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6"/>
  </p:handoutMasterIdLst>
  <p:sldIdLst>
    <p:sldId id="295" r:id="rId4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6" userDrawn="1">
          <p15:clr>
            <a:srgbClr val="A4A3A4"/>
          </p15:clr>
        </p15:guide>
        <p15:guide id="2" pos="38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156"/>
        <p:guide pos="381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gs" Target="tags/tag39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7" Type="http://schemas.openxmlformats.org/officeDocument/2006/relationships/tags" Target="../tags/tag128.xml"/><Relationship Id="rId66" Type="http://schemas.openxmlformats.org/officeDocument/2006/relationships/tags" Target="../tags/tag127.xml"/><Relationship Id="rId65" Type="http://schemas.openxmlformats.org/officeDocument/2006/relationships/tags" Target="../tags/tag126.xml"/><Relationship Id="rId64" Type="http://schemas.openxmlformats.org/officeDocument/2006/relationships/tags" Target="../tags/tag125.xml"/><Relationship Id="rId63" Type="http://schemas.openxmlformats.org/officeDocument/2006/relationships/tags" Target="../tags/tag124.xml"/><Relationship Id="rId62" Type="http://schemas.openxmlformats.org/officeDocument/2006/relationships/tags" Target="../tags/tag123.xml"/><Relationship Id="rId61" Type="http://schemas.openxmlformats.org/officeDocument/2006/relationships/tags" Target="../tags/tag122.xml"/><Relationship Id="rId60" Type="http://schemas.openxmlformats.org/officeDocument/2006/relationships/tags" Target="../tags/tag121.xml"/><Relationship Id="rId6" Type="http://schemas.openxmlformats.org/officeDocument/2006/relationships/tags" Target="../tags/tag67.xml"/><Relationship Id="rId59" Type="http://schemas.openxmlformats.org/officeDocument/2006/relationships/tags" Target="../tags/tag120.xml"/><Relationship Id="rId58" Type="http://schemas.openxmlformats.org/officeDocument/2006/relationships/tags" Target="../tags/tag119.xml"/><Relationship Id="rId57" Type="http://schemas.openxmlformats.org/officeDocument/2006/relationships/tags" Target="../tags/tag118.xml"/><Relationship Id="rId56" Type="http://schemas.openxmlformats.org/officeDocument/2006/relationships/tags" Target="../tags/tag117.xml"/><Relationship Id="rId55" Type="http://schemas.openxmlformats.org/officeDocument/2006/relationships/tags" Target="../tags/tag116.xml"/><Relationship Id="rId54" Type="http://schemas.openxmlformats.org/officeDocument/2006/relationships/tags" Target="../tags/tag115.xml"/><Relationship Id="rId53" Type="http://schemas.openxmlformats.org/officeDocument/2006/relationships/tags" Target="../tags/tag114.xml"/><Relationship Id="rId52" Type="http://schemas.openxmlformats.org/officeDocument/2006/relationships/tags" Target="../tags/tag113.xml"/><Relationship Id="rId51" Type="http://schemas.openxmlformats.org/officeDocument/2006/relationships/tags" Target="../tags/tag112.xml"/><Relationship Id="rId50" Type="http://schemas.openxmlformats.org/officeDocument/2006/relationships/tags" Target="../tags/tag111.xml"/><Relationship Id="rId5" Type="http://schemas.openxmlformats.org/officeDocument/2006/relationships/tags" Target="../tags/tag66.xml"/><Relationship Id="rId49" Type="http://schemas.openxmlformats.org/officeDocument/2006/relationships/tags" Target="../tags/tag110.xml"/><Relationship Id="rId48" Type="http://schemas.openxmlformats.org/officeDocument/2006/relationships/tags" Target="../tags/tag109.xml"/><Relationship Id="rId47" Type="http://schemas.openxmlformats.org/officeDocument/2006/relationships/tags" Target="../tags/tag108.xml"/><Relationship Id="rId46" Type="http://schemas.openxmlformats.org/officeDocument/2006/relationships/tags" Target="../tags/tag107.xml"/><Relationship Id="rId45" Type="http://schemas.openxmlformats.org/officeDocument/2006/relationships/tags" Target="../tags/tag106.xml"/><Relationship Id="rId44" Type="http://schemas.openxmlformats.org/officeDocument/2006/relationships/tags" Target="../tags/tag105.xml"/><Relationship Id="rId43" Type="http://schemas.openxmlformats.org/officeDocument/2006/relationships/tags" Target="../tags/tag104.xml"/><Relationship Id="rId42" Type="http://schemas.openxmlformats.org/officeDocument/2006/relationships/tags" Target="../tags/tag103.xml"/><Relationship Id="rId41" Type="http://schemas.openxmlformats.org/officeDocument/2006/relationships/tags" Target="../tags/tag102.xml"/><Relationship Id="rId40" Type="http://schemas.openxmlformats.org/officeDocument/2006/relationships/tags" Target="../tags/tag101.xml"/><Relationship Id="rId4" Type="http://schemas.openxmlformats.org/officeDocument/2006/relationships/tags" Target="../tags/tag65.xml"/><Relationship Id="rId39" Type="http://schemas.openxmlformats.org/officeDocument/2006/relationships/tags" Target="../tags/tag100.xml"/><Relationship Id="rId38" Type="http://schemas.openxmlformats.org/officeDocument/2006/relationships/tags" Target="../tags/tag99.xml"/><Relationship Id="rId37" Type="http://schemas.openxmlformats.org/officeDocument/2006/relationships/tags" Target="../tags/tag98.xml"/><Relationship Id="rId36" Type="http://schemas.openxmlformats.org/officeDocument/2006/relationships/tags" Target="../tags/tag97.xml"/><Relationship Id="rId35" Type="http://schemas.openxmlformats.org/officeDocument/2006/relationships/tags" Target="../tags/tag96.xml"/><Relationship Id="rId34" Type="http://schemas.openxmlformats.org/officeDocument/2006/relationships/tags" Target="../tags/tag95.xml"/><Relationship Id="rId33" Type="http://schemas.openxmlformats.org/officeDocument/2006/relationships/tags" Target="../tags/tag94.xml"/><Relationship Id="rId32" Type="http://schemas.openxmlformats.org/officeDocument/2006/relationships/tags" Target="../tags/tag93.xml"/><Relationship Id="rId31" Type="http://schemas.openxmlformats.org/officeDocument/2006/relationships/tags" Target="../tags/tag92.xml"/><Relationship Id="rId30" Type="http://schemas.openxmlformats.org/officeDocument/2006/relationships/tags" Target="../tags/tag91.xml"/><Relationship Id="rId3" Type="http://schemas.openxmlformats.org/officeDocument/2006/relationships/tags" Target="../tags/tag64.xml"/><Relationship Id="rId29" Type="http://schemas.openxmlformats.org/officeDocument/2006/relationships/tags" Target="../tags/tag90.xml"/><Relationship Id="rId28" Type="http://schemas.openxmlformats.org/officeDocument/2006/relationships/tags" Target="../tags/tag89.xml"/><Relationship Id="rId27" Type="http://schemas.openxmlformats.org/officeDocument/2006/relationships/tags" Target="../tags/tag88.xml"/><Relationship Id="rId26" Type="http://schemas.openxmlformats.org/officeDocument/2006/relationships/tags" Target="../tags/tag87.xml"/><Relationship Id="rId25" Type="http://schemas.openxmlformats.org/officeDocument/2006/relationships/tags" Target="../tags/tag86.xml"/><Relationship Id="rId24" Type="http://schemas.openxmlformats.org/officeDocument/2006/relationships/tags" Target="../tags/tag85.xml"/><Relationship Id="rId23" Type="http://schemas.openxmlformats.org/officeDocument/2006/relationships/tags" Target="../tags/tag84.xml"/><Relationship Id="rId22" Type="http://schemas.openxmlformats.org/officeDocument/2006/relationships/tags" Target="../tags/tag83.xml"/><Relationship Id="rId21" Type="http://schemas.openxmlformats.org/officeDocument/2006/relationships/tags" Target="../tags/tag82.xml"/><Relationship Id="rId20" Type="http://schemas.openxmlformats.org/officeDocument/2006/relationships/tags" Target="../tags/tag81.xml"/><Relationship Id="rId2" Type="http://schemas.openxmlformats.org/officeDocument/2006/relationships/tags" Target="../tags/tag63.xml"/><Relationship Id="rId19" Type="http://schemas.openxmlformats.org/officeDocument/2006/relationships/tags" Target="../tags/tag80.xml"/><Relationship Id="rId18" Type="http://schemas.openxmlformats.org/officeDocument/2006/relationships/tags" Target="../tags/tag79.xml"/><Relationship Id="rId17" Type="http://schemas.openxmlformats.org/officeDocument/2006/relationships/tags" Target="../tags/tag78.xml"/><Relationship Id="rId16" Type="http://schemas.openxmlformats.org/officeDocument/2006/relationships/tags" Target="../tags/tag77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41.xml"/><Relationship Id="rId83" Type="http://schemas.openxmlformats.org/officeDocument/2006/relationships/tags" Target="../tags/tag215.xml"/><Relationship Id="rId82" Type="http://schemas.openxmlformats.org/officeDocument/2006/relationships/tags" Target="../tags/tag214.xml"/><Relationship Id="rId81" Type="http://schemas.openxmlformats.org/officeDocument/2006/relationships/tags" Target="../tags/tag213.xml"/><Relationship Id="rId80" Type="http://schemas.openxmlformats.org/officeDocument/2006/relationships/tags" Target="../tags/tag212.xml"/><Relationship Id="rId8" Type="http://schemas.openxmlformats.org/officeDocument/2006/relationships/tags" Target="../tags/tag140.xml"/><Relationship Id="rId79" Type="http://schemas.openxmlformats.org/officeDocument/2006/relationships/tags" Target="../tags/tag211.xml"/><Relationship Id="rId78" Type="http://schemas.openxmlformats.org/officeDocument/2006/relationships/tags" Target="../tags/tag210.xml"/><Relationship Id="rId77" Type="http://schemas.openxmlformats.org/officeDocument/2006/relationships/tags" Target="../tags/tag209.xml"/><Relationship Id="rId76" Type="http://schemas.openxmlformats.org/officeDocument/2006/relationships/tags" Target="../tags/tag208.xml"/><Relationship Id="rId75" Type="http://schemas.openxmlformats.org/officeDocument/2006/relationships/tags" Target="../tags/tag207.xml"/><Relationship Id="rId74" Type="http://schemas.openxmlformats.org/officeDocument/2006/relationships/tags" Target="../tags/tag206.xml"/><Relationship Id="rId73" Type="http://schemas.openxmlformats.org/officeDocument/2006/relationships/tags" Target="../tags/tag205.xml"/><Relationship Id="rId72" Type="http://schemas.openxmlformats.org/officeDocument/2006/relationships/tags" Target="../tags/tag204.xml"/><Relationship Id="rId71" Type="http://schemas.openxmlformats.org/officeDocument/2006/relationships/tags" Target="../tags/tag203.xml"/><Relationship Id="rId70" Type="http://schemas.openxmlformats.org/officeDocument/2006/relationships/tags" Target="../tags/tag202.xml"/><Relationship Id="rId7" Type="http://schemas.openxmlformats.org/officeDocument/2006/relationships/tags" Target="../tags/tag139.xml"/><Relationship Id="rId69" Type="http://schemas.openxmlformats.org/officeDocument/2006/relationships/tags" Target="../tags/tag201.xml"/><Relationship Id="rId68" Type="http://schemas.openxmlformats.org/officeDocument/2006/relationships/tags" Target="../tags/tag200.xml"/><Relationship Id="rId67" Type="http://schemas.openxmlformats.org/officeDocument/2006/relationships/tags" Target="../tags/tag199.xml"/><Relationship Id="rId66" Type="http://schemas.openxmlformats.org/officeDocument/2006/relationships/tags" Target="../tags/tag198.xml"/><Relationship Id="rId65" Type="http://schemas.openxmlformats.org/officeDocument/2006/relationships/tags" Target="../tags/tag197.xml"/><Relationship Id="rId64" Type="http://schemas.openxmlformats.org/officeDocument/2006/relationships/tags" Target="../tags/tag196.xml"/><Relationship Id="rId63" Type="http://schemas.openxmlformats.org/officeDocument/2006/relationships/tags" Target="../tags/tag195.xml"/><Relationship Id="rId62" Type="http://schemas.openxmlformats.org/officeDocument/2006/relationships/tags" Target="../tags/tag194.xml"/><Relationship Id="rId61" Type="http://schemas.openxmlformats.org/officeDocument/2006/relationships/tags" Target="../tags/tag193.xml"/><Relationship Id="rId60" Type="http://schemas.openxmlformats.org/officeDocument/2006/relationships/tags" Target="../tags/tag192.xml"/><Relationship Id="rId6" Type="http://schemas.openxmlformats.org/officeDocument/2006/relationships/tags" Target="../tags/tag138.xml"/><Relationship Id="rId59" Type="http://schemas.openxmlformats.org/officeDocument/2006/relationships/tags" Target="../tags/tag191.xml"/><Relationship Id="rId58" Type="http://schemas.openxmlformats.org/officeDocument/2006/relationships/tags" Target="../tags/tag190.xml"/><Relationship Id="rId57" Type="http://schemas.openxmlformats.org/officeDocument/2006/relationships/tags" Target="../tags/tag189.xml"/><Relationship Id="rId56" Type="http://schemas.openxmlformats.org/officeDocument/2006/relationships/tags" Target="../tags/tag188.xml"/><Relationship Id="rId55" Type="http://schemas.openxmlformats.org/officeDocument/2006/relationships/tags" Target="../tags/tag187.xml"/><Relationship Id="rId54" Type="http://schemas.openxmlformats.org/officeDocument/2006/relationships/tags" Target="../tags/tag186.xml"/><Relationship Id="rId53" Type="http://schemas.openxmlformats.org/officeDocument/2006/relationships/tags" Target="../tags/tag185.xml"/><Relationship Id="rId52" Type="http://schemas.openxmlformats.org/officeDocument/2006/relationships/tags" Target="../tags/tag184.xml"/><Relationship Id="rId51" Type="http://schemas.openxmlformats.org/officeDocument/2006/relationships/tags" Target="../tags/tag183.xml"/><Relationship Id="rId50" Type="http://schemas.openxmlformats.org/officeDocument/2006/relationships/tags" Target="../tags/tag182.xml"/><Relationship Id="rId5" Type="http://schemas.openxmlformats.org/officeDocument/2006/relationships/tags" Target="../tags/tag137.xml"/><Relationship Id="rId49" Type="http://schemas.openxmlformats.org/officeDocument/2006/relationships/tags" Target="../tags/tag181.xml"/><Relationship Id="rId48" Type="http://schemas.openxmlformats.org/officeDocument/2006/relationships/tags" Target="../tags/tag180.xml"/><Relationship Id="rId47" Type="http://schemas.openxmlformats.org/officeDocument/2006/relationships/tags" Target="../tags/tag179.xml"/><Relationship Id="rId46" Type="http://schemas.openxmlformats.org/officeDocument/2006/relationships/tags" Target="../tags/tag178.xml"/><Relationship Id="rId45" Type="http://schemas.openxmlformats.org/officeDocument/2006/relationships/tags" Target="../tags/tag177.xml"/><Relationship Id="rId44" Type="http://schemas.openxmlformats.org/officeDocument/2006/relationships/tags" Target="../tags/tag176.xml"/><Relationship Id="rId43" Type="http://schemas.openxmlformats.org/officeDocument/2006/relationships/tags" Target="../tags/tag175.xml"/><Relationship Id="rId42" Type="http://schemas.openxmlformats.org/officeDocument/2006/relationships/tags" Target="../tags/tag174.xml"/><Relationship Id="rId41" Type="http://schemas.openxmlformats.org/officeDocument/2006/relationships/tags" Target="../tags/tag173.xml"/><Relationship Id="rId40" Type="http://schemas.openxmlformats.org/officeDocument/2006/relationships/tags" Target="../tags/tag172.xml"/><Relationship Id="rId4" Type="http://schemas.openxmlformats.org/officeDocument/2006/relationships/tags" Target="../tags/tag136.xml"/><Relationship Id="rId39" Type="http://schemas.openxmlformats.org/officeDocument/2006/relationships/tags" Target="../tags/tag171.xml"/><Relationship Id="rId38" Type="http://schemas.openxmlformats.org/officeDocument/2006/relationships/tags" Target="../tags/tag170.xml"/><Relationship Id="rId37" Type="http://schemas.openxmlformats.org/officeDocument/2006/relationships/tags" Target="../tags/tag169.xml"/><Relationship Id="rId36" Type="http://schemas.openxmlformats.org/officeDocument/2006/relationships/tags" Target="../tags/tag168.xml"/><Relationship Id="rId35" Type="http://schemas.openxmlformats.org/officeDocument/2006/relationships/tags" Target="../tags/tag167.xml"/><Relationship Id="rId34" Type="http://schemas.openxmlformats.org/officeDocument/2006/relationships/tags" Target="../tags/tag166.xml"/><Relationship Id="rId33" Type="http://schemas.openxmlformats.org/officeDocument/2006/relationships/tags" Target="../tags/tag165.xml"/><Relationship Id="rId32" Type="http://schemas.openxmlformats.org/officeDocument/2006/relationships/tags" Target="../tags/tag164.xml"/><Relationship Id="rId31" Type="http://schemas.openxmlformats.org/officeDocument/2006/relationships/tags" Target="../tags/tag163.xml"/><Relationship Id="rId30" Type="http://schemas.openxmlformats.org/officeDocument/2006/relationships/tags" Target="../tags/tag162.xml"/><Relationship Id="rId3" Type="http://schemas.openxmlformats.org/officeDocument/2006/relationships/image" Target="../media/image2.emf"/><Relationship Id="rId29" Type="http://schemas.openxmlformats.org/officeDocument/2006/relationships/tags" Target="../tags/tag161.xml"/><Relationship Id="rId28" Type="http://schemas.openxmlformats.org/officeDocument/2006/relationships/tags" Target="../tags/tag160.xml"/><Relationship Id="rId27" Type="http://schemas.openxmlformats.org/officeDocument/2006/relationships/tags" Target="../tags/tag159.xml"/><Relationship Id="rId26" Type="http://schemas.openxmlformats.org/officeDocument/2006/relationships/tags" Target="../tags/tag158.xml"/><Relationship Id="rId25" Type="http://schemas.openxmlformats.org/officeDocument/2006/relationships/tags" Target="../tags/tag157.xml"/><Relationship Id="rId24" Type="http://schemas.openxmlformats.org/officeDocument/2006/relationships/tags" Target="../tags/tag156.xml"/><Relationship Id="rId23" Type="http://schemas.openxmlformats.org/officeDocument/2006/relationships/tags" Target="../tags/tag155.xml"/><Relationship Id="rId22" Type="http://schemas.openxmlformats.org/officeDocument/2006/relationships/tags" Target="../tags/tag154.xml"/><Relationship Id="rId21" Type="http://schemas.openxmlformats.org/officeDocument/2006/relationships/tags" Target="../tags/tag153.xml"/><Relationship Id="rId20" Type="http://schemas.openxmlformats.org/officeDocument/2006/relationships/tags" Target="../tags/tag152.xml"/><Relationship Id="rId2" Type="http://schemas.openxmlformats.org/officeDocument/2006/relationships/tags" Target="../tags/tag135.xml"/><Relationship Id="rId19" Type="http://schemas.openxmlformats.org/officeDocument/2006/relationships/tags" Target="../tags/tag151.xml"/><Relationship Id="rId18" Type="http://schemas.openxmlformats.org/officeDocument/2006/relationships/tags" Target="../tags/tag150.xml"/><Relationship Id="rId17" Type="http://schemas.openxmlformats.org/officeDocument/2006/relationships/tags" Target="../tags/tag149.xml"/><Relationship Id="rId16" Type="http://schemas.openxmlformats.org/officeDocument/2006/relationships/tags" Target="../tags/tag148.xml"/><Relationship Id="rId15" Type="http://schemas.openxmlformats.org/officeDocument/2006/relationships/tags" Target="../tags/tag147.xml"/><Relationship Id="rId14" Type="http://schemas.openxmlformats.org/officeDocument/2006/relationships/tags" Target="../tags/tag146.xml"/><Relationship Id="rId13" Type="http://schemas.openxmlformats.org/officeDocument/2006/relationships/tags" Target="../tags/tag145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tags" Target="../tags/tag14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222.xml"/><Relationship Id="rId7" Type="http://schemas.openxmlformats.org/officeDocument/2006/relationships/tags" Target="../tags/tag221.xml"/><Relationship Id="rId6" Type="http://schemas.openxmlformats.org/officeDocument/2006/relationships/tags" Target="../tags/tag220.xml"/><Relationship Id="rId5" Type="http://schemas.openxmlformats.org/officeDocument/2006/relationships/tags" Target="../tags/tag219.xml"/><Relationship Id="rId4" Type="http://schemas.openxmlformats.org/officeDocument/2006/relationships/tags" Target="../tags/tag218.xml"/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230.xml"/><Relationship Id="rId8" Type="http://schemas.openxmlformats.org/officeDocument/2006/relationships/tags" Target="../tags/tag229.xml"/><Relationship Id="rId7" Type="http://schemas.openxmlformats.org/officeDocument/2006/relationships/tags" Target="../tags/tag228.xml"/><Relationship Id="rId6" Type="http://schemas.openxmlformats.org/officeDocument/2006/relationships/tags" Target="../tags/tag227.xml"/><Relationship Id="rId5" Type="http://schemas.openxmlformats.org/officeDocument/2006/relationships/tags" Target="../tags/tag226.xml"/><Relationship Id="rId4" Type="http://schemas.openxmlformats.org/officeDocument/2006/relationships/tags" Target="../tags/tag225.xml"/><Relationship Id="rId3" Type="http://schemas.openxmlformats.org/officeDocument/2006/relationships/tags" Target="../tags/tag224.xml"/><Relationship Id="rId2" Type="http://schemas.openxmlformats.org/officeDocument/2006/relationships/tags" Target="../tags/tag22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234.xml"/><Relationship Id="rId4" Type="http://schemas.openxmlformats.org/officeDocument/2006/relationships/tags" Target="../tags/tag233.xml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245.xml"/><Relationship Id="rId7" Type="http://schemas.openxmlformats.org/officeDocument/2006/relationships/tags" Target="../tags/tag244.xml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tags" Target="../tags/tag241.xml"/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8" Type="http://schemas.openxmlformats.org/officeDocument/2006/relationships/tags" Target="../tags/tag322.xml"/><Relationship Id="rId67" Type="http://schemas.openxmlformats.org/officeDocument/2006/relationships/tags" Target="../tags/tag321.xml"/><Relationship Id="rId66" Type="http://schemas.openxmlformats.org/officeDocument/2006/relationships/tags" Target="../tags/tag320.xml"/><Relationship Id="rId65" Type="http://schemas.openxmlformats.org/officeDocument/2006/relationships/tags" Target="../tags/tag319.xml"/><Relationship Id="rId64" Type="http://schemas.openxmlformats.org/officeDocument/2006/relationships/tags" Target="../tags/tag318.xml"/><Relationship Id="rId63" Type="http://schemas.openxmlformats.org/officeDocument/2006/relationships/tags" Target="../tags/tag317.xml"/><Relationship Id="rId62" Type="http://schemas.openxmlformats.org/officeDocument/2006/relationships/tags" Target="../tags/tag316.xml"/><Relationship Id="rId61" Type="http://schemas.openxmlformats.org/officeDocument/2006/relationships/tags" Target="../tags/tag315.xml"/><Relationship Id="rId60" Type="http://schemas.openxmlformats.org/officeDocument/2006/relationships/tags" Target="../tags/tag314.xml"/><Relationship Id="rId6" Type="http://schemas.openxmlformats.org/officeDocument/2006/relationships/tags" Target="../tags/tag260.xml"/><Relationship Id="rId59" Type="http://schemas.openxmlformats.org/officeDocument/2006/relationships/tags" Target="../tags/tag313.xml"/><Relationship Id="rId58" Type="http://schemas.openxmlformats.org/officeDocument/2006/relationships/tags" Target="../tags/tag312.xml"/><Relationship Id="rId57" Type="http://schemas.openxmlformats.org/officeDocument/2006/relationships/tags" Target="../tags/tag311.xml"/><Relationship Id="rId56" Type="http://schemas.openxmlformats.org/officeDocument/2006/relationships/tags" Target="../tags/tag310.xml"/><Relationship Id="rId55" Type="http://schemas.openxmlformats.org/officeDocument/2006/relationships/tags" Target="../tags/tag309.xml"/><Relationship Id="rId54" Type="http://schemas.openxmlformats.org/officeDocument/2006/relationships/tags" Target="../tags/tag308.xml"/><Relationship Id="rId53" Type="http://schemas.openxmlformats.org/officeDocument/2006/relationships/tags" Target="../tags/tag307.xml"/><Relationship Id="rId52" Type="http://schemas.openxmlformats.org/officeDocument/2006/relationships/tags" Target="../tags/tag306.xml"/><Relationship Id="rId51" Type="http://schemas.openxmlformats.org/officeDocument/2006/relationships/tags" Target="../tags/tag305.xml"/><Relationship Id="rId50" Type="http://schemas.openxmlformats.org/officeDocument/2006/relationships/tags" Target="../tags/tag304.xml"/><Relationship Id="rId5" Type="http://schemas.openxmlformats.org/officeDocument/2006/relationships/tags" Target="../tags/tag259.xml"/><Relationship Id="rId49" Type="http://schemas.openxmlformats.org/officeDocument/2006/relationships/tags" Target="../tags/tag303.xml"/><Relationship Id="rId48" Type="http://schemas.openxmlformats.org/officeDocument/2006/relationships/tags" Target="../tags/tag302.xml"/><Relationship Id="rId47" Type="http://schemas.openxmlformats.org/officeDocument/2006/relationships/tags" Target="../tags/tag301.xml"/><Relationship Id="rId46" Type="http://schemas.openxmlformats.org/officeDocument/2006/relationships/tags" Target="../tags/tag300.xml"/><Relationship Id="rId45" Type="http://schemas.openxmlformats.org/officeDocument/2006/relationships/tags" Target="../tags/tag299.xml"/><Relationship Id="rId44" Type="http://schemas.openxmlformats.org/officeDocument/2006/relationships/tags" Target="../tags/tag298.xml"/><Relationship Id="rId43" Type="http://schemas.openxmlformats.org/officeDocument/2006/relationships/tags" Target="../tags/tag297.xml"/><Relationship Id="rId42" Type="http://schemas.openxmlformats.org/officeDocument/2006/relationships/tags" Target="../tags/tag296.xml"/><Relationship Id="rId41" Type="http://schemas.openxmlformats.org/officeDocument/2006/relationships/tags" Target="../tags/tag295.xml"/><Relationship Id="rId40" Type="http://schemas.openxmlformats.org/officeDocument/2006/relationships/tags" Target="../tags/tag294.xml"/><Relationship Id="rId4" Type="http://schemas.openxmlformats.org/officeDocument/2006/relationships/tags" Target="../tags/tag258.xml"/><Relationship Id="rId39" Type="http://schemas.openxmlformats.org/officeDocument/2006/relationships/tags" Target="../tags/tag293.xml"/><Relationship Id="rId38" Type="http://schemas.openxmlformats.org/officeDocument/2006/relationships/tags" Target="../tags/tag292.xml"/><Relationship Id="rId37" Type="http://schemas.openxmlformats.org/officeDocument/2006/relationships/tags" Target="../tags/tag291.xml"/><Relationship Id="rId36" Type="http://schemas.openxmlformats.org/officeDocument/2006/relationships/tags" Target="../tags/tag290.xml"/><Relationship Id="rId35" Type="http://schemas.openxmlformats.org/officeDocument/2006/relationships/tags" Target="../tags/tag289.xml"/><Relationship Id="rId34" Type="http://schemas.openxmlformats.org/officeDocument/2006/relationships/tags" Target="../tags/tag288.xml"/><Relationship Id="rId33" Type="http://schemas.openxmlformats.org/officeDocument/2006/relationships/tags" Target="../tags/tag287.xml"/><Relationship Id="rId32" Type="http://schemas.openxmlformats.org/officeDocument/2006/relationships/tags" Target="../tags/tag286.xml"/><Relationship Id="rId31" Type="http://schemas.openxmlformats.org/officeDocument/2006/relationships/tags" Target="../tags/tag285.xml"/><Relationship Id="rId30" Type="http://schemas.openxmlformats.org/officeDocument/2006/relationships/tags" Target="../tags/tag284.xml"/><Relationship Id="rId3" Type="http://schemas.openxmlformats.org/officeDocument/2006/relationships/tags" Target="../tags/tag257.xml"/><Relationship Id="rId29" Type="http://schemas.openxmlformats.org/officeDocument/2006/relationships/tags" Target="../tags/tag283.xml"/><Relationship Id="rId28" Type="http://schemas.openxmlformats.org/officeDocument/2006/relationships/tags" Target="../tags/tag282.xml"/><Relationship Id="rId27" Type="http://schemas.openxmlformats.org/officeDocument/2006/relationships/tags" Target="../tags/tag281.xml"/><Relationship Id="rId26" Type="http://schemas.openxmlformats.org/officeDocument/2006/relationships/tags" Target="../tags/tag280.xml"/><Relationship Id="rId25" Type="http://schemas.openxmlformats.org/officeDocument/2006/relationships/tags" Target="../tags/tag279.xml"/><Relationship Id="rId24" Type="http://schemas.openxmlformats.org/officeDocument/2006/relationships/tags" Target="../tags/tag278.xml"/><Relationship Id="rId23" Type="http://schemas.openxmlformats.org/officeDocument/2006/relationships/tags" Target="../tags/tag277.xml"/><Relationship Id="rId22" Type="http://schemas.openxmlformats.org/officeDocument/2006/relationships/tags" Target="../tags/tag276.xml"/><Relationship Id="rId21" Type="http://schemas.openxmlformats.org/officeDocument/2006/relationships/tags" Target="../tags/tag275.xml"/><Relationship Id="rId20" Type="http://schemas.openxmlformats.org/officeDocument/2006/relationships/tags" Target="../tags/tag274.xml"/><Relationship Id="rId2" Type="http://schemas.openxmlformats.org/officeDocument/2006/relationships/tags" Target="../tags/tag256.xml"/><Relationship Id="rId19" Type="http://schemas.openxmlformats.org/officeDocument/2006/relationships/tags" Target="../tags/tag273.xml"/><Relationship Id="rId18" Type="http://schemas.openxmlformats.org/officeDocument/2006/relationships/tags" Target="../tags/tag272.xml"/><Relationship Id="rId17" Type="http://schemas.openxmlformats.org/officeDocument/2006/relationships/tags" Target="../tags/tag271.xml"/><Relationship Id="rId16" Type="http://schemas.openxmlformats.org/officeDocument/2006/relationships/tags" Target="../tags/tag270.xml"/><Relationship Id="rId15" Type="http://schemas.openxmlformats.org/officeDocument/2006/relationships/tags" Target="../tags/tag269.xml"/><Relationship Id="rId14" Type="http://schemas.openxmlformats.org/officeDocument/2006/relationships/tags" Target="../tags/tag268.xml"/><Relationship Id="rId13" Type="http://schemas.openxmlformats.org/officeDocument/2006/relationships/tags" Target="../tags/tag26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tags" Target="../tags/tag324.xml"/><Relationship Id="rId2" Type="http://schemas.openxmlformats.org/officeDocument/2006/relationships/tags" Target="../tags/tag323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342.xml"/><Relationship Id="rId8" Type="http://schemas.openxmlformats.org/officeDocument/2006/relationships/tags" Target="../tags/tag341.xml"/><Relationship Id="rId7" Type="http://schemas.openxmlformats.org/officeDocument/2006/relationships/tags" Target="../tags/tag340.xml"/><Relationship Id="rId6" Type="http://schemas.openxmlformats.org/officeDocument/2006/relationships/tags" Target="../tags/tag339.xml"/><Relationship Id="rId5" Type="http://schemas.openxmlformats.org/officeDocument/2006/relationships/tags" Target="../tags/tag338.xml"/><Relationship Id="rId4" Type="http://schemas.openxmlformats.org/officeDocument/2006/relationships/tags" Target="../tags/tag337.xml"/><Relationship Id="rId3" Type="http://schemas.openxmlformats.org/officeDocument/2006/relationships/tags" Target="../tags/tag336.xml"/><Relationship Id="rId2" Type="http://schemas.openxmlformats.org/officeDocument/2006/relationships/tags" Target="../tags/tag335.xml"/><Relationship Id="rId10" Type="http://schemas.openxmlformats.org/officeDocument/2006/relationships/tags" Target="../tags/tag343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351.xml"/><Relationship Id="rId8" Type="http://schemas.openxmlformats.org/officeDocument/2006/relationships/tags" Target="../tags/tag350.xml"/><Relationship Id="rId7" Type="http://schemas.openxmlformats.org/officeDocument/2006/relationships/tags" Target="../tags/tag349.xml"/><Relationship Id="rId6" Type="http://schemas.openxmlformats.org/officeDocument/2006/relationships/tags" Target="../tags/tag348.xml"/><Relationship Id="rId5" Type="http://schemas.openxmlformats.org/officeDocument/2006/relationships/tags" Target="../tags/tag347.xml"/><Relationship Id="rId4" Type="http://schemas.openxmlformats.org/officeDocument/2006/relationships/tags" Target="../tags/tag346.xml"/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0" Type="http://schemas.openxmlformats.org/officeDocument/2006/relationships/tags" Target="../tags/tag35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360.xml"/><Relationship Id="rId8" Type="http://schemas.openxmlformats.org/officeDocument/2006/relationships/tags" Target="../tags/tag359.xml"/><Relationship Id="rId7" Type="http://schemas.openxmlformats.org/officeDocument/2006/relationships/tags" Target="../tags/tag358.xml"/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0" Type="http://schemas.openxmlformats.org/officeDocument/2006/relationships/tags" Target="../tags/tag361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2" Type="http://schemas.openxmlformats.org/officeDocument/2006/relationships/tags" Target="../tags/tag372.xml"/><Relationship Id="rId11" Type="http://schemas.openxmlformats.org/officeDocument/2006/relationships/tags" Target="../tags/tag371.xml"/><Relationship Id="rId10" Type="http://schemas.openxmlformats.org/officeDocument/2006/relationships/tags" Target="../tags/tag370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528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6211385" y="579726"/>
            <a:ext cx="758241" cy="711776"/>
          </a:xfrm>
          <a:custGeom>
            <a:avLst/>
            <a:gdLst/>
            <a:ahLst/>
            <a:cxnLst>
              <a:cxn ang="0">
                <a:pos x="337" y="319"/>
              </a:cxn>
              <a:cxn ang="0">
                <a:pos x="260" y="152"/>
              </a:cxn>
              <a:cxn ang="0">
                <a:pos x="213" y="7"/>
              </a:cxn>
              <a:cxn ang="0">
                <a:pos x="93" y="12"/>
              </a:cxn>
              <a:cxn ang="0">
                <a:pos x="23" y="231"/>
              </a:cxn>
              <a:cxn ang="0">
                <a:pos x="73" y="331"/>
              </a:cxn>
              <a:cxn ang="0">
                <a:pos x="67" y="198"/>
              </a:cxn>
              <a:cxn ang="0">
                <a:pos x="54" y="222"/>
              </a:cxn>
              <a:cxn ang="0">
                <a:pos x="259" y="202"/>
              </a:cxn>
              <a:cxn ang="0">
                <a:pos x="227" y="228"/>
              </a:cxn>
              <a:cxn ang="0">
                <a:pos x="236" y="202"/>
              </a:cxn>
              <a:cxn ang="0">
                <a:pos x="116" y="308"/>
              </a:cxn>
              <a:cxn ang="0">
                <a:pos x="183" y="226"/>
              </a:cxn>
              <a:cxn ang="0">
                <a:pos x="74" y="283"/>
              </a:cxn>
              <a:cxn ang="0">
                <a:pos x="148" y="216"/>
              </a:cxn>
              <a:cxn ang="0">
                <a:pos x="78" y="300"/>
              </a:cxn>
              <a:cxn ang="0">
                <a:pos x="146" y="215"/>
              </a:cxn>
              <a:cxn ang="0">
                <a:pos x="106" y="231"/>
              </a:cxn>
              <a:cxn ang="0">
                <a:pos x="49" y="262"/>
              </a:cxn>
              <a:cxn ang="0">
                <a:pos x="37" y="259"/>
              </a:cxn>
              <a:cxn ang="0">
                <a:pos x="15" y="260"/>
              </a:cxn>
              <a:cxn ang="0">
                <a:pos x="23" y="264"/>
              </a:cxn>
              <a:cxn ang="0">
                <a:pos x="114" y="203"/>
              </a:cxn>
              <a:cxn ang="0">
                <a:pos x="43" y="275"/>
              </a:cxn>
              <a:cxn ang="0">
                <a:pos x="22" y="311"/>
              </a:cxn>
              <a:cxn ang="0">
                <a:pos x="34" y="316"/>
              </a:cxn>
              <a:cxn ang="0">
                <a:pos x="142" y="231"/>
              </a:cxn>
              <a:cxn ang="0">
                <a:pos x="61" y="319"/>
              </a:cxn>
              <a:cxn ang="0">
                <a:pos x="77" y="319"/>
              </a:cxn>
              <a:cxn ang="0">
                <a:pos x="200" y="215"/>
              </a:cxn>
              <a:cxn ang="0">
                <a:pos x="119" y="284"/>
              </a:cxn>
              <a:cxn ang="0">
                <a:pos x="125" y="300"/>
              </a:cxn>
              <a:cxn ang="0">
                <a:pos x="193" y="251"/>
              </a:cxn>
              <a:cxn ang="0">
                <a:pos x="138" y="314"/>
              </a:cxn>
              <a:cxn ang="0">
                <a:pos x="179" y="289"/>
              </a:cxn>
              <a:cxn ang="0">
                <a:pos x="254" y="225"/>
              </a:cxn>
              <a:cxn ang="0">
                <a:pos x="150" y="320"/>
              </a:cxn>
              <a:cxn ang="0">
                <a:pos x="280" y="230"/>
              </a:cxn>
              <a:cxn ang="0">
                <a:pos x="258" y="276"/>
              </a:cxn>
              <a:cxn ang="0">
                <a:pos x="318" y="225"/>
              </a:cxn>
              <a:cxn ang="0">
                <a:pos x="238" y="282"/>
              </a:cxn>
              <a:cxn ang="0">
                <a:pos x="309" y="256"/>
              </a:cxn>
              <a:cxn ang="0">
                <a:pos x="323" y="262"/>
              </a:cxn>
              <a:cxn ang="0">
                <a:pos x="249" y="327"/>
              </a:cxn>
              <a:cxn ang="0">
                <a:pos x="340" y="278"/>
              </a:cxn>
              <a:cxn ang="0">
                <a:pos x="275" y="326"/>
              </a:cxn>
              <a:cxn ang="0">
                <a:pos x="303" y="307"/>
              </a:cxn>
              <a:cxn ang="0">
                <a:pos x="323" y="310"/>
              </a:cxn>
              <a:cxn ang="0">
                <a:pos x="347" y="290"/>
              </a:cxn>
              <a:cxn ang="0">
                <a:pos x="348" y="286"/>
              </a:cxn>
              <a:cxn ang="0">
                <a:pos x="315" y="301"/>
              </a:cxn>
              <a:cxn ang="0">
                <a:pos x="300" y="298"/>
              </a:cxn>
              <a:cxn ang="0">
                <a:pos x="298" y="279"/>
              </a:cxn>
              <a:cxn ang="0">
                <a:pos x="323" y="222"/>
              </a:cxn>
              <a:cxn ang="0">
                <a:pos x="311" y="229"/>
              </a:cxn>
              <a:cxn ang="0">
                <a:pos x="254" y="263"/>
              </a:cxn>
              <a:cxn ang="0">
                <a:pos x="208" y="289"/>
              </a:cxn>
              <a:cxn ang="0">
                <a:pos x="116" y="115"/>
              </a:cxn>
              <a:cxn ang="0">
                <a:pos x="191" y="30"/>
              </a:cxn>
              <a:cxn ang="0">
                <a:pos x="275" y="190"/>
              </a:cxn>
              <a:cxn ang="0">
                <a:pos x="164" y="215"/>
              </a:cxn>
              <a:cxn ang="0">
                <a:pos x="112" y="122"/>
              </a:cxn>
              <a:cxn ang="0">
                <a:pos x="38" y="231"/>
              </a:cxn>
            </a:cxnLst>
            <a:rect l="0" t="0" r="r" b="b"/>
            <a:pathLst>
              <a:path w="359" h="337">
                <a:moveTo>
                  <a:pt x="73" y="331"/>
                </a:moveTo>
                <a:lnTo>
                  <a:pt x="73" y="331"/>
                </a:lnTo>
                <a:lnTo>
                  <a:pt x="95" y="330"/>
                </a:lnTo>
                <a:lnTo>
                  <a:pt x="117" y="329"/>
                </a:lnTo>
                <a:lnTo>
                  <a:pt x="117" y="329"/>
                </a:lnTo>
                <a:lnTo>
                  <a:pt x="135" y="329"/>
                </a:lnTo>
                <a:lnTo>
                  <a:pt x="153" y="329"/>
                </a:lnTo>
                <a:lnTo>
                  <a:pt x="189" y="331"/>
                </a:lnTo>
                <a:lnTo>
                  <a:pt x="189" y="331"/>
                </a:lnTo>
                <a:lnTo>
                  <a:pt x="218" y="334"/>
                </a:lnTo>
                <a:lnTo>
                  <a:pt x="248" y="336"/>
                </a:lnTo>
                <a:lnTo>
                  <a:pt x="264" y="337"/>
                </a:lnTo>
                <a:lnTo>
                  <a:pt x="278" y="336"/>
                </a:lnTo>
                <a:lnTo>
                  <a:pt x="293" y="335"/>
                </a:lnTo>
                <a:lnTo>
                  <a:pt x="307" y="333"/>
                </a:lnTo>
                <a:lnTo>
                  <a:pt x="307" y="333"/>
                </a:lnTo>
                <a:lnTo>
                  <a:pt x="318" y="330"/>
                </a:lnTo>
                <a:lnTo>
                  <a:pt x="328" y="326"/>
                </a:lnTo>
                <a:lnTo>
                  <a:pt x="337" y="319"/>
                </a:lnTo>
                <a:lnTo>
                  <a:pt x="346" y="312"/>
                </a:lnTo>
                <a:lnTo>
                  <a:pt x="352" y="304"/>
                </a:lnTo>
                <a:lnTo>
                  <a:pt x="355" y="300"/>
                </a:lnTo>
                <a:lnTo>
                  <a:pt x="357" y="295"/>
                </a:lnTo>
                <a:lnTo>
                  <a:pt x="358" y="290"/>
                </a:lnTo>
                <a:lnTo>
                  <a:pt x="359" y="285"/>
                </a:lnTo>
                <a:lnTo>
                  <a:pt x="359" y="279"/>
                </a:lnTo>
                <a:lnTo>
                  <a:pt x="359" y="273"/>
                </a:lnTo>
                <a:lnTo>
                  <a:pt x="359" y="273"/>
                </a:lnTo>
                <a:lnTo>
                  <a:pt x="356" y="261"/>
                </a:lnTo>
                <a:lnTo>
                  <a:pt x="351" y="249"/>
                </a:lnTo>
                <a:lnTo>
                  <a:pt x="345" y="237"/>
                </a:lnTo>
                <a:lnTo>
                  <a:pt x="337" y="227"/>
                </a:lnTo>
                <a:lnTo>
                  <a:pt x="329" y="216"/>
                </a:lnTo>
                <a:lnTo>
                  <a:pt x="320" y="207"/>
                </a:lnTo>
                <a:lnTo>
                  <a:pt x="302" y="189"/>
                </a:lnTo>
                <a:lnTo>
                  <a:pt x="302" y="189"/>
                </a:lnTo>
                <a:lnTo>
                  <a:pt x="282" y="171"/>
                </a:lnTo>
                <a:lnTo>
                  <a:pt x="260" y="152"/>
                </a:lnTo>
                <a:lnTo>
                  <a:pt x="240" y="135"/>
                </a:lnTo>
                <a:lnTo>
                  <a:pt x="220" y="116"/>
                </a:lnTo>
                <a:lnTo>
                  <a:pt x="220" y="116"/>
                </a:lnTo>
                <a:lnTo>
                  <a:pt x="210" y="104"/>
                </a:lnTo>
                <a:lnTo>
                  <a:pt x="205" y="98"/>
                </a:lnTo>
                <a:lnTo>
                  <a:pt x="201" y="91"/>
                </a:lnTo>
                <a:lnTo>
                  <a:pt x="198" y="84"/>
                </a:lnTo>
                <a:lnTo>
                  <a:pt x="196" y="76"/>
                </a:lnTo>
                <a:lnTo>
                  <a:pt x="194" y="68"/>
                </a:lnTo>
                <a:lnTo>
                  <a:pt x="193" y="60"/>
                </a:lnTo>
                <a:lnTo>
                  <a:pt x="193" y="60"/>
                </a:lnTo>
                <a:lnTo>
                  <a:pt x="193" y="53"/>
                </a:lnTo>
                <a:lnTo>
                  <a:pt x="195" y="47"/>
                </a:lnTo>
                <a:lnTo>
                  <a:pt x="196" y="40"/>
                </a:lnTo>
                <a:lnTo>
                  <a:pt x="199" y="33"/>
                </a:lnTo>
                <a:lnTo>
                  <a:pt x="205" y="20"/>
                </a:lnTo>
                <a:lnTo>
                  <a:pt x="212" y="8"/>
                </a:lnTo>
                <a:lnTo>
                  <a:pt x="212" y="8"/>
                </a:lnTo>
                <a:lnTo>
                  <a:pt x="213" y="7"/>
                </a:lnTo>
                <a:lnTo>
                  <a:pt x="212" y="5"/>
                </a:lnTo>
                <a:lnTo>
                  <a:pt x="212" y="3"/>
                </a:lnTo>
                <a:lnTo>
                  <a:pt x="210" y="2"/>
                </a:lnTo>
                <a:lnTo>
                  <a:pt x="210" y="2"/>
                </a:lnTo>
                <a:lnTo>
                  <a:pt x="209" y="1"/>
                </a:lnTo>
                <a:lnTo>
                  <a:pt x="206" y="0"/>
                </a:lnTo>
                <a:lnTo>
                  <a:pt x="206" y="0"/>
                </a:lnTo>
                <a:lnTo>
                  <a:pt x="178" y="0"/>
                </a:lnTo>
                <a:lnTo>
                  <a:pt x="151" y="0"/>
                </a:lnTo>
                <a:lnTo>
                  <a:pt x="124" y="1"/>
                </a:lnTo>
                <a:lnTo>
                  <a:pt x="111" y="2"/>
                </a:lnTo>
                <a:lnTo>
                  <a:pt x="97" y="4"/>
                </a:lnTo>
                <a:lnTo>
                  <a:pt x="97" y="4"/>
                </a:lnTo>
                <a:lnTo>
                  <a:pt x="95" y="5"/>
                </a:lnTo>
                <a:lnTo>
                  <a:pt x="94" y="6"/>
                </a:lnTo>
                <a:lnTo>
                  <a:pt x="94" y="8"/>
                </a:lnTo>
                <a:lnTo>
                  <a:pt x="94" y="10"/>
                </a:lnTo>
                <a:lnTo>
                  <a:pt x="94" y="10"/>
                </a:lnTo>
                <a:lnTo>
                  <a:pt x="93" y="12"/>
                </a:lnTo>
                <a:lnTo>
                  <a:pt x="94" y="14"/>
                </a:lnTo>
                <a:lnTo>
                  <a:pt x="94" y="14"/>
                </a:lnTo>
                <a:lnTo>
                  <a:pt x="103" y="28"/>
                </a:lnTo>
                <a:lnTo>
                  <a:pt x="110" y="42"/>
                </a:lnTo>
                <a:lnTo>
                  <a:pt x="114" y="57"/>
                </a:lnTo>
                <a:lnTo>
                  <a:pt x="116" y="65"/>
                </a:lnTo>
                <a:lnTo>
                  <a:pt x="117" y="72"/>
                </a:lnTo>
                <a:lnTo>
                  <a:pt x="117" y="72"/>
                </a:lnTo>
                <a:lnTo>
                  <a:pt x="117" y="83"/>
                </a:lnTo>
                <a:lnTo>
                  <a:pt x="115" y="92"/>
                </a:lnTo>
                <a:lnTo>
                  <a:pt x="113" y="100"/>
                </a:lnTo>
                <a:lnTo>
                  <a:pt x="109" y="108"/>
                </a:lnTo>
                <a:lnTo>
                  <a:pt x="105" y="116"/>
                </a:lnTo>
                <a:lnTo>
                  <a:pt x="100" y="124"/>
                </a:lnTo>
                <a:lnTo>
                  <a:pt x="89" y="139"/>
                </a:lnTo>
                <a:lnTo>
                  <a:pt x="89" y="139"/>
                </a:lnTo>
                <a:lnTo>
                  <a:pt x="55" y="185"/>
                </a:lnTo>
                <a:lnTo>
                  <a:pt x="39" y="208"/>
                </a:lnTo>
                <a:lnTo>
                  <a:pt x="23" y="231"/>
                </a:lnTo>
                <a:lnTo>
                  <a:pt x="23" y="231"/>
                </a:lnTo>
                <a:lnTo>
                  <a:pt x="11" y="249"/>
                </a:lnTo>
                <a:lnTo>
                  <a:pt x="6" y="259"/>
                </a:lnTo>
                <a:lnTo>
                  <a:pt x="3" y="269"/>
                </a:lnTo>
                <a:lnTo>
                  <a:pt x="1" y="279"/>
                </a:lnTo>
                <a:lnTo>
                  <a:pt x="0" y="289"/>
                </a:lnTo>
                <a:lnTo>
                  <a:pt x="1" y="294"/>
                </a:lnTo>
                <a:lnTo>
                  <a:pt x="2" y="298"/>
                </a:lnTo>
                <a:lnTo>
                  <a:pt x="4" y="303"/>
                </a:lnTo>
                <a:lnTo>
                  <a:pt x="6" y="308"/>
                </a:lnTo>
                <a:lnTo>
                  <a:pt x="6" y="308"/>
                </a:lnTo>
                <a:lnTo>
                  <a:pt x="12" y="315"/>
                </a:lnTo>
                <a:lnTo>
                  <a:pt x="20" y="320"/>
                </a:lnTo>
                <a:lnTo>
                  <a:pt x="28" y="325"/>
                </a:lnTo>
                <a:lnTo>
                  <a:pt x="37" y="328"/>
                </a:lnTo>
                <a:lnTo>
                  <a:pt x="46" y="329"/>
                </a:lnTo>
                <a:lnTo>
                  <a:pt x="55" y="330"/>
                </a:lnTo>
                <a:lnTo>
                  <a:pt x="73" y="331"/>
                </a:lnTo>
                <a:lnTo>
                  <a:pt x="73" y="331"/>
                </a:lnTo>
                <a:close/>
                <a:moveTo>
                  <a:pt x="59" y="195"/>
                </a:moveTo>
                <a:lnTo>
                  <a:pt x="59" y="195"/>
                </a:lnTo>
                <a:lnTo>
                  <a:pt x="63" y="192"/>
                </a:lnTo>
                <a:lnTo>
                  <a:pt x="63" y="192"/>
                </a:lnTo>
                <a:lnTo>
                  <a:pt x="79" y="185"/>
                </a:lnTo>
                <a:lnTo>
                  <a:pt x="79" y="185"/>
                </a:lnTo>
                <a:lnTo>
                  <a:pt x="50" y="208"/>
                </a:lnTo>
                <a:lnTo>
                  <a:pt x="50" y="208"/>
                </a:lnTo>
                <a:lnTo>
                  <a:pt x="59" y="195"/>
                </a:lnTo>
                <a:lnTo>
                  <a:pt x="59" y="195"/>
                </a:lnTo>
                <a:close/>
                <a:moveTo>
                  <a:pt x="86" y="182"/>
                </a:moveTo>
                <a:lnTo>
                  <a:pt x="86" y="182"/>
                </a:lnTo>
                <a:lnTo>
                  <a:pt x="91" y="181"/>
                </a:lnTo>
                <a:lnTo>
                  <a:pt x="96" y="180"/>
                </a:lnTo>
                <a:lnTo>
                  <a:pt x="96" y="180"/>
                </a:lnTo>
                <a:lnTo>
                  <a:pt x="89" y="184"/>
                </a:lnTo>
                <a:lnTo>
                  <a:pt x="81" y="188"/>
                </a:lnTo>
                <a:lnTo>
                  <a:pt x="67" y="198"/>
                </a:lnTo>
                <a:lnTo>
                  <a:pt x="67" y="198"/>
                </a:lnTo>
                <a:lnTo>
                  <a:pt x="76" y="190"/>
                </a:lnTo>
                <a:lnTo>
                  <a:pt x="86" y="182"/>
                </a:lnTo>
                <a:lnTo>
                  <a:pt x="86" y="182"/>
                </a:lnTo>
                <a:close/>
                <a:moveTo>
                  <a:pt x="106" y="181"/>
                </a:moveTo>
                <a:lnTo>
                  <a:pt x="106" y="181"/>
                </a:lnTo>
                <a:lnTo>
                  <a:pt x="112" y="182"/>
                </a:lnTo>
                <a:lnTo>
                  <a:pt x="112" y="182"/>
                </a:lnTo>
                <a:lnTo>
                  <a:pt x="103" y="187"/>
                </a:lnTo>
                <a:lnTo>
                  <a:pt x="94" y="193"/>
                </a:lnTo>
                <a:lnTo>
                  <a:pt x="78" y="205"/>
                </a:lnTo>
                <a:lnTo>
                  <a:pt x="78" y="205"/>
                </a:lnTo>
                <a:lnTo>
                  <a:pt x="51" y="227"/>
                </a:lnTo>
                <a:lnTo>
                  <a:pt x="24" y="250"/>
                </a:lnTo>
                <a:lnTo>
                  <a:pt x="24" y="250"/>
                </a:lnTo>
                <a:lnTo>
                  <a:pt x="26" y="248"/>
                </a:lnTo>
                <a:lnTo>
                  <a:pt x="26" y="248"/>
                </a:lnTo>
                <a:lnTo>
                  <a:pt x="32" y="241"/>
                </a:lnTo>
                <a:lnTo>
                  <a:pt x="39" y="233"/>
                </a:lnTo>
                <a:lnTo>
                  <a:pt x="54" y="222"/>
                </a:lnTo>
                <a:lnTo>
                  <a:pt x="54" y="222"/>
                </a:lnTo>
                <a:lnTo>
                  <a:pt x="67" y="213"/>
                </a:lnTo>
                <a:lnTo>
                  <a:pt x="80" y="203"/>
                </a:lnTo>
                <a:lnTo>
                  <a:pt x="93" y="192"/>
                </a:lnTo>
                <a:lnTo>
                  <a:pt x="106" y="181"/>
                </a:lnTo>
                <a:lnTo>
                  <a:pt x="106" y="181"/>
                </a:lnTo>
                <a:close/>
                <a:moveTo>
                  <a:pt x="288" y="194"/>
                </a:moveTo>
                <a:lnTo>
                  <a:pt x="288" y="194"/>
                </a:lnTo>
                <a:lnTo>
                  <a:pt x="255" y="222"/>
                </a:lnTo>
                <a:lnTo>
                  <a:pt x="223" y="252"/>
                </a:lnTo>
                <a:lnTo>
                  <a:pt x="223" y="252"/>
                </a:lnTo>
                <a:lnTo>
                  <a:pt x="188" y="283"/>
                </a:lnTo>
                <a:lnTo>
                  <a:pt x="188" y="283"/>
                </a:lnTo>
                <a:lnTo>
                  <a:pt x="214" y="258"/>
                </a:lnTo>
                <a:lnTo>
                  <a:pt x="214" y="258"/>
                </a:lnTo>
                <a:lnTo>
                  <a:pt x="226" y="245"/>
                </a:lnTo>
                <a:lnTo>
                  <a:pt x="238" y="231"/>
                </a:lnTo>
                <a:lnTo>
                  <a:pt x="249" y="217"/>
                </a:lnTo>
                <a:lnTo>
                  <a:pt x="259" y="202"/>
                </a:lnTo>
                <a:lnTo>
                  <a:pt x="259" y="202"/>
                </a:lnTo>
                <a:lnTo>
                  <a:pt x="263" y="203"/>
                </a:lnTo>
                <a:lnTo>
                  <a:pt x="263" y="203"/>
                </a:lnTo>
                <a:lnTo>
                  <a:pt x="268" y="203"/>
                </a:lnTo>
                <a:lnTo>
                  <a:pt x="273" y="202"/>
                </a:lnTo>
                <a:lnTo>
                  <a:pt x="273" y="202"/>
                </a:lnTo>
                <a:lnTo>
                  <a:pt x="280" y="197"/>
                </a:lnTo>
                <a:lnTo>
                  <a:pt x="284" y="194"/>
                </a:lnTo>
                <a:lnTo>
                  <a:pt x="286" y="194"/>
                </a:lnTo>
                <a:lnTo>
                  <a:pt x="288" y="194"/>
                </a:lnTo>
                <a:lnTo>
                  <a:pt x="288" y="194"/>
                </a:lnTo>
                <a:close/>
                <a:moveTo>
                  <a:pt x="241" y="194"/>
                </a:moveTo>
                <a:lnTo>
                  <a:pt x="241" y="194"/>
                </a:lnTo>
                <a:lnTo>
                  <a:pt x="248" y="197"/>
                </a:lnTo>
                <a:lnTo>
                  <a:pt x="255" y="201"/>
                </a:lnTo>
                <a:lnTo>
                  <a:pt x="255" y="201"/>
                </a:lnTo>
                <a:lnTo>
                  <a:pt x="242" y="215"/>
                </a:lnTo>
                <a:lnTo>
                  <a:pt x="235" y="221"/>
                </a:lnTo>
                <a:lnTo>
                  <a:pt x="227" y="228"/>
                </a:lnTo>
                <a:lnTo>
                  <a:pt x="227" y="228"/>
                </a:lnTo>
                <a:lnTo>
                  <a:pt x="209" y="244"/>
                </a:lnTo>
                <a:lnTo>
                  <a:pt x="192" y="260"/>
                </a:lnTo>
                <a:lnTo>
                  <a:pt x="192" y="260"/>
                </a:lnTo>
                <a:lnTo>
                  <a:pt x="176" y="275"/>
                </a:lnTo>
                <a:lnTo>
                  <a:pt x="160" y="289"/>
                </a:lnTo>
                <a:lnTo>
                  <a:pt x="160" y="289"/>
                </a:lnTo>
                <a:lnTo>
                  <a:pt x="162" y="287"/>
                </a:lnTo>
                <a:lnTo>
                  <a:pt x="162" y="287"/>
                </a:lnTo>
                <a:lnTo>
                  <a:pt x="177" y="271"/>
                </a:lnTo>
                <a:lnTo>
                  <a:pt x="192" y="256"/>
                </a:lnTo>
                <a:lnTo>
                  <a:pt x="192" y="256"/>
                </a:lnTo>
                <a:lnTo>
                  <a:pt x="199" y="248"/>
                </a:lnTo>
                <a:lnTo>
                  <a:pt x="205" y="239"/>
                </a:lnTo>
                <a:lnTo>
                  <a:pt x="211" y="231"/>
                </a:lnTo>
                <a:lnTo>
                  <a:pt x="218" y="223"/>
                </a:lnTo>
                <a:lnTo>
                  <a:pt x="218" y="223"/>
                </a:lnTo>
                <a:lnTo>
                  <a:pt x="230" y="209"/>
                </a:lnTo>
                <a:lnTo>
                  <a:pt x="236" y="202"/>
                </a:lnTo>
                <a:lnTo>
                  <a:pt x="240" y="194"/>
                </a:lnTo>
                <a:lnTo>
                  <a:pt x="240" y="194"/>
                </a:lnTo>
                <a:lnTo>
                  <a:pt x="241" y="194"/>
                </a:lnTo>
                <a:lnTo>
                  <a:pt x="241" y="194"/>
                </a:lnTo>
                <a:close/>
                <a:moveTo>
                  <a:pt x="221" y="194"/>
                </a:moveTo>
                <a:lnTo>
                  <a:pt x="221" y="194"/>
                </a:lnTo>
                <a:lnTo>
                  <a:pt x="227" y="192"/>
                </a:lnTo>
                <a:lnTo>
                  <a:pt x="235" y="193"/>
                </a:lnTo>
                <a:lnTo>
                  <a:pt x="235" y="193"/>
                </a:lnTo>
                <a:lnTo>
                  <a:pt x="238" y="193"/>
                </a:lnTo>
                <a:lnTo>
                  <a:pt x="238" y="193"/>
                </a:lnTo>
                <a:lnTo>
                  <a:pt x="223" y="206"/>
                </a:lnTo>
                <a:lnTo>
                  <a:pt x="208" y="219"/>
                </a:lnTo>
                <a:lnTo>
                  <a:pt x="179" y="249"/>
                </a:lnTo>
                <a:lnTo>
                  <a:pt x="179" y="249"/>
                </a:lnTo>
                <a:lnTo>
                  <a:pt x="163" y="263"/>
                </a:lnTo>
                <a:lnTo>
                  <a:pt x="147" y="278"/>
                </a:lnTo>
                <a:lnTo>
                  <a:pt x="131" y="292"/>
                </a:lnTo>
                <a:lnTo>
                  <a:pt x="116" y="308"/>
                </a:lnTo>
                <a:lnTo>
                  <a:pt x="116" y="308"/>
                </a:lnTo>
                <a:lnTo>
                  <a:pt x="107" y="315"/>
                </a:lnTo>
                <a:lnTo>
                  <a:pt x="107" y="315"/>
                </a:lnTo>
                <a:lnTo>
                  <a:pt x="106" y="316"/>
                </a:lnTo>
                <a:lnTo>
                  <a:pt x="106" y="316"/>
                </a:lnTo>
                <a:lnTo>
                  <a:pt x="124" y="299"/>
                </a:lnTo>
                <a:lnTo>
                  <a:pt x="124" y="299"/>
                </a:lnTo>
                <a:lnTo>
                  <a:pt x="159" y="266"/>
                </a:lnTo>
                <a:lnTo>
                  <a:pt x="159" y="266"/>
                </a:lnTo>
                <a:lnTo>
                  <a:pt x="175" y="249"/>
                </a:lnTo>
                <a:lnTo>
                  <a:pt x="191" y="230"/>
                </a:lnTo>
                <a:lnTo>
                  <a:pt x="221" y="194"/>
                </a:lnTo>
                <a:lnTo>
                  <a:pt x="221" y="194"/>
                </a:lnTo>
                <a:close/>
                <a:moveTo>
                  <a:pt x="213" y="198"/>
                </a:moveTo>
                <a:lnTo>
                  <a:pt x="213" y="198"/>
                </a:lnTo>
                <a:lnTo>
                  <a:pt x="205" y="206"/>
                </a:lnTo>
                <a:lnTo>
                  <a:pt x="198" y="213"/>
                </a:lnTo>
                <a:lnTo>
                  <a:pt x="198" y="213"/>
                </a:lnTo>
                <a:lnTo>
                  <a:pt x="183" y="226"/>
                </a:lnTo>
                <a:lnTo>
                  <a:pt x="167" y="238"/>
                </a:lnTo>
                <a:lnTo>
                  <a:pt x="167" y="238"/>
                </a:lnTo>
                <a:lnTo>
                  <a:pt x="162" y="244"/>
                </a:lnTo>
                <a:lnTo>
                  <a:pt x="162" y="244"/>
                </a:lnTo>
                <a:lnTo>
                  <a:pt x="185" y="220"/>
                </a:lnTo>
                <a:lnTo>
                  <a:pt x="185" y="220"/>
                </a:lnTo>
                <a:lnTo>
                  <a:pt x="192" y="215"/>
                </a:lnTo>
                <a:lnTo>
                  <a:pt x="199" y="210"/>
                </a:lnTo>
                <a:lnTo>
                  <a:pt x="206" y="204"/>
                </a:lnTo>
                <a:lnTo>
                  <a:pt x="213" y="198"/>
                </a:lnTo>
                <a:lnTo>
                  <a:pt x="213" y="198"/>
                </a:lnTo>
                <a:close/>
                <a:moveTo>
                  <a:pt x="154" y="221"/>
                </a:moveTo>
                <a:lnTo>
                  <a:pt x="154" y="221"/>
                </a:lnTo>
                <a:lnTo>
                  <a:pt x="140" y="230"/>
                </a:lnTo>
                <a:lnTo>
                  <a:pt x="127" y="241"/>
                </a:lnTo>
                <a:lnTo>
                  <a:pt x="102" y="263"/>
                </a:lnTo>
                <a:lnTo>
                  <a:pt x="102" y="263"/>
                </a:lnTo>
                <a:lnTo>
                  <a:pt x="88" y="273"/>
                </a:lnTo>
                <a:lnTo>
                  <a:pt x="74" y="283"/>
                </a:lnTo>
                <a:lnTo>
                  <a:pt x="74" y="283"/>
                </a:lnTo>
                <a:lnTo>
                  <a:pt x="66" y="290"/>
                </a:lnTo>
                <a:lnTo>
                  <a:pt x="58" y="298"/>
                </a:lnTo>
                <a:lnTo>
                  <a:pt x="50" y="305"/>
                </a:lnTo>
                <a:lnTo>
                  <a:pt x="42" y="312"/>
                </a:lnTo>
                <a:lnTo>
                  <a:pt x="42" y="312"/>
                </a:lnTo>
                <a:lnTo>
                  <a:pt x="38" y="314"/>
                </a:lnTo>
                <a:lnTo>
                  <a:pt x="38" y="314"/>
                </a:lnTo>
                <a:lnTo>
                  <a:pt x="38" y="314"/>
                </a:lnTo>
                <a:lnTo>
                  <a:pt x="42" y="310"/>
                </a:lnTo>
                <a:lnTo>
                  <a:pt x="42" y="310"/>
                </a:lnTo>
                <a:lnTo>
                  <a:pt x="57" y="296"/>
                </a:lnTo>
                <a:lnTo>
                  <a:pt x="57" y="296"/>
                </a:lnTo>
                <a:lnTo>
                  <a:pt x="73" y="282"/>
                </a:lnTo>
                <a:lnTo>
                  <a:pt x="90" y="270"/>
                </a:lnTo>
                <a:lnTo>
                  <a:pt x="90" y="270"/>
                </a:lnTo>
                <a:lnTo>
                  <a:pt x="106" y="257"/>
                </a:lnTo>
                <a:lnTo>
                  <a:pt x="120" y="244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54" y="219"/>
                </a:lnTo>
                <a:lnTo>
                  <a:pt x="160" y="222"/>
                </a:lnTo>
                <a:lnTo>
                  <a:pt x="166" y="223"/>
                </a:lnTo>
                <a:lnTo>
                  <a:pt x="174" y="223"/>
                </a:lnTo>
                <a:lnTo>
                  <a:pt x="174" y="223"/>
                </a:lnTo>
                <a:lnTo>
                  <a:pt x="153" y="238"/>
                </a:lnTo>
                <a:lnTo>
                  <a:pt x="133" y="256"/>
                </a:lnTo>
                <a:lnTo>
                  <a:pt x="133" y="256"/>
                </a:lnTo>
                <a:lnTo>
                  <a:pt x="104" y="281"/>
                </a:lnTo>
                <a:lnTo>
                  <a:pt x="74" y="307"/>
                </a:lnTo>
                <a:lnTo>
                  <a:pt x="74" y="307"/>
                </a:lnTo>
                <a:lnTo>
                  <a:pt x="68" y="312"/>
                </a:lnTo>
                <a:lnTo>
                  <a:pt x="64" y="315"/>
                </a:lnTo>
                <a:lnTo>
                  <a:pt x="64" y="315"/>
                </a:lnTo>
                <a:lnTo>
                  <a:pt x="71" y="307"/>
                </a:lnTo>
                <a:lnTo>
                  <a:pt x="78" y="300"/>
                </a:lnTo>
                <a:lnTo>
                  <a:pt x="78" y="300"/>
                </a:lnTo>
                <a:lnTo>
                  <a:pt x="93" y="286"/>
                </a:lnTo>
                <a:lnTo>
                  <a:pt x="109" y="273"/>
                </a:lnTo>
                <a:lnTo>
                  <a:pt x="109" y="273"/>
                </a:lnTo>
                <a:lnTo>
                  <a:pt x="121" y="260"/>
                </a:lnTo>
                <a:lnTo>
                  <a:pt x="134" y="248"/>
                </a:lnTo>
                <a:lnTo>
                  <a:pt x="134" y="248"/>
                </a:lnTo>
                <a:lnTo>
                  <a:pt x="146" y="235"/>
                </a:lnTo>
                <a:lnTo>
                  <a:pt x="151" y="229"/>
                </a:lnTo>
                <a:lnTo>
                  <a:pt x="155" y="222"/>
                </a:lnTo>
                <a:lnTo>
                  <a:pt x="155" y="222"/>
                </a:lnTo>
                <a:lnTo>
                  <a:pt x="155" y="221"/>
                </a:lnTo>
                <a:lnTo>
                  <a:pt x="154" y="221"/>
                </a:lnTo>
                <a:lnTo>
                  <a:pt x="154" y="221"/>
                </a:lnTo>
                <a:close/>
                <a:moveTo>
                  <a:pt x="134" y="203"/>
                </a:moveTo>
                <a:lnTo>
                  <a:pt x="134" y="203"/>
                </a:lnTo>
                <a:lnTo>
                  <a:pt x="140" y="209"/>
                </a:lnTo>
                <a:lnTo>
                  <a:pt x="146" y="215"/>
                </a:lnTo>
                <a:lnTo>
                  <a:pt x="146" y="215"/>
                </a:lnTo>
                <a:lnTo>
                  <a:pt x="130" y="224"/>
                </a:lnTo>
                <a:lnTo>
                  <a:pt x="115" y="234"/>
                </a:lnTo>
                <a:lnTo>
                  <a:pt x="100" y="246"/>
                </a:lnTo>
                <a:lnTo>
                  <a:pt x="85" y="258"/>
                </a:lnTo>
                <a:lnTo>
                  <a:pt x="56" y="282"/>
                </a:lnTo>
                <a:lnTo>
                  <a:pt x="42" y="294"/>
                </a:lnTo>
                <a:lnTo>
                  <a:pt x="27" y="305"/>
                </a:lnTo>
                <a:lnTo>
                  <a:pt x="27" y="305"/>
                </a:lnTo>
                <a:lnTo>
                  <a:pt x="23" y="307"/>
                </a:lnTo>
                <a:lnTo>
                  <a:pt x="26" y="304"/>
                </a:lnTo>
                <a:lnTo>
                  <a:pt x="33" y="297"/>
                </a:lnTo>
                <a:lnTo>
                  <a:pt x="33" y="297"/>
                </a:lnTo>
                <a:lnTo>
                  <a:pt x="40" y="291"/>
                </a:lnTo>
                <a:lnTo>
                  <a:pt x="47" y="285"/>
                </a:lnTo>
                <a:lnTo>
                  <a:pt x="47" y="285"/>
                </a:lnTo>
                <a:lnTo>
                  <a:pt x="76" y="260"/>
                </a:lnTo>
                <a:lnTo>
                  <a:pt x="76" y="260"/>
                </a:lnTo>
                <a:lnTo>
                  <a:pt x="90" y="246"/>
                </a:lnTo>
                <a:lnTo>
                  <a:pt x="106" y="231"/>
                </a:lnTo>
                <a:lnTo>
                  <a:pt x="134" y="203"/>
                </a:lnTo>
                <a:lnTo>
                  <a:pt x="134" y="203"/>
                </a:lnTo>
                <a:close/>
                <a:moveTo>
                  <a:pt x="129" y="204"/>
                </a:moveTo>
                <a:lnTo>
                  <a:pt x="129" y="204"/>
                </a:lnTo>
                <a:lnTo>
                  <a:pt x="128" y="204"/>
                </a:lnTo>
                <a:lnTo>
                  <a:pt x="127" y="206"/>
                </a:lnTo>
                <a:lnTo>
                  <a:pt x="127" y="206"/>
                </a:lnTo>
                <a:lnTo>
                  <a:pt x="93" y="233"/>
                </a:lnTo>
                <a:lnTo>
                  <a:pt x="61" y="259"/>
                </a:lnTo>
                <a:lnTo>
                  <a:pt x="61" y="259"/>
                </a:lnTo>
                <a:lnTo>
                  <a:pt x="30" y="283"/>
                </a:lnTo>
                <a:lnTo>
                  <a:pt x="30" y="283"/>
                </a:lnTo>
                <a:lnTo>
                  <a:pt x="12" y="297"/>
                </a:lnTo>
                <a:lnTo>
                  <a:pt x="12" y="297"/>
                </a:lnTo>
                <a:lnTo>
                  <a:pt x="19" y="291"/>
                </a:lnTo>
                <a:lnTo>
                  <a:pt x="24" y="285"/>
                </a:lnTo>
                <a:lnTo>
                  <a:pt x="24" y="285"/>
                </a:lnTo>
                <a:lnTo>
                  <a:pt x="36" y="273"/>
                </a:lnTo>
                <a:lnTo>
                  <a:pt x="49" y="262"/>
                </a:lnTo>
                <a:lnTo>
                  <a:pt x="76" y="241"/>
                </a:lnTo>
                <a:lnTo>
                  <a:pt x="89" y="229"/>
                </a:lnTo>
                <a:lnTo>
                  <a:pt x="102" y="218"/>
                </a:lnTo>
                <a:lnTo>
                  <a:pt x="114" y="206"/>
                </a:lnTo>
                <a:lnTo>
                  <a:pt x="125" y="192"/>
                </a:lnTo>
                <a:lnTo>
                  <a:pt x="125" y="192"/>
                </a:lnTo>
                <a:lnTo>
                  <a:pt x="132" y="200"/>
                </a:lnTo>
                <a:lnTo>
                  <a:pt x="132" y="200"/>
                </a:lnTo>
                <a:lnTo>
                  <a:pt x="133" y="201"/>
                </a:lnTo>
                <a:lnTo>
                  <a:pt x="133" y="201"/>
                </a:lnTo>
                <a:lnTo>
                  <a:pt x="129" y="204"/>
                </a:lnTo>
                <a:lnTo>
                  <a:pt x="129" y="204"/>
                </a:lnTo>
                <a:close/>
                <a:moveTo>
                  <a:pt x="123" y="190"/>
                </a:moveTo>
                <a:lnTo>
                  <a:pt x="123" y="190"/>
                </a:lnTo>
                <a:lnTo>
                  <a:pt x="93" y="211"/>
                </a:lnTo>
                <a:lnTo>
                  <a:pt x="64" y="233"/>
                </a:lnTo>
                <a:lnTo>
                  <a:pt x="64" y="233"/>
                </a:lnTo>
                <a:lnTo>
                  <a:pt x="50" y="246"/>
                </a:lnTo>
                <a:lnTo>
                  <a:pt x="37" y="259"/>
                </a:lnTo>
                <a:lnTo>
                  <a:pt x="37" y="259"/>
                </a:lnTo>
                <a:lnTo>
                  <a:pt x="30" y="264"/>
                </a:lnTo>
                <a:lnTo>
                  <a:pt x="23" y="269"/>
                </a:lnTo>
                <a:lnTo>
                  <a:pt x="14" y="274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23" y="267"/>
                </a:lnTo>
                <a:lnTo>
                  <a:pt x="36" y="255"/>
                </a:lnTo>
                <a:lnTo>
                  <a:pt x="63" y="232"/>
                </a:lnTo>
                <a:lnTo>
                  <a:pt x="91" y="210"/>
                </a:lnTo>
                <a:lnTo>
                  <a:pt x="105" y="198"/>
                </a:lnTo>
                <a:lnTo>
                  <a:pt x="117" y="185"/>
                </a:lnTo>
                <a:lnTo>
                  <a:pt x="117" y="185"/>
                </a:lnTo>
                <a:lnTo>
                  <a:pt x="123" y="190"/>
                </a:lnTo>
                <a:lnTo>
                  <a:pt x="123" y="190"/>
                </a:lnTo>
                <a:close/>
                <a:moveTo>
                  <a:pt x="15" y="260"/>
                </a:moveTo>
                <a:lnTo>
                  <a:pt x="15" y="260"/>
                </a:lnTo>
                <a:lnTo>
                  <a:pt x="42" y="237"/>
                </a:lnTo>
                <a:lnTo>
                  <a:pt x="69" y="216"/>
                </a:lnTo>
                <a:lnTo>
                  <a:pt x="69" y="216"/>
                </a:lnTo>
                <a:lnTo>
                  <a:pt x="83" y="204"/>
                </a:lnTo>
                <a:lnTo>
                  <a:pt x="97" y="193"/>
                </a:lnTo>
                <a:lnTo>
                  <a:pt x="97" y="193"/>
                </a:lnTo>
                <a:lnTo>
                  <a:pt x="110" y="186"/>
                </a:lnTo>
                <a:lnTo>
                  <a:pt x="110" y="186"/>
                </a:lnTo>
                <a:lnTo>
                  <a:pt x="114" y="184"/>
                </a:lnTo>
                <a:lnTo>
                  <a:pt x="114" y="184"/>
                </a:lnTo>
                <a:lnTo>
                  <a:pt x="115" y="184"/>
                </a:lnTo>
                <a:lnTo>
                  <a:pt x="115" y="184"/>
                </a:lnTo>
                <a:lnTo>
                  <a:pt x="111" y="189"/>
                </a:lnTo>
                <a:lnTo>
                  <a:pt x="111" y="189"/>
                </a:lnTo>
                <a:lnTo>
                  <a:pt x="98" y="201"/>
                </a:lnTo>
                <a:lnTo>
                  <a:pt x="86" y="212"/>
                </a:lnTo>
                <a:lnTo>
                  <a:pt x="61" y="232"/>
                </a:lnTo>
                <a:lnTo>
                  <a:pt x="35" y="254"/>
                </a:lnTo>
                <a:lnTo>
                  <a:pt x="23" y="264"/>
                </a:lnTo>
                <a:lnTo>
                  <a:pt x="10" y="275"/>
                </a:lnTo>
                <a:lnTo>
                  <a:pt x="10" y="275"/>
                </a:lnTo>
                <a:lnTo>
                  <a:pt x="12" y="268"/>
                </a:lnTo>
                <a:lnTo>
                  <a:pt x="15" y="260"/>
                </a:lnTo>
                <a:lnTo>
                  <a:pt x="15" y="260"/>
                </a:lnTo>
                <a:close/>
                <a:moveTo>
                  <a:pt x="59" y="242"/>
                </a:moveTo>
                <a:lnTo>
                  <a:pt x="59" y="242"/>
                </a:lnTo>
                <a:lnTo>
                  <a:pt x="76" y="227"/>
                </a:lnTo>
                <a:lnTo>
                  <a:pt x="94" y="213"/>
                </a:lnTo>
                <a:lnTo>
                  <a:pt x="94" y="213"/>
                </a:lnTo>
                <a:lnTo>
                  <a:pt x="113" y="200"/>
                </a:lnTo>
                <a:lnTo>
                  <a:pt x="113" y="200"/>
                </a:lnTo>
                <a:lnTo>
                  <a:pt x="122" y="194"/>
                </a:lnTo>
                <a:lnTo>
                  <a:pt x="122" y="194"/>
                </a:lnTo>
                <a:lnTo>
                  <a:pt x="122" y="193"/>
                </a:lnTo>
                <a:lnTo>
                  <a:pt x="122" y="194"/>
                </a:lnTo>
                <a:lnTo>
                  <a:pt x="118" y="198"/>
                </a:lnTo>
                <a:lnTo>
                  <a:pt x="114" y="203"/>
                </a:lnTo>
                <a:lnTo>
                  <a:pt x="114" y="203"/>
                </a:lnTo>
                <a:lnTo>
                  <a:pt x="103" y="215"/>
                </a:lnTo>
                <a:lnTo>
                  <a:pt x="89" y="227"/>
                </a:lnTo>
                <a:lnTo>
                  <a:pt x="75" y="238"/>
                </a:lnTo>
                <a:lnTo>
                  <a:pt x="62" y="250"/>
                </a:lnTo>
                <a:lnTo>
                  <a:pt x="48" y="261"/>
                </a:lnTo>
                <a:lnTo>
                  <a:pt x="35" y="272"/>
                </a:lnTo>
                <a:lnTo>
                  <a:pt x="22" y="284"/>
                </a:lnTo>
                <a:lnTo>
                  <a:pt x="10" y="297"/>
                </a:lnTo>
                <a:lnTo>
                  <a:pt x="10" y="297"/>
                </a:lnTo>
                <a:lnTo>
                  <a:pt x="8" y="289"/>
                </a:lnTo>
                <a:lnTo>
                  <a:pt x="9" y="281"/>
                </a:lnTo>
                <a:lnTo>
                  <a:pt x="9" y="281"/>
                </a:lnTo>
                <a:lnTo>
                  <a:pt x="23" y="273"/>
                </a:lnTo>
                <a:lnTo>
                  <a:pt x="35" y="263"/>
                </a:lnTo>
                <a:lnTo>
                  <a:pt x="59" y="242"/>
                </a:lnTo>
                <a:lnTo>
                  <a:pt x="59" y="242"/>
                </a:lnTo>
                <a:close/>
                <a:moveTo>
                  <a:pt x="11" y="300"/>
                </a:moveTo>
                <a:lnTo>
                  <a:pt x="11" y="300"/>
                </a:lnTo>
                <a:lnTo>
                  <a:pt x="43" y="275"/>
                </a:lnTo>
                <a:lnTo>
                  <a:pt x="75" y="251"/>
                </a:lnTo>
                <a:lnTo>
                  <a:pt x="75" y="251"/>
                </a:lnTo>
                <a:lnTo>
                  <a:pt x="106" y="226"/>
                </a:lnTo>
                <a:lnTo>
                  <a:pt x="106" y="226"/>
                </a:lnTo>
                <a:lnTo>
                  <a:pt x="111" y="222"/>
                </a:lnTo>
                <a:lnTo>
                  <a:pt x="111" y="222"/>
                </a:lnTo>
                <a:lnTo>
                  <a:pt x="90" y="243"/>
                </a:lnTo>
                <a:lnTo>
                  <a:pt x="70" y="262"/>
                </a:lnTo>
                <a:lnTo>
                  <a:pt x="70" y="262"/>
                </a:lnTo>
                <a:lnTo>
                  <a:pt x="44" y="284"/>
                </a:lnTo>
                <a:lnTo>
                  <a:pt x="31" y="296"/>
                </a:lnTo>
                <a:lnTo>
                  <a:pt x="25" y="302"/>
                </a:lnTo>
                <a:lnTo>
                  <a:pt x="20" y="309"/>
                </a:lnTo>
                <a:lnTo>
                  <a:pt x="20" y="309"/>
                </a:lnTo>
                <a:lnTo>
                  <a:pt x="15" y="305"/>
                </a:lnTo>
                <a:lnTo>
                  <a:pt x="11" y="300"/>
                </a:lnTo>
                <a:lnTo>
                  <a:pt x="11" y="300"/>
                </a:lnTo>
                <a:close/>
                <a:moveTo>
                  <a:pt x="22" y="311"/>
                </a:moveTo>
                <a:lnTo>
                  <a:pt x="22" y="311"/>
                </a:lnTo>
                <a:lnTo>
                  <a:pt x="37" y="300"/>
                </a:lnTo>
                <a:lnTo>
                  <a:pt x="51" y="290"/>
                </a:lnTo>
                <a:lnTo>
                  <a:pt x="78" y="267"/>
                </a:lnTo>
                <a:lnTo>
                  <a:pt x="106" y="244"/>
                </a:lnTo>
                <a:lnTo>
                  <a:pt x="120" y="233"/>
                </a:lnTo>
                <a:lnTo>
                  <a:pt x="135" y="223"/>
                </a:lnTo>
                <a:lnTo>
                  <a:pt x="135" y="223"/>
                </a:lnTo>
                <a:lnTo>
                  <a:pt x="140" y="220"/>
                </a:lnTo>
                <a:lnTo>
                  <a:pt x="143" y="218"/>
                </a:lnTo>
                <a:lnTo>
                  <a:pt x="143" y="218"/>
                </a:lnTo>
                <a:lnTo>
                  <a:pt x="128" y="233"/>
                </a:lnTo>
                <a:lnTo>
                  <a:pt x="128" y="233"/>
                </a:lnTo>
                <a:lnTo>
                  <a:pt x="113" y="248"/>
                </a:lnTo>
                <a:lnTo>
                  <a:pt x="96" y="262"/>
                </a:lnTo>
                <a:lnTo>
                  <a:pt x="96" y="262"/>
                </a:lnTo>
                <a:lnTo>
                  <a:pt x="64" y="288"/>
                </a:lnTo>
                <a:lnTo>
                  <a:pt x="48" y="301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24" y="312"/>
                </a:lnTo>
                <a:lnTo>
                  <a:pt x="24" y="312"/>
                </a:lnTo>
                <a:lnTo>
                  <a:pt x="22" y="311"/>
                </a:lnTo>
                <a:lnTo>
                  <a:pt x="22" y="311"/>
                </a:lnTo>
                <a:close/>
                <a:moveTo>
                  <a:pt x="36" y="317"/>
                </a:moveTo>
                <a:lnTo>
                  <a:pt x="36" y="317"/>
                </a:lnTo>
                <a:lnTo>
                  <a:pt x="43" y="313"/>
                </a:lnTo>
                <a:lnTo>
                  <a:pt x="50" y="308"/>
                </a:lnTo>
                <a:lnTo>
                  <a:pt x="62" y="298"/>
                </a:lnTo>
                <a:lnTo>
                  <a:pt x="74" y="286"/>
                </a:lnTo>
                <a:lnTo>
                  <a:pt x="87" y="276"/>
                </a:lnTo>
                <a:lnTo>
                  <a:pt x="87" y="276"/>
                </a:lnTo>
                <a:lnTo>
                  <a:pt x="102" y="265"/>
                </a:lnTo>
                <a:lnTo>
                  <a:pt x="115" y="254"/>
                </a:lnTo>
                <a:lnTo>
                  <a:pt x="129" y="243"/>
                </a:lnTo>
                <a:lnTo>
                  <a:pt x="142" y="231"/>
                </a:lnTo>
                <a:lnTo>
                  <a:pt x="142" y="231"/>
                </a:lnTo>
                <a:lnTo>
                  <a:pt x="147" y="228"/>
                </a:lnTo>
                <a:lnTo>
                  <a:pt x="151" y="225"/>
                </a:lnTo>
                <a:lnTo>
                  <a:pt x="151" y="225"/>
                </a:lnTo>
                <a:lnTo>
                  <a:pt x="148" y="229"/>
                </a:lnTo>
                <a:lnTo>
                  <a:pt x="144" y="234"/>
                </a:lnTo>
                <a:lnTo>
                  <a:pt x="136" y="243"/>
                </a:lnTo>
                <a:lnTo>
                  <a:pt x="136" y="243"/>
                </a:lnTo>
                <a:lnTo>
                  <a:pt x="123" y="255"/>
                </a:lnTo>
                <a:lnTo>
                  <a:pt x="111" y="268"/>
                </a:lnTo>
                <a:lnTo>
                  <a:pt x="111" y="268"/>
                </a:lnTo>
                <a:lnTo>
                  <a:pt x="97" y="280"/>
                </a:lnTo>
                <a:lnTo>
                  <a:pt x="84" y="292"/>
                </a:lnTo>
                <a:lnTo>
                  <a:pt x="72" y="304"/>
                </a:lnTo>
                <a:lnTo>
                  <a:pt x="60" y="317"/>
                </a:lnTo>
                <a:lnTo>
                  <a:pt x="60" y="317"/>
                </a:lnTo>
                <a:lnTo>
                  <a:pt x="60" y="319"/>
                </a:lnTo>
                <a:lnTo>
                  <a:pt x="60" y="319"/>
                </a:lnTo>
                <a:lnTo>
                  <a:pt x="61" y="319"/>
                </a:lnTo>
                <a:lnTo>
                  <a:pt x="61" y="319"/>
                </a:lnTo>
                <a:lnTo>
                  <a:pt x="75" y="310"/>
                </a:lnTo>
                <a:lnTo>
                  <a:pt x="88" y="298"/>
                </a:lnTo>
                <a:lnTo>
                  <a:pt x="113" y="275"/>
                </a:lnTo>
                <a:lnTo>
                  <a:pt x="113" y="275"/>
                </a:lnTo>
                <a:lnTo>
                  <a:pt x="146" y="249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69" y="232"/>
                </a:lnTo>
                <a:lnTo>
                  <a:pt x="169" y="232"/>
                </a:lnTo>
                <a:lnTo>
                  <a:pt x="138" y="263"/>
                </a:lnTo>
                <a:lnTo>
                  <a:pt x="138" y="263"/>
                </a:lnTo>
                <a:lnTo>
                  <a:pt x="108" y="290"/>
                </a:lnTo>
                <a:lnTo>
                  <a:pt x="92" y="304"/>
                </a:lnTo>
                <a:lnTo>
                  <a:pt x="77" y="317"/>
                </a:lnTo>
                <a:lnTo>
                  <a:pt x="77" y="317"/>
                </a:lnTo>
                <a:lnTo>
                  <a:pt x="77" y="318"/>
                </a:lnTo>
                <a:lnTo>
                  <a:pt x="77" y="319"/>
                </a:lnTo>
                <a:lnTo>
                  <a:pt x="78" y="319"/>
                </a:lnTo>
                <a:lnTo>
                  <a:pt x="78" y="319"/>
                </a:lnTo>
                <a:lnTo>
                  <a:pt x="78" y="319"/>
                </a:lnTo>
                <a:lnTo>
                  <a:pt x="83" y="316"/>
                </a:lnTo>
                <a:lnTo>
                  <a:pt x="83" y="316"/>
                </a:lnTo>
                <a:lnTo>
                  <a:pt x="84" y="315"/>
                </a:lnTo>
                <a:lnTo>
                  <a:pt x="84" y="315"/>
                </a:lnTo>
                <a:lnTo>
                  <a:pt x="100" y="304"/>
                </a:lnTo>
                <a:lnTo>
                  <a:pt x="115" y="291"/>
                </a:lnTo>
                <a:lnTo>
                  <a:pt x="143" y="266"/>
                </a:lnTo>
                <a:lnTo>
                  <a:pt x="143" y="266"/>
                </a:lnTo>
                <a:lnTo>
                  <a:pt x="161" y="248"/>
                </a:lnTo>
                <a:lnTo>
                  <a:pt x="170" y="238"/>
                </a:lnTo>
                <a:lnTo>
                  <a:pt x="181" y="230"/>
                </a:lnTo>
                <a:lnTo>
                  <a:pt x="181" y="230"/>
                </a:lnTo>
                <a:lnTo>
                  <a:pt x="193" y="221"/>
                </a:lnTo>
                <a:lnTo>
                  <a:pt x="204" y="211"/>
                </a:lnTo>
                <a:lnTo>
                  <a:pt x="204" y="211"/>
                </a:lnTo>
                <a:lnTo>
                  <a:pt x="200" y="215"/>
                </a:lnTo>
                <a:lnTo>
                  <a:pt x="200" y="215"/>
                </a:lnTo>
                <a:lnTo>
                  <a:pt x="168" y="253"/>
                </a:lnTo>
                <a:lnTo>
                  <a:pt x="168" y="253"/>
                </a:lnTo>
                <a:lnTo>
                  <a:pt x="152" y="270"/>
                </a:lnTo>
                <a:lnTo>
                  <a:pt x="134" y="286"/>
                </a:lnTo>
                <a:lnTo>
                  <a:pt x="117" y="302"/>
                </a:lnTo>
                <a:lnTo>
                  <a:pt x="100" y="319"/>
                </a:lnTo>
                <a:lnTo>
                  <a:pt x="100" y="319"/>
                </a:lnTo>
                <a:lnTo>
                  <a:pt x="100" y="320"/>
                </a:lnTo>
                <a:lnTo>
                  <a:pt x="100" y="320"/>
                </a:lnTo>
                <a:lnTo>
                  <a:pt x="83" y="322"/>
                </a:lnTo>
                <a:lnTo>
                  <a:pt x="67" y="323"/>
                </a:lnTo>
                <a:lnTo>
                  <a:pt x="51" y="320"/>
                </a:lnTo>
                <a:lnTo>
                  <a:pt x="44" y="319"/>
                </a:lnTo>
                <a:lnTo>
                  <a:pt x="36" y="317"/>
                </a:lnTo>
                <a:lnTo>
                  <a:pt x="36" y="317"/>
                </a:lnTo>
                <a:close/>
                <a:moveTo>
                  <a:pt x="135" y="269"/>
                </a:moveTo>
                <a:lnTo>
                  <a:pt x="135" y="269"/>
                </a:lnTo>
                <a:lnTo>
                  <a:pt x="119" y="284"/>
                </a:lnTo>
                <a:lnTo>
                  <a:pt x="103" y="299"/>
                </a:lnTo>
                <a:lnTo>
                  <a:pt x="103" y="299"/>
                </a:lnTo>
                <a:lnTo>
                  <a:pt x="90" y="308"/>
                </a:lnTo>
                <a:lnTo>
                  <a:pt x="90" y="308"/>
                </a:lnTo>
                <a:lnTo>
                  <a:pt x="93" y="305"/>
                </a:lnTo>
                <a:lnTo>
                  <a:pt x="93" y="305"/>
                </a:lnTo>
                <a:lnTo>
                  <a:pt x="110" y="290"/>
                </a:lnTo>
                <a:lnTo>
                  <a:pt x="128" y="275"/>
                </a:lnTo>
                <a:lnTo>
                  <a:pt x="128" y="275"/>
                </a:lnTo>
                <a:lnTo>
                  <a:pt x="135" y="269"/>
                </a:lnTo>
                <a:lnTo>
                  <a:pt x="135" y="269"/>
                </a:lnTo>
                <a:close/>
                <a:moveTo>
                  <a:pt x="112" y="320"/>
                </a:moveTo>
                <a:lnTo>
                  <a:pt x="112" y="320"/>
                </a:lnTo>
                <a:lnTo>
                  <a:pt x="102" y="320"/>
                </a:lnTo>
                <a:lnTo>
                  <a:pt x="102" y="320"/>
                </a:lnTo>
                <a:lnTo>
                  <a:pt x="109" y="316"/>
                </a:lnTo>
                <a:lnTo>
                  <a:pt x="115" y="311"/>
                </a:lnTo>
                <a:lnTo>
                  <a:pt x="125" y="300"/>
                </a:lnTo>
                <a:lnTo>
                  <a:pt x="125" y="300"/>
                </a:lnTo>
                <a:lnTo>
                  <a:pt x="133" y="293"/>
                </a:lnTo>
                <a:lnTo>
                  <a:pt x="141" y="285"/>
                </a:lnTo>
                <a:lnTo>
                  <a:pt x="157" y="271"/>
                </a:lnTo>
                <a:lnTo>
                  <a:pt x="157" y="271"/>
                </a:lnTo>
                <a:lnTo>
                  <a:pt x="174" y="256"/>
                </a:lnTo>
                <a:lnTo>
                  <a:pt x="191" y="241"/>
                </a:lnTo>
                <a:lnTo>
                  <a:pt x="222" y="209"/>
                </a:lnTo>
                <a:lnTo>
                  <a:pt x="222" y="209"/>
                </a:lnTo>
                <a:lnTo>
                  <a:pt x="230" y="203"/>
                </a:lnTo>
                <a:lnTo>
                  <a:pt x="234" y="200"/>
                </a:lnTo>
                <a:lnTo>
                  <a:pt x="237" y="197"/>
                </a:lnTo>
                <a:lnTo>
                  <a:pt x="237" y="197"/>
                </a:lnTo>
                <a:lnTo>
                  <a:pt x="233" y="203"/>
                </a:lnTo>
                <a:lnTo>
                  <a:pt x="229" y="208"/>
                </a:lnTo>
                <a:lnTo>
                  <a:pt x="219" y="218"/>
                </a:lnTo>
                <a:lnTo>
                  <a:pt x="219" y="218"/>
                </a:lnTo>
                <a:lnTo>
                  <a:pt x="212" y="226"/>
                </a:lnTo>
                <a:lnTo>
                  <a:pt x="206" y="234"/>
                </a:lnTo>
                <a:lnTo>
                  <a:pt x="193" y="251"/>
                </a:lnTo>
                <a:lnTo>
                  <a:pt x="193" y="251"/>
                </a:lnTo>
                <a:lnTo>
                  <a:pt x="187" y="259"/>
                </a:lnTo>
                <a:lnTo>
                  <a:pt x="178" y="267"/>
                </a:lnTo>
                <a:lnTo>
                  <a:pt x="164" y="282"/>
                </a:lnTo>
                <a:lnTo>
                  <a:pt x="164" y="282"/>
                </a:lnTo>
                <a:lnTo>
                  <a:pt x="147" y="300"/>
                </a:lnTo>
                <a:lnTo>
                  <a:pt x="139" y="309"/>
                </a:lnTo>
                <a:lnTo>
                  <a:pt x="129" y="317"/>
                </a:lnTo>
                <a:lnTo>
                  <a:pt x="129" y="317"/>
                </a:lnTo>
                <a:lnTo>
                  <a:pt x="129" y="318"/>
                </a:lnTo>
                <a:lnTo>
                  <a:pt x="129" y="319"/>
                </a:lnTo>
                <a:lnTo>
                  <a:pt x="129" y="319"/>
                </a:lnTo>
                <a:lnTo>
                  <a:pt x="112" y="320"/>
                </a:lnTo>
                <a:lnTo>
                  <a:pt x="112" y="320"/>
                </a:lnTo>
                <a:close/>
                <a:moveTo>
                  <a:pt x="130" y="319"/>
                </a:moveTo>
                <a:lnTo>
                  <a:pt x="130" y="319"/>
                </a:lnTo>
                <a:lnTo>
                  <a:pt x="130" y="319"/>
                </a:lnTo>
                <a:lnTo>
                  <a:pt x="130" y="319"/>
                </a:lnTo>
                <a:lnTo>
                  <a:pt x="138" y="314"/>
                </a:lnTo>
                <a:lnTo>
                  <a:pt x="144" y="309"/>
                </a:lnTo>
                <a:lnTo>
                  <a:pt x="156" y="296"/>
                </a:lnTo>
                <a:lnTo>
                  <a:pt x="156" y="296"/>
                </a:lnTo>
                <a:lnTo>
                  <a:pt x="172" y="281"/>
                </a:lnTo>
                <a:lnTo>
                  <a:pt x="190" y="265"/>
                </a:lnTo>
                <a:lnTo>
                  <a:pt x="190" y="265"/>
                </a:lnTo>
                <a:lnTo>
                  <a:pt x="224" y="234"/>
                </a:lnTo>
                <a:lnTo>
                  <a:pt x="241" y="218"/>
                </a:lnTo>
                <a:lnTo>
                  <a:pt x="257" y="202"/>
                </a:lnTo>
                <a:lnTo>
                  <a:pt x="257" y="202"/>
                </a:lnTo>
                <a:lnTo>
                  <a:pt x="251" y="209"/>
                </a:lnTo>
                <a:lnTo>
                  <a:pt x="246" y="217"/>
                </a:lnTo>
                <a:lnTo>
                  <a:pt x="240" y="225"/>
                </a:lnTo>
                <a:lnTo>
                  <a:pt x="234" y="233"/>
                </a:lnTo>
                <a:lnTo>
                  <a:pt x="234" y="233"/>
                </a:lnTo>
                <a:lnTo>
                  <a:pt x="220" y="249"/>
                </a:lnTo>
                <a:lnTo>
                  <a:pt x="206" y="263"/>
                </a:lnTo>
                <a:lnTo>
                  <a:pt x="206" y="263"/>
                </a:lnTo>
                <a:lnTo>
                  <a:pt x="179" y="289"/>
                </a:lnTo>
                <a:lnTo>
                  <a:pt x="166" y="303"/>
                </a:lnTo>
                <a:lnTo>
                  <a:pt x="155" y="318"/>
                </a:lnTo>
                <a:lnTo>
                  <a:pt x="155" y="318"/>
                </a:lnTo>
                <a:lnTo>
                  <a:pt x="155" y="318"/>
                </a:lnTo>
                <a:lnTo>
                  <a:pt x="155" y="319"/>
                </a:lnTo>
                <a:lnTo>
                  <a:pt x="156" y="319"/>
                </a:lnTo>
                <a:lnTo>
                  <a:pt x="157" y="319"/>
                </a:lnTo>
                <a:lnTo>
                  <a:pt x="157" y="319"/>
                </a:lnTo>
                <a:lnTo>
                  <a:pt x="160" y="315"/>
                </a:lnTo>
                <a:lnTo>
                  <a:pt x="160" y="315"/>
                </a:lnTo>
                <a:lnTo>
                  <a:pt x="161" y="316"/>
                </a:lnTo>
                <a:lnTo>
                  <a:pt x="162" y="315"/>
                </a:lnTo>
                <a:lnTo>
                  <a:pt x="164" y="311"/>
                </a:lnTo>
                <a:lnTo>
                  <a:pt x="164" y="311"/>
                </a:lnTo>
                <a:lnTo>
                  <a:pt x="177" y="296"/>
                </a:lnTo>
                <a:lnTo>
                  <a:pt x="192" y="283"/>
                </a:lnTo>
                <a:lnTo>
                  <a:pt x="221" y="257"/>
                </a:lnTo>
                <a:lnTo>
                  <a:pt x="221" y="257"/>
                </a:lnTo>
                <a:lnTo>
                  <a:pt x="254" y="225"/>
                </a:lnTo>
                <a:lnTo>
                  <a:pt x="272" y="210"/>
                </a:lnTo>
                <a:lnTo>
                  <a:pt x="290" y="195"/>
                </a:lnTo>
                <a:lnTo>
                  <a:pt x="290" y="195"/>
                </a:lnTo>
                <a:lnTo>
                  <a:pt x="283" y="201"/>
                </a:lnTo>
                <a:lnTo>
                  <a:pt x="276" y="209"/>
                </a:lnTo>
                <a:lnTo>
                  <a:pt x="262" y="225"/>
                </a:lnTo>
                <a:lnTo>
                  <a:pt x="262" y="225"/>
                </a:lnTo>
                <a:lnTo>
                  <a:pt x="231" y="259"/>
                </a:lnTo>
                <a:lnTo>
                  <a:pt x="231" y="259"/>
                </a:lnTo>
                <a:lnTo>
                  <a:pt x="216" y="276"/>
                </a:lnTo>
                <a:lnTo>
                  <a:pt x="201" y="293"/>
                </a:lnTo>
                <a:lnTo>
                  <a:pt x="201" y="293"/>
                </a:lnTo>
                <a:lnTo>
                  <a:pt x="194" y="301"/>
                </a:lnTo>
                <a:lnTo>
                  <a:pt x="187" y="307"/>
                </a:lnTo>
                <a:lnTo>
                  <a:pt x="171" y="320"/>
                </a:lnTo>
                <a:lnTo>
                  <a:pt x="171" y="320"/>
                </a:lnTo>
                <a:lnTo>
                  <a:pt x="171" y="322"/>
                </a:lnTo>
                <a:lnTo>
                  <a:pt x="171" y="322"/>
                </a:lnTo>
                <a:lnTo>
                  <a:pt x="150" y="320"/>
                </a:lnTo>
                <a:lnTo>
                  <a:pt x="130" y="319"/>
                </a:lnTo>
                <a:lnTo>
                  <a:pt x="130" y="319"/>
                </a:lnTo>
                <a:close/>
                <a:moveTo>
                  <a:pt x="174" y="322"/>
                </a:moveTo>
                <a:lnTo>
                  <a:pt x="174" y="322"/>
                </a:lnTo>
                <a:lnTo>
                  <a:pt x="188" y="311"/>
                </a:lnTo>
                <a:lnTo>
                  <a:pt x="200" y="300"/>
                </a:lnTo>
                <a:lnTo>
                  <a:pt x="212" y="288"/>
                </a:lnTo>
                <a:lnTo>
                  <a:pt x="224" y="277"/>
                </a:lnTo>
                <a:lnTo>
                  <a:pt x="224" y="277"/>
                </a:lnTo>
                <a:lnTo>
                  <a:pt x="252" y="252"/>
                </a:lnTo>
                <a:lnTo>
                  <a:pt x="281" y="225"/>
                </a:lnTo>
                <a:lnTo>
                  <a:pt x="281" y="225"/>
                </a:lnTo>
                <a:lnTo>
                  <a:pt x="292" y="215"/>
                </a:lnTo>
                <a:lnTo>
                  <a:pt x="292" y="215"/>
                </a:lnTo>
                <a:lnTo>
                  <a:pt x="299" y="208"/>
                </a:lnTo>
                <a:lnTo>
                  <a:pt x="299" y="208"/>
                </a:lnTo>
                <a:lnTo>
                  <a:pt x="292" y="217"/>
                </a:lnTo>
                <a:lnTo>
                  <a:pt x="292" y="217"/>
                </a:lnTo>
                <a:lnTo>
                  <a:pt x="280" y="230"/>
                </a:lnTo>
                <a:lnTo>
                  <a:pt x="268" y="243"/>
                </a:lnTo>
                <a:lnTo>
                  <a:pt x="268" y="243"/>
                </a:lnTo>
                <a:lnTo>
                  <a:pt x="226" y="291"/>
                </a:lnTo>
                <a:lnTo>
                  <a:pt x="226" y="291"/>
                </a:lnTo>
                <a:lnTo>
                  <a:pt x="197" y="323"/>
                </a:lnTo>
                <a:lnTo>
                  <a:pt x="197" y="323"/>
                </a:lnTo>
                <a:lnTo>
                  <a:pt x="174" y="322"/>
                </a:lnTo>
                <a:lnTo>
                  <a:pt x="174" y="322"/>
                </a:lnTo>
                <a:close/>
                <a:moveTo>
                  <a:pt x="292" y="233"/>
                </a:moveTo>
                <a:lnTo>
                  <a:pt x="292" y="233"/>
                </a:lnTo>
                <a:lnTo>
                  <a:pt x="304" y="225"/>
                </a:lnTo>
                <a:lnTo>
                  <a:pt x="304" y="225"/>
                </a:lnTo>
                <a:lnTo>
                  <a:pt x="308" y="222"/>
                </a:lnTo>
                <a:lnTo>
                  <a:pt x="306" y="224"/>
                </a:lnTo>
                <a:lnTo>
                  <a:pt x="300" y="230"/>
                </a:lnTo>
                <a:lnTo>
                  <a:pt x="300" y="230"/>
                </a:lnTo>
                <a:lnTo>
                  <a:pt x="270" y="263"/>
                </a:lnTo>
                <a:lnTo>
                  <a:pt x="270" y="263"/>
                </a:lnTo>
                <a:lnTo>
                  <a:pt x="258" y="276"/>
                </a:lnTo>
                <a:lnTo>
                  <a:pt x="248" y="289"/>
                </a:lnTo>
                <a:lnTo>
                  <a:pt x="248" y="289"/>
                </a:lnTo>
                <a:lnTo>
                  <a:pt x="241" y="297"/>
                </a:lnTo>
                <a:lnTo>
                  <a:pt x="234" y="305"/>
                </a:lnTo>
                <a:lnTo>
                  <a:pt x="226" y="312"/>
                </a:lnTo>
                <a:lnTo>
                  <a:pt x="218" y="320"/>
                </a:lnTo>
                <a:lnTo>
                  <a:pt x="218" y="320"/>
                </a:lnTo>
                <a:lnTo>
                  <a:pt x="218" y="323"/>
                </a:lnTo>
                <a:lnTo>
                  <a:pt x="219" y="323"/>
                </a:lnTo>
                <a:lnTo>
                  <a:pt x="220" y="323"/>
                </a:lnTo>
                <a:lnTo>
                  <a:pt x="220" y="323"/>
                </a:lnTo>
                <a:lnTo>
                  <a:pt x="230" y="314"/>
                </a:lnTo>
                <a:lnTo>
                  <a:pt x="241" y="305"/>
                </a:lnTo>
                <a:lnTo>
                  <a:pt x="260" y="285"/>
                </a:lnTo>
                <a:lnTo>
                  <a:pt x="280" y="265"/>
                </a:lnTo>
                <a:lnTo>
                  <a:pt x="298" y="245"/>
                </a:lnTo>
                <a:lnTo>
                  <a:pt x="298" y="245"/>
                </a:lnTo>
                <a:lnTo>
                  <a:pt x="308" y="234"/>
                </a:lnTo>
                <a:lnTo>
                  <a:pt x="318" y="225"/>
                </a:lnTo>
                <a:lnTo>
                  <a:pt x="318" y="225"/>
                </a:lnTo>
                <a:lnTo>
                  <a:pt x="297" y="249"/>
                </a:lnTo>
                <a:lnTo>
                  <a:pt x="297" y="249"/>
                </a:lnTo>
                <a:lnTo>
                  <a:pt x="255" y="302"/>
                </a:lnTo>
                <a:lnTo>
                  <a:pt x="255" y="302"/>
                </a:lnTo>
                <a:lnTo>
                  <a:pt x="245" y="314"/>
                </a:lnTo>
                <a:lnTo>
                  <a:pt x="245" y="314"/>
                </a:lnTo>
                <a:lnTo>
                  <a:pt x="241" y="318"/>
                </a:lnTo>
                <a:lnTo>
                  <a:pt x="241" y="318"/>
                </a:lnTo>
                <a:lnTo>
                  <a:pt x="238" y="320"/>
                </a:lnTo>
                <a:lnTo>
                  <a:pt x="238" y="322"/>
                </a:lnTo>
                <a:lnTo>
                  <a:pt x="238" y="323"/>
                </a:lnTo>
                <a:lnTo>
                  <a:pt x="238" y="323"/>
                </a:lnTo>
                <a:lnTo>
                  <a:pt x="235" y="326"/>
                </a:lnTo>
                <a:lnTo>
                  <a:pt x="235" y="326"/>
                </a:lnTo>
                <a:lnTo>
                  <a:pt x="200" y="324"/>
                </a:lnTo>
                <a:lnTo>
                  <a:pt x="200" y="324"/>
                </a:lnTo>
                <a:lnTo>
                  <a:pt x="238" y="282"/>
                </a:lnTo>
                <a:lnTo>
                  <a:pt x="238" y="282"/>
                </a:lnTo>
                <a:lnTo>
                  <a:pt x="265" y="257"/>
                </a:lnTo>
                <a:lnTo>
                  <a:pt x="278" y="245"/>
                </a:lnTo>
                <a:lnTo>
                  <a:pt x="292" y="233"/>
                </a:lnTo>
                <a:lnTo>
                  <a:pt x="292" y="233"/>
                </a:lnTo>
                <a:close/>
                <a:moveTo>
                  <a:pt x="249" y="327"/>
                </a:moveTo>
                <a:lnTo>
                  <a:pt x="249" y="327"/>
                </a:lnTo>
                <a:lnTo>
                  <a:pt x="238" y="326"/>
                </a:lnTo>
                <a:lnTo>
                  <a:pt x="238" y="326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51" y="312"/>
                </a:lnTo>
                <a:lnTo>
                  <a:pt x="263" y="300"/>
                </a:lnTo>
                <a:lnTo>
                  <a:pt x="263" y="300"/>
                </a:lnTo>
                <a:lnTo>
                  <a:pt x="286" y="278"/>
                </a:lnTo>
                <a:lnTo>
                  <a:pt x="298" y="268"/>
                </a:lnTo>
                <a:lnTo>
                  <a:pt x="309" y="256"/>
                </a:lnTo>
                <a:lnTo>
                  <a:pt x="309" y="256"/>
                </a:lnTo>
                <a:lnTo>
                  <a:pt x="319" y="246"/>
                </a:lnTo>
                <a:lnTo>
                  <a:pt x="319" y="246"/>
                </a:lnTo>
                <a:lnTo>
                  <a:pt x="324" y="241"/>
                </a:lnTo>
                <a:lnTo>
                  <a:pt x="325" y="239"/>
                </a:lnTo>
                <a:lnTo>
                  <a:pt x="323" y="245"/>
                </a:lnTo>
                <a:lnTo>
                  <a:pt x="323" y="245"/>
                </a:lnTo>
                <a:lnTo>
                  <a:pt x="313" y="259"/>
                </a:lnTo>
                <a:lnTo>
                  <a:pt x="302" y="272"/>
                </a:lnTo>
                <a:lnTo>
                  <a:pt x="302" y="272"/>
                </a:lnTo>
                <a:lnTo>
                  <a:pt x="280" y="296"/>
                </a:lnTo>
                <a:lnTo>
                  <a:pt x="258" y="320"/>
                </a:lnTo>
                <a:lnTo>
                  <a:pt x="258" y="320"/>
                </a:lnTo>
                <a:lnTo>
                  <a:pt x="258" y="323"/>
                </a:lnTo>
                <a:lnTo>
                  <a:pt x="258" y="323"/>
                </a:lnTo>
                <a:lnTo>
                  <a:pt x="259" y="323"/>
                </a:lnTo>
                <a:lnTo>
                  <a:pt x="259" y="323"/>
                </a:lnTo>
                <a:lnTo>
                  <a:pt x="277" y="308"/>
                </a:lnTo>
                <a:lnTo>
                  <a:pt x="292" y="293"/>
                </a:lnTo>
                <a:lnTo>
                  <a:pt x="323" y="262"/>
                </a:lnTo>
                <a:lnTo>
                  <a:pt x="323" y="262"/>
                </a:lnTo>
                <a:lnTo>
                  <a:pt x="329" y="257"/>
                </a:lnTo>
                <a:lnTo>
                  <a:pt x="331" y="254"/>
                </a:lnTo>
                <a:lnTo>
                  <a:pt x="333" y="252"/>
                </a:lnTo>
                <a:lnTo>
                  <a:pt x="333" y="252"/>
                </a:lnTo>
                <a:lnTo>
                  <a:pt x="330" y="258"/>
                </a:lnTo>
                <a:lnTo>
                  <a:pt x="325" y="264"/>
                </a:lnTo>
                <a:lnTo>
                  <a:pt x="316" y="274"/>
                </a:lnTo>
                <a:lnTo>
                  <a:pt x="316" y="274"/>
                </a:lnTo>
                <a:lnTo>
                  <a:pt x="301" y="293"/>
                </a:lnTo>
                <a:lnTo>
                  <a:pt x="287" y="311"/>
                </a:lnTo>
                <a:lnTo>
                  <a:pt x="287" y="311"/>
                </a:lnTo>
                <a:lnTo>
                  <a:pt x="283" y="315"/>
                </a:lnTo>
                <a:lnTo>
                  <a:pt x="283" y="315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49" y="327"/>
                </a:lnTo>
                <a:lnTo>
                  <a:pt x="249" y="327"/>
                </a:lnTo>
                <a:close/>
                <a:moveTo>
                  <a:pt x="340" y="279"/>
                </a:moveTo>
                <a:lnTo>
                  <a:pt x="340" y="279"/>
                </a:lnTo>
                <a:lnTo>
                  <a:pt x="336" y="287"/>
                </a:lnTo>
                <a:lnTo>
                  <a:pt x="336" y="287"/>
                </a:lnTo>
                <a:lnTo>
                  <a:pt x="318" y="304"/>
                </a:lnTo>
                <a:lnTo>
                  <a:pt x="301" y="324"/>
                </a:lnTo>
                <a:lnTo>
                  <a:pt x="301" y="324"/>
                </a:lnTo>
                <a:lnTo>
                  <a:pt x="300" y="325"/>
                </a:lnTo>
                <a:lnTo>
                  <a:pt x="300" y="325"/>
                </a:lnTo>
                <a:lnTo>
                  <a:pt x="294" y="326"/>
                </a:lnTo>
                <a:lnTo>
                  <a:pt x="294" y="326"/>
                </a:lnTo>
                <a:lnTo>
                  <a:pt x="304" y="315"/>
                </a:lnTo>
                <a:lnTo>
                  <a:pt x="314" y="305"/>
                </a:lnTo>
                <a:lnTo>
                  <a:pt x="334" y="284"/>
                </a:lnTo>
                <a:lnTo>
                  <a:pt x="334" y="284"/>
                </a:lnTo>
                <a:lnTo>
                  <a:pt x="338" y="279"/>
                </a:lnTo>
                <a:lnTo>
                  <a:pt x="340" y="277"/>
                </a:lnTo>
                <a:lnTo>
                  <a:pt x="340" y="278"/>
                </a:lnTo>
                <a:lnTo>
                  <a:pt x="340" y="279"/>
                </a:lnTo>
                <a:lnTo>
                  <a:pt x="340" y="279"/>
                </a:lnTo>
                <a:close/>
                <a:moveTo>
                  <a:pt x="330" y="296"/>
                </a:moveTo>
                <a:lnTo>
                  <a:pt x="330" y="296"/>
                </a:lnTo>
                <a:lnTo>
                  <a:pt x="320" y="306"/>
                </a:lnTo>
                <a:lnTo>
                  <a:pt x="310" y="316"/>
                </a:lnTo>
                <a:lnTo>
                  <a:pt x="310" y="316"/>
                </a:lnTo>
                <a:lnTo>
                  <a:pt x="305" y="322"/>
                </a:lnTo>
                <a:lnTo>
                  <a:pt x="308" y="317"/>
                </a:lnTo>
                <a:lnTo>
                  <a:pt x="319" y="306"/>
                </a:lnTo>
                <a:lnTo>
                  <a:pt x="319" y="306"/>
                </a:lnTo>
                <a:lnTo>
                  <a:pt x="330" y="296"/>
                </a:lnTo>
                <a:lnTo>
                  <a:pt x="330" y="296"/>
                </a:lnTo>
                <a:close/>
                <a:moveTo>
                  <a:pt x="290" y="326"/>
                </a:moveTo>
                <a:lnTo>
                  <a:pt x="290" y="326"/>
                </a:lnTo>
                <a:lnTo>
                  <a:pt x="274" y="327"/>
                </a:lnTo>
                <a:lnTo>
                  <a:pt x="274" y="327"/>
                </a:lnTo>
                <a:lnTo>
                  <a:pt x="275" y="326"/>
                </a:lnTo>
                <a:lnTo>
                  <a:pt x="275" y="326"/>
                </a:lnTo>
                <a:lnTo>
                  <a:pt x="277" y="325"/>
                </a:lnTo>
                <a:lnTo>
                  <a:pt x="279" y="323"/>
                </a:lnTo>
                <a:lnTo>
                  <a:pt x="279" y="323"/>
                </a:lnTo>
                <a:lnTo>
                  <a:pt x="289" y="312"/>
                </a:lnTo>
                <a:lnTo>
                  <a:pt x="289" y="312"/>
                </a:lnTo>
                <a:lnTo>
                  <a:pt x="305" y="295"/>
                </a:lnTo>
                <a:lnTo>
                  <a:pt x="322" y="279"/>
                </a:lnTo>
                <a:lnTo>
                  <a:pt x="322" y="279"/>
                </a:lnTo>
                <a:lnTo>
                  <a:pt x="331" y="269"/>
                </a:lnTo>
                <a:lnTo>
                  <a:pt x="335" y="266"/>
                </a:lnTo>
                <a:lnTo>
                  <a:pt x="336" y="267"/>
                </a:lnTo>
                <a:lnTo>
                  <a:pt x="334" y="270"/>
                </a:lnTo>
                <a:lnTo>
                  <a:pt x="334" y="270"/>
                </a:lnTo>
                <a:lnTo>
                  <a:pt x="331" y="275"/>
                </a:lnTo>
                <a:lnTo>
                  <a:pt x="326" y="280"/>
                </a:lnTo>
                <a:lnTo>
                  <a:pt x="318" y="289"/>
                </a:lnTo>
                <a:lnTo>
                  <a:pt x="318" y="289"/>
                </a:lnTo>
                <a:lnTo>
                  <a:pt x="310" y="298"/>
                </a:lnTo>
                <a:lnTo>
                  <a:pt x="303" y="307"/>
                </a:lnTo>
                <a:lnTo>
                  <a:pt x="290" y="326"/>
                </a:lnTo>
                <a:lnTo>
                  <a:pt x="290" y="326"/>
                </a:lnTo>
                <a:close/>
                <a:moveTo>
                  <a:pt x="305" y="324"/>
                </a:moveTo>
                <a:lnTo>
                  <a:pt x="305" y="324"/>
                </a:lnTo>
                <a:lnTo>
                  <a:pt x="314" y="316"/>
                </a:lnTo>
                <a:lnTo>
                  <a:pt x="323" y="307"/>
                </a:lnTo>
                <a:lnTo>
                  <a:pt x="331" y="298"/>
                </a:lnTo>
                <a:lnTo>
                  <a:pt x="338" y="288"/>
                </a:lnTo>
                <a:lnTo>
                  <a:pt x="338" y="288"/>
                </a:lnTo>
                <a:lnTo>
                  <a:pt x="340" y="285"/>
                </a:lnTo>
                <a:lnTo>
                  <a:pt x="340" y="285"/>
                </a:lnTo>
                <a:lnTo>
                  <a:pt x="344" y="282"/>
                </a:lnTo>
                <a:lnTo>
                  <a:pt x="344" y="282"/>
                </a:lnTo>
                <a:lnTo>
                  <a:pt x="341" y="285"/>
                </a:lnTo>
                <a:lnTo>
                  <a:pt x="341" y="285"/>
                </a:lnTo>
                <a:lnTo>
                  <a:pt x="334" y="297"/>
                </a:lnTo>
                <a:lnTo>
                  <a:pt x="334" y="297"/>
                </a:lnTo>
                <a:lnTo>
                  <a:pt x="329" y="304"/>
                </a:lnTo>
                <a:lnTo>
                  <a:pt x="323" y="310"/>
                </a:lnTo>
                <a:lnTo>
                  <a:pt x="311" y="323"/>
                </a:lnTo>
                <a:lnTo>
                  <a:pt x="311" y="323"/>
                </a:lnTo>
                <a:lnTo>
                  <a:pt x="305" y="324"/>
                </a:lnTo>
                <a:lnTo>
                  <a:pt x="305" y="324"/>
                </a:lnTo>
                <a:close/>
                <a:moveTo>
                  <a:pt x="324" y="318"/>
                </a:moveTo>
                <a:lnTo>
                  <a:pt x="324" y="318"/>
                </a:lnTo>
                <a:lnTo>
                  <a:pt x="316" y="322"/>
                </a:lnTo>
                <a:lnTo>
                  <a:pt x="316" y="322"/>
                </a:lnTo>
                <a:lnTo>
                  <a:pt x="316" y="320"/>
                </a:lnTo>
                <a:lnTo>
                  <a:pt x="316" y="320"/>
                </a:lnTo>
                <a:lnTo>
                  <a:pt x="317" y="320"/>
                </a:lnTo>
                <a:lnTo>
                  <a:pt x="317" y="320"/>
                </a:lnTo>
                <a:lnTo>
                  <a:pt x="317" y="319"/>
                </a:lnTo>
                <a:lnTo>
                  <a:pt x="317" y="319"/>
                </a:lnTo>
                <a:lnTo>
                  <a:pt x="338" y="298"/>
                </a:lnTo>
                <a:lnTo>
                  <a:pt x="338" y="298"/>
                </a:lnTo>
                <a:lnTo>
                  <a:pt x="346" y="290"/>
                </a:lnTo>
                <a:lnTo>
                  <a:pt x="347" y="290"/>
                </a:lnTo>
                <a:lnTo>
                  <a:pt x="347" y="290"/>
                </a:lnTo>
                <a:lnTo>
                  <a:pt x="344" y="297"/>
                </a:lnTo>
                <a:lnTo>
                  <a:pt x="344" y="297"/>
                </a:lnTo>
                <a:lnTo>
                  <a:pt x="340" y="303"/>
                </a:lnTo>
                <a:lnTo>
                  <a:pt x="335" y="308"/>
                </a:lnTo>
                <a:lnTo>
                  <a:pt x="330" y="313"/>
                </a:lnTo>
                <a:lnTo>
                  <a:pt x="324" y="317"/>
                </a:lnTo>
                <a:lnTo>
                  <a:pt x="324" y="317"/>
                </a:lnTo>
                <a:lnTo>
                  <a:pt x="324" y="318"/>
                </a:lnTo>
                <a:lnTo>
                  <a:pt x="324" y="318"/>
                </a:lnTo>
                <a:close/>
                <a:moveTo>
                  <a:pt x="335" y="312"/>
                </a:moveTo>
                <a:lnTo>
                  <a:pt x="335" y="312"/>
                </a:lnTo>
                <a:lnTo>
                  <a:pt x="340" y="306"/>
                </a:lnTo>
                <a:lnTo>
                  <a:pt x="345" y="300"/>
                </a:lnTo>
                <a:lnTo>
                  <a:pt x="348" y="294"/>
                </a:lnTo>
                <a:lnTo>
                  <a:pt x="350" y="287"/>
                </a:lnTo>
                <a:lnTo>
                  <a:pt x="350" y="287"/>
                </a:lnTo>
                <a:lnTo>
                  <a:pt x="349" y="285"/>
                </a:lnTo>
                <a:lnTo>
                  <a:pt x="348" y="286"/>
                </a:lnTo>
                <a:lnTo>
                  <a:pt x="348" y="286"/>
                </a:lnTo>
                <a:lnTo>
                  <a:pt x="337" y="296"/>
                </a:lnTo>
                <a:lnTo>
                  <a:pt x="337" y="296"/>
                </a:lnTo>
                <a:lnTo>
                  <a:pt x="343" y="287"/>
                </a:lnTo>
                <a:lnTo>
                  <a:pt x="348" y="278"/>
                </a:lnTo>
                <a:lnTo>
                  <a:pt x="348" y="278"/>
                </a:lnTo>
                <a:lnTo>
                  <a:pt x="348" y="277"/>
                </a:lnTo>
                <a:lnTo>
                  <a:pt x="347" y="276"/>
                </a:lnTo>
                <a:lnTo>
                  <a:pt x="347" y="277"/>
                </a:lnTo>
                <a:lnTo>
                  <a:pt x="347" y="277"/>
                </a:lnTo>
                <a:lnTo>
                  <a:pt x="341" y="281"/>
                </a:lnTo>
                <a:lnTo>
                  <a:pt x="341" y="281"/>
                </a:lnTo>
                <a:lnTo>
                  <a:pt x="346" y="274"/>
                </a:lnTo>
                <a:lnTo>
                  <a:pt x="346" y="274"/>
                </a:lnTo>
                <a:lnTo>
                  <a:pt x="345" y="272"/>
                </a:lnTo>
                <a:lnTo>
                  <a:pt x="344" y="272"/>
                </a:lnTo>
                <a:lnTo>
                  <a:pt x="344" y="272"/>
                </a:lnTo>
                <a:lnTo>
                  <a:pt x="329" y="287"/>
                </a:lnTo>
                <a:lnTo>
                  <a:pt x="315" y="301"/>
                </a:lnTo>
                <a:lnTo>
                  <a:pt x="315" y="301"/>
                </a:lnTo>
                <a:lnTo>
                  <a:pt x="300" y="316"/>
                </a:lnTo>
                <a:lnTo>
                  <a:pt x="300" y="316"/>
                </a:lnTo>
                <a:lnTo>
                  <a:pt x="297" y="320"/>
                </a:lnTo>
                <a:lnTo>
                  <a:pt x="297" y="320"/>
                </a:lnTo>
                <a:lnTo>
                  <a:pt x="308" y="305"/>
                </a:lnTo>
                <a:lnTo>
                  <a:pt x="313" y="298"/>
                </a:lnTo>
                <a:lnTo>
                  <a:pt x="319" y="291"/>
                </a:lnTo>
                <a:lnTo>
                  <a:pt x="319" y="291"/>
                </a:lnTo>
                <a:lnTo>
                  <a:pt x="331" y="278"/>
                </a:lnTo>
                <a:lnTo>
                  <a:pt x="336" y="271"/>
                </a:lnTo>
                <a:lnTo>
                  <a:pt x="340" y="264"/>
                </a:lnTo>
                <a:lnTo>
                  <a:pt x="340" y="264"/>
                </a:lnTo>
                <a:lnTo>
                  <a:pt x="340" y="262"/>
                </a:lnTo>
                <a:lnTo>
                  <a:pt x="339" y="262"/>
                </a:lnTo>
                <a:lnTo>
                  <a:pt x="339" y="262"/>
                </a:lnTo>
                <a:lnTo>
                  <a:pt x="328" y="270"/>
                </a:lnTo>
                <a:lnTo>
                  <a:pt x="318" y="279"/>
                </a:lnTo>
                <a:lnTo>
                  <a:pt x="300" y="298"/>
                </a:lnTo>
                <a:lnTo>
                  <a:pt x="300" y="298"/>
                </a:lnTo>
                <a:lnTo>
                  <a:pt x="302" y="294"/>
                </a:lnTo>
                <a:lnTo>
                  <a:pt x="302" y="294"/>
                </a:lnTo>
                <a:lnTo>
                  <a:pt x="311" y="283"/>
                </a:lnTo>
                <a:lnTo>
                  <a:pt x="320" y="272"/>
                </a:lnTo>
                <a:lnTo>
                  <a:pt x="329" y="261"/>
                </a:lnTo>
                <a:lnTo>
                  <a:pt x="337" y="249"/>
                </a:lnTo>
                <a:lnTo>
                  <a:pt x="337" y="249"/>
                </a:lnTo>
                <a:lnTo>
                  <a:pt x="337" y="248"/>
                </a:lnTo>
                <a:lnTo>
                  <a:pt x="337" y="248"/>
                </a:lnTo>
                <a:lnTo>
                  <a:pt x="336" y="248"/>
                </a:lnTo>
                <a:lnTo>
                  <a:pt x="336" y="248"/>
                </a:lnTo>
                <a:lnTo>
                  <a:pt x="318" y="264"/>
                </a:lnTo>
                <a:lnTo>
                  <a:pt x="301" y="281"/>
                </a:lnTo>
                <a:lnTo>
                  <a:pt x="301" y="281"/>
                </a:lnTo>
                <a:lnTo>
                  <a:pt x="282" y="300"/>
                </a:lnTo>
                <a:lnTo>
                  <a:pt x="272" y="309"/>
                </a:lnTo>
                <a:lnTo>
                  <a:pt x="263" y="318"/>
                </a:lnTo>
                <a:lnTo>
                  <a:pt x="263" y="318"/>
                </a:lnTo>
                <a:lnTo>
                  <a:pt x="298" y="279"/>
                </a:lnTo>
                <a:lnTo>
                  <a:pt x="315" y="259"/>
                </a:lnTo>
                <a:lnTo>
                  <a:pt x="323" y="248"/>
                </a:lnTo>
                <a:lnTo>
                  <a:pt x="330" y="237"/>
                </a:lnTo>
                <a:lnTo>
                  <a:pt x="330" y="237"/>
                </a:lnTo>
                <a:lnTo>
                  <a:pt x="330" y="235"/>
                </a:lnTo>
                <a:lnTo>
                  <a:pt x="329" y="235"/>
                </a:lnTo>
                <a:lnTo>
                  <a:pt x="329" y="235"/>
                </a:lnTo>
                <a:lnTo>
                  <a:pt x="317" y="245"/>
                </a:lnTo>
                <a:lnTo>
                  <a:pt x="306" y="255"/>
                </a:lnTo>
                <a:lnTo>
                  <a:pt x="296" y="266"/>
                </a:lnTo>
                <a:lnTo>
                  <a:pt x="286" y="276"/>
                </a:lnTo>
                <a:lnTo>
                  <a:pt x="286" y="276"/>
                </a:lnTo>
                <a:lnTo>
                  <a:pt x="262" y="299"/>
                </a:lnTo>
                <a:lnTo>
                  <a:pt x="262" y="299"/>
                </a:lnTo>
                <a:lnTo>
                  <a:pt x="292" y="260"/>
                </a:lnTo>
                <a:lnTo>
                  <a:pt x="307" y="24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33" y="235"/>
                </a:lnTo>
                <a:lnTo>
                  <a:pt x="341" y="249"/>
                </a:lnTo>
                <a:lnTo>
                  <a:pt x="345" y="256"/>
                </a:lnTo>
                <a:lnTo>
                  <a:pt x="347" y="264"/>
                </a:lnTo>
                <a:lnTo>
                  <a:pt x="349" y="271"/>
                </a:lnTo>
                <a:lnTo>
                  <a:pt x="350" y="279"/>
                </a:lnTo>
                <a:lnTo>
                  <a:pt x="350" y="279"/>
                </a:lnTo>
                <a:lnTo>
                  <a:pt x="350" y="284"/>
                </a:lnTo>
                <a:lnTo>
                  <a:pt x="350" y="289"/>
                </a:lnTo>
                <a:lnTo>
                  <a:pt x="349" y="294"/>
                </a:lnTo>
                <a:lnTo>
                  <a:pt x="347" y="298"/>
                </a:lnTo>
                <a:lnTo>
                  <a:pt x="345" y="302"/>
                </a:lnTo>
                <a:lnTo>
                  <a:pt x="341" y="306"/>
                </a:lnTo>
                <a:lnTo>
                  <a:pt x="335" y="312"/>
                </a:lnTo>
                <a:lnTo>
                  <a:pt x="335" y="312"/>
                </a:lnTo>
                <a:close/>
                <a:moveTo>
                  <a:pt x="321" y="221"/>
                </a:moveTo>
                <a:lnTo>
                  <a:pt x="321" y="221"/>
                </a:lnTo>
                <a:lnTo>
                  <a:pt x="311" y="229"/>
                </a:lnTo>
                <a:lnTo>
                  <a:pt x="301" y="237"/>
                </a:lnTo>
                <a:lnTo>
                  <a:pt x="283" y="257"/>
                </a:lnTo>
                <a:lnTo>
                  <a:pt x="265" y="276"/>
                </a:lnTo>
                <a:lnTo>
                  <a:pt x="247" y="295"/>
                </a:lnTo>
                <a:lnTo>
                  <a:pt x="247" y="295"/>
                </a:lnTo>
                <a:lnTo>
                  <a:pt x="253" y="286"/>
                </a:lnTo>
                <a:lnTo>
                  <a:pt x="260" y="277"/>
                </a:lnTo>
                <a:lnTo>
                  <a:pt x="260" y="277"/>
                </a:lnTo>
                <a:lnTo>
                  <a:pt x="286" y="249"/>
                </a:lnTo>
                <a:lnTo>
                  <a:pt x="312" y="219"/>
                </a:lnTo>
                <a:lnTo>
                  <a:pt x="312" y="219"/>
                </a:lnTo>
                <a:lnTo>
                  <a:pt x="312" y="218"/>
                </a:lnTo>
                <a:lnTo>
                  <a:pt x="312" y="217"/>
                </a:lnTo>
                <a:lnTo>
                  <a:pt x="311" y="218"/>
                </a:lnTo>
                <a:lnTo>
                  <a:pt x="311" y="218"/>
                </a:lnTo>
                <a:lnTo>
                  <a:pt x="296" y="228"/>
                </a:lnTo>
                <a:lnTo>
                  <a:pt x="282" y="238"/>
                </a:lnTo>
                <a:lnTo>
                  <a:pt x="268" y="251"/>
                </a:lnTo>
                <a:lnTo>
                  <a:pt x="254" y="263"/>
                </a:lnTo>
                <a:lnTo>
                  <a:pt x="254" y="263"/>
                </a:lnTo>
                <a:lnTo>
                  <a:pt x="259" y="257"/>
                </a:lnTo>
                <a:lnTo>
                  <a:pt x="259" y="257"/>
                </a:lnTo>
                <a:lnTo>
                  <a:pt x="271" y="244"/>
                </a:lnTo>
                <a:lnTo>
                  <a:pt x="283" y="231"/>
                </a:lnTo>
                <a:lnTo>
                  <a:pt x="289" y="225"/>
                </a:lnTo>
                <a:lnTo>
                  <a:pt x="294" y="218"/>
                </a:lnTo>
                <a:lnTo>
                  <a:pt x="299" y="212"/>
                </a:lnTo>
                <a:lnTo>
                  <a:pt x="303" y="204"/>
                </a:lnTo>
                <a:lnTo>
                  <a:pt x="303" y="204"/>
                </a:lnTo>
                <a:lnTo>
                  <a:pt x="302" y="203"/>
                </a:lnTo>
                <a:lnTo>
                  <a:pt x="301" y="203"/>
                </a:lnTo>
                <a:lnTo>
                  <a:pt x="301" y="203"/>
                </a:lnTo>
                <a:lnTo>
                  <a:pt x="270" y="233"/>
                </a:lnTo>
                <a:lnTo>
                  <a:pt x="238" y="263"/>
                </a:lnTo>
                <a:lnTo>
                  <a:pt x="238" y="263"/>
                </a:lnTo>
                <a:lnTo>
                  <a:pt x="223" y="275"/>
                </a:lnTo>
                <a:lnTo>
                  <a:pt x="208" y="289"/>
                </a:lnTo>
                <a:lnTo>
                  <a:pt x="208" y="289"/>
                </a:lnTo>
                <a:lnTo>
                  <a:pt x="209" y="287"/>
                </a:lnTo>
                <a:lnTo>
                  <a:pt x="209" y="287"/>
                </a:lnTo>
                <a:lnTo>
                  <a:pt x="224" y="270"/>
                </a:lnTo>
                <a:lnTo>
                  <a:pt x="239" y="254"/>
                </a:lnTo>
                <a:lnTo>
                  <a:pt x="239" y="254"/>
                </a:lnTo>
                <a:lnTo>
                  <a:pt x="252" y="238"/>
                </a:lnTo>
                <a:lnTo>
                  <a:pt x="267" y="224"/>
                </a:lnTo>
                <a:lnTo>
                  <a:pt x="281" y="209"/>
                </a:lnTo>
                <a:lnTo>
                  <a:pt x="287" y="202"/>
                </a:lnTo>
                <a:lnTo>
                  <a:pt x="292" y="194"/>
                </a:lnTo>
                <a:lnTo>
                  <a:pt x="292" y="194"/>
                </a:lnTo>
                <a:lnTo>
                  <a:pt x="293" y="193"/>
                </a:lnTo>
                <a:lnTo>
                  <a:pt x="293" y="193"/>
                </a:lnTo>
                <a:lnTo>
                  <a:pt x="308" y="206"/>
                </a:lnTo>
                <a:lnTo>
                  <a:pt x="321" y="221"/>
                </a:lnTo>
                <a:lnTo>
                  <a:pt x="321" y="221"/>
                </a:lnTo>
                <a:close/>
                <a:moveTo>
                  <a:pt x="112" y="122"/>
                </a:moveTo>
                <a:lnTo>
                  <a:pt x="112" y="122"/>
                </a:lnTo>
                <a:lnTo>
                  <a:pt x="116" y="115"/>
                </a:lnTo>
                <a:lnTo>
                  <a:pt x="119" y="108"/>
                </a:lnTo>
                <a:lnTo>
                  <a:pt x="122" y="101"/>
                </a:lnTo>
                <a:lnTo>
                  <a:pt x="124" y="94"/>
                </a:lnTo>
                <a:lnTo>
                  <a:pt x="125" y="87"/>
                </a:lnTo>
                <a:lnTo>
                  <a:pt x="125" y="80"/>
                </a:lnTo>
                <a:lnTo>
                  <a:pt x="124" y="65"/>
                </a:lnTo>
                <a:lnTo>
                  <a:pt x="121" y="51"/>
                </a:lnTo>
                <a:lnTo>
                  <a:pt x="117" y="38"/>
                </a:lnTo>
                <a:lnTo>
                  <a:pt x="111" y="25"/>
                </a:lnTo>
                <a:lnTo>
                  <a:pt x="104" y="12"/>
                </a:lnTo>
                <a:lnTo>
                  <a:pt x="104" y="12"/>
                </a:lnTo>
                <a:lnTo>
                  <a:pt x="116" y="10"/>
                </a:lnTo>
                <a:lnTo>
                  <a:pt x="128" y="9"/>
                </a:lnTo>
                <a:lnTo>
                  <a:pt x="152" y="8"/>
                </a:lnTo>
                <a:lnTo>
                  <a:pt x="176" y="9"/>
                </a:lnTo>
                <a:lnTo>
                  <a:pt x="202" y="9"/>
                </a:lnTo>
                <a:lnTo>
                  <a:pt x="202" y="9"/>
                </a:lnTo>
                <a:lnTo>
                  <a:pt x="196" y="19"/>
                </a:lnTo>
                <a:lnTo>
                  <a:pt x="191" y="30"/>
                </a:lnTo>
                <a:lnTo>
                  <a:pt x="188" y="40"/>
                </a:lnTo>
                <a:lnTo>
                  <a:pt x="186" y="51"/>
                </a:lnTo>
                <a:lnTo>
                  <a:pt x="185" y="62"/>
                </a:lnTo>
                <a:lnTo>
                  <a:pt x="186" y="73"/>
                </a:lnTo>
                <a:lnTo>
                  <a:pt x="189" y="85"/>
                </a:lnTo>
                <a:lnTo>
                  <a:pt x="194" y="97"/>
                </a:lnTo>
                <a:lnTo>
                  <a:pt x="194" y="97"/>
                </a:lnTo>
                <a:lnTo>
                  <a:pt x="202" y="109"/>
                </a:lnTo>
                <a:lnTo>
                  <a:pt x="211" y="121"/>
                </a:lnTo>
                <a:lnTo>
                  <a:pt x="222" y="132"/>
                </a:lnTo>
                <a:lnTo>
                  <a:pt x="233" y="142"/>
                </a:lnTo>
                <a:lnTo>
                  <a:pt x="257" y="163"/>
                </a:lnTo>
                <a:lnTo>
                  <a:pt x="281" y="182"/>
                </a:lnTo>
                <a:lnTo>
                  <a:pt x="281" y="182"/>
                </a:lnTo>
                <a:lnTo>
                  <a:pt x="284" y="185"/>
                </a:lnTo>
                <a:lnTo>
                  <a:pt x="284" y="185"/>
                </a:lnTo>
                <a:lnTo>
                  <a:pt x="280" y="186"/>
                </a:lnTo>
                <a:lnTo>
                  <a:pt x="275" y="190"/>
                </a:lnTo>
                <a:lnTo>
                  <a:pt x="275" y="190"/>
                </a:lnTo>
                <a:lnTo>
                  <a:pt x="271" y="192"/>
                </a:lnTo>
                <a:lnTo>
                  <a:pt x="267" y="193"/>
                </a:lnTo>
                <a:lnTo>
                  <a:pt x="262" y="193"/>
                </a:lnTo>
                <a:lnTo>
                  <a:pt x="256" y="191"/>
                </a:lnTo>
                <a:lnTo>
                  <a:pt x="246" y="187"/>
                </a:lnTo>
                <a:lnTo>
                  <a:pt x="237" y="184"/>
                </a:lnTo>
                <a:lnTo>
                  <a:pt x="237" y="184"/>
                </a:lnTo>
                <a:lnTo>
                  <a:pt x="229" y="183"/>
                </a:lnTo>
                <a:lnTo>
                  <a:pt x="221" y="184"/>
                </a:lnTo>
                <a:lnTo>
                  <a:pt x="214" y="187"/>
                </a:lnTo>
                <a:lnTo>
                  <a:pt x="208" y="191"/>
                </a:lnTo>
                <a:lnTo>
                  <a:pt x="196" y="201"/>
                </a:lnTo>
                <a:lnTo>
                  <a:pt x="189" y="206"/>
                </a:lnTo>
                <a:lnTo>
                  <a:pt x="183" y="211"/>
                </a:lnTo>
                <a:lnTo>
                  <a:pt x="183" y="211"/>
                </a:lnTo>
                <a:lnTo>
                  <a:pt x="177" y="213"/>
                </a:lnTo>
                <a:lnTo>
                  <a:pt x="173" y="215"/>
                </a:lnTo>
                <a:lnTo>
                  <a:pt x="168" y="215"/>
                </a:lnTo>
                <a:lnTo>
                  <a:pt x="164" y="215"/>
                </a:lnTo>
                <a:lnTo>
                  <a:pt x="160" y="213"/>
                </a:lnTo>
                <a:lnTo>
                  <a:pt x="157" y="211"/>
                </a:lnTo>
                <a:lnTo>
                  <a:pt x="150" y="206"/>
                </a:lnTo>
                <a:lnTo>
                  <a:pt x="143" y="199"/>
                </a:lnTo>
                <a:lnTo>
                  <a:pt x="137" y="192"/>
                </a:lnTo>
                <a:lnTo>
                  <a:pt x="130" y="185"/>
                </a:lnTo>
                <a:lnTo>
                  <a:pt x="124" y="180"/>
                </a:lnTo>
                <a:lnTo>
                  <a:pt x="124" y="180"/>
                </a:lnTo>
                <a:lnTo>
                  <a:pt x="117" y="176"/>
                </a:lnTo>
                <a:lnTo>
                  <a:pt x="111" y="173"/>
                </a:lnTo>
                <a:lnTo>
                  <a:pt x="104" y="172"/>
                </a:lnTo>
                <a:lnTo>
                  <a:pt x="97" y="172"/>
                </a:lnTo>
                <a:lnTo>
                  <a:pt x="90" y="173"/>
                </a:lnTo>
                <a:lnTo>
                  <a:pt x="84" y="174"/>
                </a:lnTo>
                <a:lnTo>
                  <a:pt x="71" y="179"/>
                </a:lnTo>
                <a:lnTo>
                  <a:pt x="71" y="179"/>
                </a:lnTo>
                <a:lnTo>
                  <a:pt x="92" y="150"/>
                </a:lnTo>
                <a:lnTo>
                  <a:pt x="112" y="122"/>
                </a:lnTo>
                <a:lnTo>
                  <a:pt x="112" y="122"/>
                </a:lnTo>
                <a:close/>
                <a:moveTo>
                  <a:pt x="39" y="223"/>
                </a:moveTo>
                <a:lnTo>
                  <a:pt x="39" y="223"/>
                </a:lnTo>
                <a:lnTo>
                  <a:pt x="68" y="199"/>
                </a:lnTo>
                <a:lnTo>
                  <a:pt x="68" y="199"/>
                </a:lnTo>
                <a:lnTo>
                  <a:pt x="78" y="193"/>
                </a:lnTo>
                <a:lnTo>
                  <a:pt x="87" y="187"/>
                </a:lnTo>
                <a:lnTo>
                  <a:pt x="87" y="187"/>
                </a:lnTo>
                <a:lnTo>
                  <a:pt x="94" y="183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95" y="188"/>
                </a:lnTo>
                <a:lnTo>
                  <a:pt x="95" y="188"/>
                </a:lnTo>
                <a:lnTo>
                  <a:pt x="83" y="198"/>
                </a:lnTo>
                <a:lnTo>
                  <a:pt x="70" y="208"/>
                </a:lnTo>
                <a:lnTo>
                  <a:pt x="44" y="226"/>
                </a:lnTo>
                <a:lnTo>
                  <a:pt x="44" y="226"/>
                </a:lnTo>
                <a:lnTo>
                  <a:pt x="38" y="231"/>
                </a:lnTo>
                <a:lnTo>
                  <a:pt x="32" y="236"/>
                </a:lnTo>
                <a:lnTo>
                  <a:pt x="22" y="249"/>
                </a:lnTo>
                <a:lnTo>
                  <a:pt x="22" y="249"/>
                </a:lnTo>
                <a:lnTo>
                  <a:pt x="31" y="234"/>
                </a:lnTo>
                <a:lnTo>
                  <a:pt x="39" y="223"/>
                </a:lnTo>
                <a:lnTo>
                  <a:pt x="39" y="22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2536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2240353" y="349781"/>
            <a:ext cx="380176" cy="114053"/>
          </a:xfrm>
          <a:custGeom>
            <a:avLst/>
            <a:gdLst/>
            <a:ahLst/>
            <a:cxnLst>
              <a:cxn ang="0">
                <a:pos x="33" y="52"/>
              </a:cxn>
              <a:cxn ang="0">
                <a:pos x="176" y="54"/>
              </a:cxn>
              <a:cxn ang="0">
                <a:pos x="178" y="50"/>
              </a:cxn>
              <a:cxn ang="0">
                <a:pos x="178" y="5"/>
              </a:cxn>
              <a:cxn ang="0">
                <a:pos x="92" y="3"/>
              </a:cxn>
              <a:cxn ang="0">
                <a:pos x="6" y="0"/>
              </a:cxn>
              <a:cxn ang="0">
                <a:pos x="0" y="48"/>
              </a:cxn>
              <a:cxn ang="0">
                <a:pos x="9" y="35"/>
              </a:cxn>
              <a:cxn ang="0">
                <a:pos x="31" y="12"/>
              </a:cxn>
              <a:cxn ang="0">
                <a:pos x="11" y="20"/>
              </a:cxn>
              <a:cxn ang="0">
                <a:pos x="10" y="22"/>
              </a:cxn>
              <a:cxn ang="0">
                <a:pos x="11" y="9"/>
              </a:cxn>
              <a:cxn ang="0">
                <a:pos x="9" y="43"/>
              </a:cxn>
              <a:cxn ang="0">
                <a:pos x="28" y="28"/>
              </a:cxn>
              <a:cxn ang="0">
                <a:pos x="20" y="41"/>
              </a:cxn>
              <a:cxn ang="0">
                <a:pos x="56" y="17"/>
              </a:cxn>
              <a:cxn ang="0">
                <a:pos x="31" y="41"/>
              </a:cxn>
              <a:cxn ang="0">
                <a:pos x="9" y="43"/>
              </a:cxn>
              <a:cxn ang="0">
                <a:pos x="86" y="14"/>
              </a:cxn>
              <a:cxn ang="0">
                <a:pos x="60" y="41"/>
              </a:cxn>
              <a:cxn ang="0">
                <a:pos x="79" y="33"/>
              </a:cxn>
              <a:cxn ang="0">
                <a:pos x="45" y="36"/>
              </a:cxn>
              <a:cxn ang="0">
                <a:pos x="45" y="43"/>
              </a:cxn>
              <a:cxn ang="0">
                <a:pos x="104" y="11"/>
              </a:cxn>
              <a:cxn ang="0">
                <a:pos x="76" y="29"/>
              </a:cxn>
              <a:cxn ang="0">
                <a:pos x="129" y="38"/>
              </a:cxn>
              <a:cxn ang="0">
                <a:pos x="148" y="29"/>
              </a:cxn>
              <a:cxn ang="0">
                <a:pos x="134" y="45"/>
              </a:cxn>
              <a:cxn ang="0">
                <a:pos x="168" y="24"/>
              </a:cxn>
              <a:cxn ang="0">
                <a:pos x="151" y="45"/>
              </a:cxn>
              <a:cxn ang="0">
                <a:pos x="164" y="44"/>
              </a:cxn>
              <a:cxn ang="0">
                <a:pos x="166" y="35"/>
              </a:cxn>
              <a:cxn ang="0">
                <a:pos x="156" y="38"/>
              </a:cxn>
              <a:cxn ang="0">
                <a:pos x="101" y="44"/>
              </a:cxn>
              <a:cxn ang="0">
                <a:pos x="147" y="15"/>
              </a:cxn>
              <a:cxn ang="0">
                <a:pos x="117" y="43"/>
              </a:cxn>
              <a:cxn ang="0">
                <a:pos x="151" y="31"/>
              </a:cxn>
              <a:cxn ang="0">
                <a:pos x="165" y="14"/>
              </a:cxn>
              <a:cxn ang="0">
                <a:pos x="121" y="39"/>
              </a:cxn>
              <a:cxn ang="0">
                <a:pos x="153" y="13"/>
              </a:cxn>
              <a:cxn ang="0">
                <a:pos x="104" y="40"/>
              </a:cxn>
              <a:cxn ang="0">
                <a:pos x="137" y="12"/>
              </a:cxn>
              <a:cxn ang="0">
                <a:pos x="110" y="37"/>
              </a:cxn>
              <a:cxn ang="0">
                <a:pos x="125" y="17"/>
              </a:cxn>
              <a:cxn ang="0">
                <a:pos x="121" y="13"/>
              </a:cxn>
              <a:cxn ang="0">
                <a:pos x="105" y="11"/>
              </a:cxn>
              <a:cxn ang="0">
                <a:pos x="78" y="37"/>
              </a:cxn>
              <a:cxn ang="0">
                <a:pos x="81" y="44"/>
              </a:cxn>
              <a:cxn ang="0">
                <a:pos x="108" y="23"/>
              </a:cxn>
              <a:cxn ang="0">
                <a:pos x="88" y="43"/>
              </a:cxn>
              <a:cxn ang="0">
                <a:pos x="129" y="18"/>
              </a:cxn>
              <a:cxn ang="0">
                <a:pos x="99" y="44"/>
              </a:cxn>
              <a:cxn ang="0">
                <a:pos x="96" y="36"/>
              </a:cxn>
              <a:cxn ang="0">
                <a:pos x="72" y="22"/>
              </a:cxn>
              <a:cxn ang="0">
                <a:pos x="78" y="13"/>
              </a:cxn>
              <a:cxn ang="0">
                <a:pos x="36" y="38"/>
              </a:cxn>
              <a:cxn ang="0">
                <a:pos x="62" y="11"/>
              </a:cxn>
              <a:cxn ang="0">
                <a:pos x="26" y="34"/>
              </a:cxn>
              <a:cxn ang="0">
                <a:pos x="45" y="12"/>
              </a:cxn>
              <a:cxn ang="0">
                <a:pos x="20" y="29"/>
              </a:cxn>
              <a:cxn ang="0">
                <a:pos x="53" y="35"/>
              </a:cxn>
              <a:cxn ang="0">
                <a:pos x="31" y="10"/>
              </a:cxn>
              <a:cxn ang="0">
                <a:pos x="23" y="10"/>
              </a:cxn>
            </a:cxnLst>
            <a:rect l="0" t="0" r="r" b="b"/>
            <a:pathLst>
              <a:path w="180" h="54">
                <a:moveTo>
                  <a:pt x="4" y="52"/>
                </a:moveTo>
                <a:lnTo>
                  <a:pt x="4" y="52"/>
                </a:lnTo>
                <a:lnTo>
                  <a:pt x="6" y="52"/>
                </a:lnTo>
                <a:lnTo>
                  <a:pt x="6" y="52"/>
                </a:lnTo>
                <a:lnTo>
                  <a:pt x="12" y="51"/>
                </a:lnTo>
                <a:lnTo>
                  <a:pt x="19" y="51"/>
                </a:lnTo>
                <a:lnTo>
                  <a:pt x="33" y="52"/>
                </a:lnTo>
                <a:lnTo>
                  <a:pt x="33" y="52"/>
                </a:lnTo>
                <a:lnTo>
                  <a:pt x="84" y="53"/>
                </a:lnTo>
                <a:lnTo>
                  <a:pt x="84" y="53"/>
                </a:lnTo>
                <a:lnTo>
                  <a:pt x="128" y="54"/>
                </a:lnTo>
                <a:lnTo>
                  <a:pt x="174" y="54"/>
                </a:lnTo>
                <a:lnTo>
                  <a:pt x="174" y="54"/>
                </a:lnTo>
                <a:lnTo>
                  <a:pt x="176" y="54"/>
                </a:lnTo>
                <a:lnTo>
                  <a:pt x="177" y="52"/>
                </a:lnTo>
                <a:lnTo>
                  <a:pt x="177" y="52"/>
                </a:lnTo>
                <a:lnTo>
                  <a:pt x="178" y="52"/>
                </a:lnTo>
                <a:lnTo>
                  <a:pt x="178" y="52"/>
                </a:lnTo>
                <a:lnTo>
                  <a:pt x="178" y="52"/>
                </a:lnTo>
                <a:lnTo>
                  <a:pt x="178" y="52"/>
                </a:lnTo>
                <a:lnTo>
                  <a:pt x="178" y="50"/>
                </a:lnTo>
                <a:lnTo>
                  <a:pt x="178" y="50"/>
                </a:lnTo>
                <a:lnTo>
                  <a:pt x="180" y="29"/>
                </a:lnTo>
                <a:lnTo>
                  <a:pt x="180" y="19"/>
                </a:lnTo>
                <a:lnTo>
                  <a:pt x="180" y="8"/>
                </a:lnTo>
                <a:lnTo>
                  <a:pt x="180" y="8"/>
                </a:lnTo>
                <a:lnTo>
                  <a:pt x="180" y="7"/>
                </a:lnTo>
                <a:lnTo>
                  <a:pt x="178" y="5"/>
                </a:lnTo>
                <a:lnTo>
                  <a:pt x="178" y="5"/>
                </a:lnTo>
                <a:lnTo>
                  <a:pt x="176" y="4"/>
                </a:lnTo>
                <a:lnTo>
                  <a:pt x="176" y="4"/>
                </a:lnTo>
                <a:lnTo>
                  <a:pt x="155" y="3"/>
                </a:lnTo>
                <a:lnTo>
                  <a:pt x="135" y="3"/>
                </a:lnTo>
                <a:lnTo>
                  <a:pt x="92" y="3"/>
                </a:lnTo>
                <a:lnTo>
                  <a:pt x="92" y="3"/>
                </a:lnTo>
                <a:lnTo>
                  <a:pt x="37" y="1"/>
                </a:lnTo>
                <a:lnTo>
                  <a:pt x="37" y="1"/>
                </a:lnTo>
                <a:lnTo>
                  <a:pt x="23" y="1"/>
                </a:lnTo>
                <a:lnTo>
                  <a:pt x="16" y="1"/>
                </a:lnTo>
                <a:lnTo>
                  <a:pt x="9" y="0"/>
                </a:lnTo>
                <a:lnTo>
                  <a:pt x="9" y="0"/>
                </a:lnTo>
                <a:lnTo>
                  <a:pt x="6" y="0"/>
                </a:lnTo>
                <a:lnTo>
                  <a:pt x="4" y="1"/>
                </a:lnTo>
                <a:lnTo>
                  <a:pt x="4" y="1"/>
                </a:lnTo>
                <a:lnTo>
                  <a:pt x="3" y="4"/>
                </a:lnTo>
                <a:lnTo>
                  <a:pt x="3" y="4"/>
                </a:lnTo>
                <a:lnTo>
                  <a:pt x="1" y="25"/>
                </a:lnTo>
                <a:lnTo>
                  <a:pt x="0" y="48"/>
                </a:lnTo>
                <a:lnTo>
                  <a:pt x="0" y="48"/>
                </a:lnTo>
                <a:lnTo>
                  <a:pt x="1" y="51"/>
                </a:lnTo>
                <a:lnTo>
                  <a:pt x="4" y="52"/>
                </a:lnTo>
                <a:lnTo>
                  <a:pt x="4" y="52"/>
                </a:lnTo>
                <a:close/>
                <a:moveTo>
                  <a:pt x="22" y="25"/>
                </a:moveTo>
                <a:lnTo>
                  <a:pt x="22" y="25"/>
                </a:lnTo>
                <a:lnTo>
                  <a:pt x="16" y="30"/>
                </a:lnTo>
                <a:lnTo>
                  <a:pt x="9" y="35"/>
                </a:lnTo>
                <a:lnTo>
                  <a:pt x="9" y="35"/>
                </a:lnTo>
                <a:lnTo>
                  <a:pt x="10" y="28"/>
                </a:lnTo>
                <a:lnTo>
                  <a:pt x="10" y="28"/>
                </a:lnTo>
                <a:lnTo>
                  <a:pt x="20" y="21"/>
                </a:lnTo>
                <a:lnTo>
                  <a:pt x="30" y="13"/>
                </a:lnTo>
                <a:lnTo>
                  <a:pt x="30" y="13"/>
                </a:lnTo>
                <a:lnTo>
                  <a:pt x="31" y="12"/>
                </a:lnTo>
                <a:lnTo>
                  <a:pt x="31" y="13"/>
                </a:lnTo>
                <a:lnTo>
                  <a:pt x="28" y="16"/>
                </a:lnTo>
                <a:lnTo>
                  <a:pt x="22" y="25"/>
                </a:lnTo>
                <a:lnTo>
                  <a:pt x="22" y="25"/>
                </a:lnTo>
                <a:close/>
                <a:moveTo>
                  <a:pt x="11" y="20"/>
                </a:moveTo>
                <a:lnTo>
                  <a:pt x="11" y="20"/>
                </a:lnTo>
                <a:lnTo>
                  <a:pt x="11" y="20"/>
                </a:lnTo>
                <a:lnTo>
                  <a:pt x="11" y="20"/>
                </a:lnTo>
                <a:lnTo>
                  <a:pt x="15" y="16"/>
                </a:lnTo>
                <a:lnTo>
                  <a:pt x="20" y="12"/>
                </a:lnTo>
                <a:lnTo>
                  <a:pt x="20" y="12"/>
                </a:lnTo>
                <a:lnTo>
                  <a:pt x="13" y="19"/>
                </a:lnTo>
                <a:lnTo>
                  <a:pt x="13" y="19"/>
                </a:lnTo>
                <a:lnTo>
                  <a:pt x="10" y="22"/>
                </a:lnTo>
                <a:lnTo>
                  <a:pt x="10" y="22"/>
                </a:lnTo>
                <a:lnTo>
                  <a:pt x="11" y="20"/>
                </a:lnTo>
                <a:lnTo>
                  <a:pt x="11" y="20"/>
                </a:lnTo>
                <a:close/>
                <a:moveTo>
                  <a:pt x="11" y="18"/>
                </a:moveTo>
                <a:lnTo>
                  <a:pt x="11" y="18"/>
                </a:lnTo>
                <a:lnTo>
                  <a:pt x="11" y="9"/>
                </a:lnTo>
                <a:lnTo>
                  <a:pt x="11" y="9"/>
                </a:lnTo>
                <a:lnTo>
                  <a:pt x="20" y="10"/>
                </a:lnTo>
                <a:lnTo>
                  <a:pt x="20" y="10"/>
                </a:lnTo>
                <a:lnTo>
                  <a:pt x="15" y="13"/>
                </a:lnTo>
                <a:lnTo>
                  <a:pt x="11" y="18"/>
                </a:lnTo>
                <a:lnTo>
                  <a:pt x="11" y="18"/>
                </a:lnTo>
                <a:close/>
                <a:moveTo>
                  <a:pt x="9" y="43"/>
                </a:moveTo>
                <a:lnTo>
                  <a:pt x="9" y="43"/>
                </a:lnTo>
                <a:lnTo>
                  <a:pt x="9" y="38"/>
                </a:lnTo>
                <a:lnTo>
                  <a:pt x="9" y="38"/>
                </a:lnTo>
                <a:lnTo>
                  <a:pt x="9" y="38"/>
                </a:lnTo>
                <a:lnTo>
                  <a:pt x="9" y="38"/>
                </a:lnTo>
                <a:lnTo>
                  <a:pt x="15" y="36"/>
                </a:lnTo>
                <a:lnTo>
                  <a:pt x="20" y="34"/>
                </a:lnTo>
                <a:lnTo>
                  <a:pt x="28" y="28"/>
                </a:lnTo>
                <a:lnTo>
                  <a:pt x="28" y="28"/>
                </a:lnTo>
                <a:lnTo>
                  <a:pt x="18" y="39"/>
                </a:lnTo>
                <a:lnTo>
                  <a:pt x="18" y="39"/>
                </a:lnTo>
                <a:lnTo>
                  <a:pt x="18" y="40"/>
                </a:lnTo>
                <a:lnTo>
                  <a:pt x="19" y="40"/>
                </a:lnTo>
                <a:lnTo>
                  <a:pt x="20" y="41"/>
                </a:lnTo>
                <a:lnTo>
                  <a:pt x="20" y="41"/>
                </a:lnTo>
                <a:lnTo>
                  <a:pt x="29" y="35"/>
                </a:lnTo>
                <a:lnTo>
                  <a:pt x="37" y="29"/>
                </a:lnTo>
                <a:lnTo>
                  <a:pt x="46" y="22"/>
                </a:lnTo>
                <a:lnTo>
                  <a:pt x="55" y="17"/>
                </a:lnTo>
                <a:lnTo>
                  <a:pt x="55" y="17"/>
                </a:lnTo>
                <a:lnTo>
                  <a:pt x="59" y="14"/>
                </a:lnTo>
                <a:lnTo>
                  <a:pt x="56" y="17"/>
                </a:lnTo>
                <a:lnTo>
                  <a:pt x="56" y="17"/>
                </a:lnTo>
                <a:lnTo>
                  <a:pt x="45" y="25"/>
                </a:lnTo>
                <a:lnTo>
                  <a:pt x="45" y="25"/>
                </a:lnTo>
                <a:lnTo>
                  <a:pt x="38" y="32"/>
                </a:lnTo>
                <a:lnTo>
                  <a:pt x="31" y="41"/>
                </a:lnTo>
                <a:lnTo>
                  <a:pt x="31" y="41"/>
                </a:lnTo>
                <a:lnTo>
                  <a:pt x="31" y="41"/>
                </a:lnTo>
                <a:lnTo>
                  <a:pt x="32" y="43"/>
                </a:lnTo>
                <a:lnTo>
                  <a:pt x="32" y="43"/>
                </a:lnTo>
                <a:lnTo>
                  <a:pt x="30" y="43"/>
                </a:lnTo>
                <a:lnTo>
                  <a:pt x="30" y="43"/>
                </a:lnTo>
                <a:lnTo>
                  <a:pt x="20" y="43"/>
                </a:lnTo>
                <a:lnTo>
                  <a:pt x="9" y="43"/>
                </a:lnTo>
                <a:lnTo>
                  <a:pt x="9" y="43"/>
                </a:lnTo>
                <a:close/>
                <a:moveTo>
                  <a:pt x="45" y="43"/>
                </a:moveTo>
                <a:lnTo>
                  <a:pt x="45" y="43"/>
                </a:lnTo>
                <a:lnTo>
                  <a:pt x="55" y="37"/>
                </a:lnTo>
                <a:lnTo>
                  <a:pt x="64" y="31"/>
                </a:lnTo>
                <a:lnTo>
                  <a:pt x="81" y="18"/>
                </a:lnTo>
                <a:lnTo>
                  <a:pt x="81" y="18"/>
                </a:lnTo>
                <a:lnTo>
                  <a:pt x="86" y="14"/>
                </a:lnTo>
                <a:lnTo>
                  <a:pt x="87" y="14"/>
                </a:lnTo>
                <a:lnTo>
                  <a:pt x="81" y="21"/>
                </a:lnTo>
                <a:lnTo>
                  <a:pt x="81" y="21"/>
                </a:lnTo>
                <a:lnTo>
                  <a:pt x="71" y="31"/>
                </a:lnTo>
                <a:lnTo>
                  <a:pt x="60" y="40"/>
                </a:lnTo>
                <a:lnTo>
                  <a:pt x="60" y="40"/>
                </a:lnTo>
                <a:lnTo>
                  <a:pt x="60" y="41"/>
                </a:lnTo>
                <a:lnTo>
                  <a:pt x="60" y="43"/>
                </a:lnTo>
                <a:lnTo>
                  <a:pt x="62" y="43"/>
                </a:lnTo>
                <a:lnTo>
                  <a:pt x="62" y="43"/>
                </a:lnTo>
                <a:lnTo>
                  <a:pt x="75" y="34"/>
                </a:lnTo>
                <a:lnTo>
                  <a:pt x="88" y="24"/>
                </a:lnTo>
                <a:lnTo>
                  <a:pt x="88" y="24"/>
                </a:lnTo>
                <a:lnTo>
                  <a:pt x="79" y="33"/>
                </a:lnTo>
                <a:lnTo>
                  <a:pt x="71" y="44"/>
                </a:lnTo>
                <a:lnTo>
                  <a:pt x="71" y="44"/>
                </a:lnTo>
                <a:lnTo>
                  <a:pt x="33" y="43"/>
                </a:lnTo>
                <a:lnTo>
                  <a:pt x="33" y="43"/>
                </a:lnTo>
                <a:lnTo>
                  <a:pt x="33" y="43"/>
                </a:lnTo>
                <a:lnTo>
                  <a:pt x="33" y="43"/>
                </a:lnTo>
                <a:lnTo>
                  <a:pt x="45" y="36"/>
                </a:lnTo>
                <a:lnTo>
                  <a:pt x="57" y="29"/>
                </a:lnTo>
                <a:lnTo>
                  <a:pt x="57" y="29"/>
                </a:lnTo>
                <a:lnTo>
                  <a:pt x="49" y="34"/>
                </a:lnTo>
                <a:lnTo>
                  <a:pt x="43" y="40"/>
                </a:lnTo>
                <a:lnTo>
                  <a:pt x="43" y="40"/>
                </a:lnTo>
                <a:lnTo>
                  <a:pt x="43" y="43"/>
                </a:lnTo>
                <a:lnTo>
                  <a:pt x="45" y="43"/>
                </a:lnTo>
                <a:lnTo>
                  <a:pt x="45" y="43"/>
                </a:lnTo>
                <a:close/>
                <a:moveTo>
                  <a:pt x="92" y="11"/>
                </a:moveTo>
                <a:lnTo>
                  <a:pt x="92" y="11"/>
                </a:lnTo>
                <a:lnTo>
                  <a:pt x="92" y="11"/>
                </a:lnTo>
                <a:lnTo>
                  <a:pt x="92" y="11"/>
                </a:lnTo>
                <a:lnTo>
                  <a:pt x="104" y="11"/>
                </a:lnTo>
                <a:lnTo>
                  <a:pt x="104" y="11"/>
                </a:lnTo>
                <a:lnTo>
                  <a:pt x="94" y="17"/>
                </a:lnTo>
                <a:lnTo>
                  <a:pt x="86" y="23"/>
                </a:lnTo>
                <a:lnTo>
                  <a:pt x="68" y="36"/>
                </a:lnTo>
                <a:lnTo>
                  <a:pt x="68" y="36"/>
                </a:lnTo>
                <a:lnTo>
                  <a:pt x="65" y="38"/>
                </a:lnTo>
                <a:lnTo>
                  <a:pt x="67" y="35"/>
                </a:lnTo>
                <a:lnTo>
                  <a:pt x="76" y="29"/>
                </a:lnTo>
                <a:lnTo>
                  <a:pt x="76" y="29"/>
                </a:lnTo>
                <a:lnTo>
                  <a:pt x="84" y="20"/>
                </a:lnTo>
                <a:lnTo>
                  <a:pt x="92" y="11"/>
                </a:lnTo>
                <a:lnTo>
                  <a:pt x="92" y="11"/>
                </a:lnTo>
                <a:close/>
                <a:moveTo>
                  <a:pt x="118" y="44"/>
                </a:moveTo>
                <a:lnTo>
                  <a:pt x="118" y="44"/>
                </a:lnTo>
                <a:lnTo>
                  <a:pt x="129" y="38"/>
                </a:lnTo>
                <a:lnTo>
                  <a:pt x="140" y="31"/>
                </a:lnTo>
                <a:lnTo>
                  <a:pt x="160" y="17"/>
                </a:lnTo>
                <a:lnTo>
                  <a:pt x="160" y="17"/>
                </a:lnTo>
                <a:lnTo>
                  <a:pt x="156" y="22"/>
                </a:lnTo>
                <a:lnTo>
                  <a:pt x="156" y="22"/>
                </a:lnTo>
                <a:lnTo>
                  <a:pt x="152" y="26"/>
                </a:lnTo>
                <a:lnTo>
                  <a:pt x="148" y="29"/>
                </a:lnTo>
                <a:lnTo>
                  <a:pt x="148" y="29"/>
                </a:lnTo>
                <a:lnTo>
                  <a:pt x="141" y="35"/>
                </a:lnTo>
                <a:lnTo>
                  <a:pt x="134" y="43"/>
                </a:lnTo>
                <a:lnTo>
                  <a:pt x="134" y="43"/>
                </a:lnTo>
                <a:lnTo>
                  <a:pt x="133" y="43"/>
                </a:lnTo>
                <a:lnTo>
                  <a:pt x="134" y="44"/>
                </a:lnTo>
                <a:lnTo>
                  <a:pt x="134" y="45"/>
                </a:lnTo>
                <a:lnTo>
                  <a:pt x="135" y="44"/>
                </a:lnTo>
                <a:lnTo>
                  <a:pt x="135" y="44"/>
                </a:lnTo>
                <a:lnTo>
                  <a:pt x="150" y="34"/>
                </a:lnTo>
                <a:lnTo>
                  <a:pt x="164" y="25"/>
                </a:lnTo>
                <a:lnTo>
                  <a:pt x="164" y="25"/>
                </a:lnTo>
                <a:lnTo>
                  <a:pt x="169" y="23"/>
                </a:lnTo>
                <a:lnTo>
                  <a:pt x="168" y="24"/>
                </a:lnTo>
                <a:lnTo>
                  <a:pt x="163" y="29"/>
                </a:lnTo>
                <a:lnTo>
                  <a:pt x="163" y="29"/>
                </a:lnTo>
                <a:lnTo>
                  <a:pt x="150" y="43"/>
                </a:lnTo>
                <a:lnTo>
                  <a:pt x="150" y="43"/>
                </a:lnTo>
                <a:lnTo>
                  <a:pt x="150" y="44"/>
                </a:lnTo>
                <a:lnTo>
                  <a:pt x="151" y="45"/>
                </a:lnTo>
                <a:lnTo>
                  <a:pt x="151" y="45"/>
                </a:lnTo>
                <a:lnTo>
                  <a:pt x="159" y="40"/>
                </a:lnTo>
                <a:lnTo>
                  <a:pt x="161" y="39"/>
                </a:lnTo>
                <a:lnTo>
                  <a:pt x="163" y="39"/>
                </a:lnTo>
                <a:lnTo>
                  <a:pt x="164" y="40"/>
                </a:lnTo>
                <a:lnTo>
                  <a:pt x="164" y="43"/>
                </a:lnTo>
                <a:lnTo>
                  <a:pt x="164" y="43"/>
                </a:lnTo>
                <a:lnTo>
                  <a:pt x="164" y="44"/>
                </a:lnTo>
                <a:lnTo>
                  <a:pt x="165" y="45"/>
                </a:lnTo>
                <a:lnTo>
                  <a:pt x="166" y="44"/>
                </a:lnTo>
                <a:lnTo>
                  <a:pt x="166" y="44"/>
                </a:lnTo>
                <a:lnTo>
                  <a:pt x="166" y="44"/>
                </a:lnTo>
                <a:lnTo>
                  <a:pt x="167" y="39"/>
                </a:lnTo>
                <a:lnTo>
                  <a:pt x="166" y="35"/>
                </a:lnTo>
                <a:lnTo>
                  <a:pt x="166" y="35"/>
                </a:lnTo>
                <a:lnTo>
                  <a:pt x="165" y="34"/>
                </a:lnTo>
                <a:lnTo>
                  <a:pt x="164" y="34"/>
                </a:lnTo>
                <a:lnTo>
                  <a:pt x="164" y="34"/>
                </a:lnTo>
                <a:lnTo>
                  <a:pt x="157" y="38"/>
                </a:lnTo>
                <a:lnTo>
                  <a:pt x="157" y="38"/>
                </a:lnTo>
                <a:lnTo>
                  <a:pt x="154" y="40"/>
                </a:lnTo>
                <a:lnTo>
                  <a:pt x="156" y="38"/>
                </a:lnTo>
                <a:lnTo>
                  <a:pt x="161" y="34"/>
                </a:lnTo>
                <a:lnTo>
                  <a:pt x="161" y="34"/>
                </a:lnTo>
                <a:lnTo>
                  <a:pt x="171" y="22"/>
                </a:lnTo>
                <a:lnTo>
                  <a:pt x="171" y="22"/>
                </a:lnTo>
                <a:lnTo>
                  <a:pt x="170" y="46"/>
                </a:lnTo>
                <a:lnTo>
                  <a:pt x="170" y="46"/>
                </a:lnTo>
                <a:lnTo>
                  <a:pt x="101" y="44"/>
                </a:lnTo>
                <a:lnTo>
                  <a:pt x="101" y="44"/>
                </a:lnTo>
                <a:lnTo>
                  <a:pt x="107" y="41"/>
                </a:lnTo>
                <a:lnTo>
                  <a:pt x="112" y="39"/>
                </a:lnTo>
                <a:lnTo>
                  <a:pt x="121" y="33"/>
                </a:lnTo>
                <a:lnTo>
                  <a:pt x="141" y="19"/>
                </a:lnTo>
                <a:lnTo>
                  <a:pt x="141" y="19"/>
                </a:lnTo>
                <a:lnTo>
                  <a:pt x="147" y="15"/>
                </a:lnTo>
                <a:lnTo>
                  <a:pt x="147" y="15"/>
                </a:lnTo>
                <a:lnTo>
                  <a:pt x="147" y="16"/>
                </a:lnTo>
                <a:lnTo>
                  <a:pt x="138" y="23"/>
                </a:lnTo>
                <a:lnTo>
                  <a:pt x="138" y="23"/>
                </a:lnTo>
                <a:lnTo>
                  <a:pt x="126" y="32"/>
                </a:lnTo>
                <a:lnTo>
                  <a:pt x="117" y="43"/>
                </a:lnTo>
                <a:lnTo>
                  <a:pt x="117" y="43"/>
                </a:lnTo>
                <a:lnTo>
                  <a:pt x="117" y="44"/>
                </a:lnTo>
                <a:lnTo>
                  <a:pt x="118" y="44"/>
                </a:lnTo>
                <a:lnTo>
                  <a:pt x="118" y="44"/>
                </a:lnTo>
                <a:close/>
                <a:moveTo>
                  <a:pt x="171" y="19"/>
                </a:moveTo>
                <a:lnTo>
                  <a:pt x="171" y="19"/>
                </a:lnTo>
                <a:lnTo>
                  <a:pt x="151" y="31"/>
                </a:lnTo>
                <a:lnTo>
                  <a:pt x="151" y="31"/>
                </a:lnTo>
                <a:lnTo>
                  <a:pt x="143" y="37"/>
                </a:lnTo>
                <a:lnTo>
                  <a:pt x="143" y="37"/>
                </a:lnTo>
                <a:lnTo>
                  <a:pt x="141" y="37"/>
                </a:lnTo>
                <a:lnTo>
                  <a:pt x="141" y="37"/>
                </a:lnTo>
                <a:lnTo>
                  <a:pt x="154" y="27"/>
                </a:lnTo>
                <a:lnTo>
                  <a:pt x="160" y="21"/>
                </a:lnTo>
                <a:lnTo>
                  <a:pt x="165" y="14"/>
                </a:lnTo>
                <a:lnTo>
                  <a:pt x="165" y="14"/>
                </a:lnTo>
                <a:lnTo>
                  <a:pt x="164" y="13"/>
                </a:lnTo>
                <a:lnTo>
                  <a:pt x="163" y="13"/>
                </a:lnTo>
                <a:lnTo>
                  <a:pt x="163" y="13"/>
                </a:lnTo>
                <a:lnTo>
                  <a:pt x="143" y="27"/>
                </a:lnTo>
                <a:lnTo>
                  <a:pt x="133" y="33"/>
                </a:lnTo>
                <a:lnTo>
                  <a:pt x="121" y="39"/>
                </a:lnTo>
                <a:lnTo>
                  <a:pt x="121" y="39"/>
                </a:lnTo>
                <a:lnTo>
                  <a:pt x="128" y="34"/>
                </a:lnTo>
                <a:lnTo>
                  <a:pt x="136" y="27"/>
                </a:lnTo>
                <a:lnTo>
                  <a:pt x="136" y="27"/>
                </a:lnTo>
                <a:lnTo>
                  <a:pt x="144" y="20"/>
                </a:lnTo>
                <a:lnTo>
                  <a:pt x="153" y="13"/>
                </a:lnTo>
                <a:lnTo>
                  <a:pt x="153" y="13"/>
                </a:lnTo>
                <a:lnTo>
                  <a:pt x="153" y="12"/>
                </a:lnTo>
                <a:lnTo>
                  <a:pt x="153" y="12"/>
                </a:lnTo>
                <a:lnTo>
                  <a:pt x="172" y="13"/>
                </a:lnTo>
                <a:lnTo>
                  <a:pt x="172" y="13"/>
                </a:lnTo>
                <a:lnTo>
                  <a:pt x="171" y="19"/>
                </a:lnTo>
                <a:lnTo>
                  <a:pt x="171" y="19"/>
                </a:lnTo>
                <a:close/>
                <a:moveTo>
                  <a:pt x="104" y="40"/>
                </a:moveTo>
                <a:lnTo>
                  <a:pt x="104" y="40"/>
                </a:lnTo>
                <a:lnTo>
                  <a:pt x="113" y="35"/>
                </a:lnTo>
                <a:lnTo>
                  <a:pt x="122" y="29"/>
                </a:lnTo>
                <a:lnTo>
                  <a:pt x="130" y="21"/>
                </a:lnTo>
                <a:lnTo>
                  <a:pt x="137" y="13"/>
                </a:lnTo>
                <a:lnTo>
                  <a:pt x="137" y="13"/>
                </a:lnTo>
                <a:lnTo>
                  <a:pt x="137" y="12"/>
                </a:lnTo>
                <a:lnTo>
                  <a:pt x="137" y="12"/>
                </a:lnTo>
                <a:lnTo>
                  <a:pt x="150" y="12"/>
                </a:lnTo>
                <a:lnTo>
                  <a:pt x="150" y="12"/>
                </a:lnTo>
                <a:lnTo>
                  <a:pt x="138" y="19"/>
                </a:lnTo>
                <a:lnTo>
                  <a:pt x="127" y="26"/>
                </a:lnTo>
                <a:lnTo>
                  <a:pt x="116" y="34"/>
                </a:lnTo>
                <a:lnTo>
                  <a:pt x="110" y="37"/>
                </a:lnTo>
                <a:lnTo>
                  <a:pt x="104" y="40"/>
                </a:lnTo>
                <a:lnTo>
                  <a:pt x="104" y="40"/>
                </a:lnTo>
                <a:close/>
                <a:moveTo>
                  <a:pt x="121" y="11"/>
                </a:moveTo>
                <a:lnTo>
                  <a:pt x="121" y="11"/>
                </a:lnTo>
                <a:lnTo>
                  <a:pt x="135" y="12"/>
                </a:lnTo>
                <a:lnTo>
                  <a:pt x="135" y="12"/>
                </a:lnTo>
                <a:lnTo>
                  <a:pt x="125" y="17"/>
                </a:lnTo>
                <a:lnTo>
                  <a:pt x="116" y="22"/>
                </a:lnTo>
                <a:lnTo>
                  <a:pt x="100" y="33"/>
                </a:lnTo>
                <a:lnTo>
                  <a:pt x="100" y="33"/>
                </a:lnTo>
                <a:lnTo>
                  <a:pt x="106" y="29"/>
                </a:lnTo>
                <a:lnTo>
                  <a:pt x="112" y="24"/>
                </a:lnTo>
                <a:lnTo>
                  <a:pt x="117" y="19"/>
                </a:lnTo>
                <a:lnTo>
                  <a:pt x="121" y="13"/>
                </a:lnTo>
                <a:lnTo>
                  <a:pt x="121" y="13"/>
                </a:lnTo>
                <a:lnTo>
                  <a:pt x="121" y="11"/>
                </a:lnTo>
                <a:lnTo>
                  <a:pt x="121" y="11"/>
                </a:lnTo>
                <a:close/>
                <a:moveTo>
                  <a:pt x="105" y="13"/>
                </a:moveTo>
                <a:lnTo>
                  <a:pt x="105" y="13"/>
                </a:lnTo>
                <a:lnTo>
                  <a:pt x="106" y="12"/>
                </a:lnTo>
                <a:lnTo>
                  <a:pt x="105" y="11"/>
                </a:lnTo>
                <a:lnTo>
                  <a:pt x="105" y="11"/>
                </a:lnTo>
                <a:lnTo>
                  <a:pt x="119" y="11"/>
                </a:lnTo>
                <a:lnTo>
                  <a:pt x="119" y="11"/>
                </a:lnTo>
                <a:lnTo>
                  <a:pt x="100" y="24"/>
                </a:lnTo>
                <a:lnTo>
                  <a:pt x="79" y="37"/>
                </a:lnTo>
                <a:lnTo>
                  <a:pt x="79" y="37"/>
                </a:lnTo>
                <a:lnTo>
                  <a:pt x="78" y="37"/>
                </a:lnTo>
                <a:lnTo>
                  <a:pt x="78" y="37"/>
                </a:lnTo>
                <a:lnTo>
                  <a:pt x="84" y="31"/>
                </a:lnTo>
                <a:lnTo>
                  <a:pt x="84" y="31"/>
                </a:lnTo>
                <a:lnTo>
                  <a:pt x="94" y="22"/>
                </a:lnTo>
                <a:lnTo>
                  <a:pt x="105" y="13"/>
                </a:lnTo>
                <a:lnTo>
                  <a:pt x="105" y="13"/>
                </a:lnTo>
                <a:close/>
                <a:moveTo>
                  <a:pt x="81" y="44"/>
                </a:moveTo>
                <a:lnTo>
                  <a:pt x="81" y="44"/>
                </a:lnTo>
                <a:lnTo>
                  <a:pt x="75" y="44"/>
                </a:lnTo>
                <a:lnTo>
                  <a:pt x="75" y="44"/>
                </a:lnTo>
                <a:lnTo>
                  <a:pt x="96" y="29"/>
                </a:lnTo>
                <a:lnTo>
                  <a:pt x="117" y="16"/>
                </a:lnTo>
                <a:lnTo>
                  <a:pt x="117" y="16"/>
                </a:lnTo>
                <a:lnTo>
                  <a:pt x="108" y="23"/>
                </a:lnTo>
                <a:lnTo>
                  <a:pt x="100" y="30"/>
                </a:lnTo>
                <a:lnTo>
                  <a:pt x="100" y="30"/>
                </a:lnTo>
                <a:lnTo>
                  <a:pt x="86" y="40"/>
                </a:lnTo>
                <a:lnTo>
                  <a:pt x="86" y="40"/>
                </a:lnTo>
                <a:lnTo>
                  <a:pt x="86" y="41"/>
                </a:lnTo>
                <a:lnTo>
                  <a:pt x="86" y="43"/>
                </a:lnTo>
                <a:lnTo>
                  <a:pt x="88" y="43"/>
                </a:lnTo>
                <a:lnTo>
                  <a:pt x="88" y="43"/>
                </a:lnTo>
                <a:lnTo>
                  <a:pt x="98" y="37"/>
                </a:lnTo>
                <a:lnTo>
                  <a:pt x="109" y="30"/>
                </a:lnTo>
                <a:lnTo>
                  <a:pt x="128" y="17"/>
                </a:lnTo>
                <a:lnTo>
                  <a:pt x="128" y="17"/>
                </a:lnTo>
                <a:lnTo>
                  <a:pt x="133" y="15"/>
                </a:lnTo>
                <a:lnTo>
                  <a:pt x="129" y="18"/>
                </a:lnTo>
                <a:lnTo>
                  <a:pt x="129" y="18"/>
                </a:lnTo>
                <a:lnTo>
                  <a:pt x="123" y="24"/>
                </a:lnTo>
                <a:lnTo>
                  <a:pt x="116" y="29"/>
                </a:lnTo>
                <a:lnTo>
                  <a:pt x="116" y="29"/>
                </a:lnTo>
                <a:lnTo>
                  <a:pt x="99" y="43"/>
                </a:lnTo>
                <a:lnTo>
                  <a:pt x="99" y="43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81" y="44"/>
                </a:lnTo>
                <a:lnTo>
                  <a:pt x="81" y="44"/>
                </a:lnTo>
                <a:close/>
                <a:moveTo>
                  <a:pt x="99" y="34"/>
                </a:moveTo>
                <a:lnTo>
                  <a:pt x="99" y="34"/>
                </a:lnTo>
                <a:lnTo>
                  <a:pt x="96" y="36"/>
                </a:lnTo>
                <a:lnTo>
                  <a:pt x="96" y="36"/>
                </a:lnTo>
                <a:lnTo>
                  <a:pt x="99" y="34"/>
                </a:lnTo>
                <a:lnTo>
                  <a:pt x="99" y="34"/>
                </a:lnTo>
                <a:close/>
                <a:moveTo>
                  <a:pt x="88" y="11"/>
                </a:moveTo>
                <a:lnTo>
                  <a:pt x="88" y="11"/>
                </a:lnTo>
                <a:lnTo>
                  <a:pt x="80" y="16"/>
                </a:lnTo>
                <a:lnTo>
                  <a:pt x="72" y="22"/>
                </a:lnTo>
                <a:lnTo>
                  <a:pt x="57" y="33"/>
                </a:lnTo>
                <a:lnTo>
                  <a:pt x="57" y="33"/>
                </a:lnTo>
                <a:lnTo>
                  <a:pt x="63" y="29"/>
                </a:lnTo>
                <a:lnTo>
                  <a:pt x="69" y="24"/>
                </a:lnTo>
                <a:lnTo>
                  <a:pt x="74" y="18"/>
                </a:lnTo>
                <a:lnTo>
                  <a:pt x="78" y="13"/>
                </a:lnTo>
                <a:lnTo>
                  <a:pt x="78" y="13"/>
                </a:lnTo>
                <a:lnTo>
                  <a:pt x="78" y="12"/>
                </a:lnTo>
                <a:lnTo>
                  <a:pt x="78" y="11"/>
                </a:lnTo>
                <a:lnTo>
                  <a:pt x="76" y="11"/>
                </a:lnTo>
                <a:lnTo>
                  <a:pt x="76" y="11"/>
                </a:lnTo>
                <a:lnTo>
                  <a:pt x="57" y="26"/>
                </a:lnTo>
                <a:lnTo>
                  <a:pt x="46" y="32"/>
                </a:lnTo>
                <a:lnTo>
                  <a:pt x="36" y="38"/>
                </a:lnTo>
                <a:lnTo>
                  <a:pt x="36" y="38"/>
                </a:lnTo>
                <a:lnTo>
                  <a:pt x="47" y="26"/>
                </a:lnTo>
                <a:lnTo>
                  <a:pt x="47" y="26"/>
                </a:lnTo>
                <a:lnTo>
                  <a:pt x="63" y="13"/>
                </a:lnTo>
                <a:lnTo>
                  <a:pt x="63" y="13"/>
                </a:lnTo>
                <a:lnTo>
                  <a:pt x="63" y="11"/>
                </a:lnTo>
                <a:lnTo>
                  <a:pt x="62" y="11"/>
                </a:lnTo>
                <a:lnTo>
                  <a:pt x="62" y="11"/>
                </a:lnTo>
                <a:lnTo>
                  <a:pt x="55" y="14"/>
                </a:lnTo>
                <a:lnTo>
                  <a:pt x="48" y="18"/>
                </a:lnTo>
                <a:lnTo>
                  <a:pt x="36" y="27"/>
                </a:lnTo>
                <a:lnTo>
                  <a:pt x="36" y="27"/>
                </a:lnTo>
                <a:lnTo>
                  <a:pt x="26" y="34"/>
                </a:lnTo>
                <a:lnTo>
                  <a:pt x="26" y="34"/>
                </a:lnTo>
                <a:lnTo>
                  <a:pt x="22" y="37"/>
                </a:lnTo>
                <a:lnTo>
                  <a:pt x="24" y="35"/>
                </a:lnTo>
                <a:lnTo>
                  <a:pt x="29" y="29"/>
                </a:lnTo>
                <a:lnTo>
                  <a:pt x="29" y="29"/>
                </a:lnTo>
                <a:lnTo>
                  <a:pt x="45" y="13"/>
                </a:lnTo>
                <a:lnTo>
                  <a:pt x="45" y="13"/>
                </a:lnTo>
                <a:lnTo>
                  <a:pt x="45" y="12"/>
                </a:lnTo>
                <a:lnTo>
                  <a:pt x="45" y="11"/>
                </a:lnTo>
                <a:lnTo>
                  <a:pt x="44" y="11"/>
                </a:lnTo>
                <a:lnTo>
                  <a:pt x="43" y="11"/>
                </a:lnTo>
                <a:lnTo>
                  <a:pt x="43" y="11"/>
                </a:lnTo>
                <a:lnTo>
                  <a:pt x="13" y="35"/>
                </a:lnTo>
                <a:lnTo>
                  <a:pt x="13" y="35"/>
                </a:lnTo>
                <a:lnTo>
                  <a:pt x="20" y="29"/>
                </a:lnTo>
                <a:lnTo>
                  <a:pt x="25" y="24"/>
                </a:lnTo>
                <a:lnTo>
                  <a:pt x="30" y="17"/>
                </a:lnTo>
                <a:lnTo>
                  <a:pt x="35" y="10"/>
                </a:lnTo>
                <a:lnTo>
                  <a:pt x="35" y="10"/>
                </a:lnTo>
                <a:lnTo>
                  <a:pt x="88" y="11"/>
                </a:lnTo>
                <a:lnTo>
                  <a:pt x="88" y="11"/>
                </a:lnTo>
                <a:close/>
                <a:moveTo>
                  <a:pt x="53" y="35"/>
                </a:moveTo>
                <a:lnTo>
                  <a:pt x="53" y="35"/>
                </a:lnTo>
                <a:lnTo>
                  <a:pt x="55" y="34"/>
                </a:lnTo>
                <a:lnTo>
                  <a:pt x="55" y="34"/>
                </a:lnTo>
                <a:lnTo>
                  <a:pt x="53" y="35"/>
                </a:lnTo>
                <a:lnTo>
                  <a:pt x="53" y="35"/>
                </a:lnTo>
                <a:close/>
                <a:moveTo>
                  <a:pt x="31" y="10"/>
                </a:moveTo>
                <a:lnTo>
                  <a:pt x="31" y="10"/>
                </a:lnTo>
                <a:lnTo>
                  <a:pt x="20" y="18"/>
                </a:lnTo>
                <a:lnTo>
                  <a:pt x="10" y="26"/>
                </a:lnTo>
                <a:lnTo>
                  <a:pt x="10" y="26"/>
                </a:lnTo>
                <a:lnTo>
                  <a:pt x="10" y="26"/>
                </a:lnTo>
                <a:lnTo>
                  <a:pt x="14" y="22"/>
                </a:lnTo>
                <a:lnTo>
                  <a:pt x="17" y="18"/>
                </a:lnTo>
                <a:lnTo>
                  <a:pt x="23" y="10"/>
                </a:lnTo>
                <a:lnTo>
                  <a:pt x="23" y="10"/>
                </a:lnTo>
                <a:lnTo>
                  <a:pt x="31" y="10"/>
                </a:lnTo>
                <a:lnTo>
                  <a:pt x="31" y="1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2541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8347501" y="532890"/>
            <a:ext cx="453803" cy="491619"/>
          </a:xfrm>
          <a:custGeom>
            <a:avLst/>
            <a:gdLst/>
            <a:ahLst/>
            <a:cxnLst>
              <a:cxn ang="0">
                <a:pos x="83" y="143"/>
              </a:cxn>
              <a:cxn ang="0">
                <a:pos x="88" y="98"/>
              </a:cxn>
              <a:cxn ang="0">
                <a:pos x="132" y="60"/>
              </a:cxn>
              <a:cxn ang="0">
                <a:pos x="120" y="54"/>
              </a:cxn>
              <a:cxn ang="0">
                <a:pos x="89" y="2"/>
              </a:cxn>
              <a:cxn ang="0">
                <a:pos x="49" y="5"/>
              </a:cxn>
              <a:cxn ang="0">
                <a:pos x="0" y="55"/>
              </a:cxn>
              <a:cxn ang="0">
                <a:pos x="5" y="93"/>
              </a:cxn>
              <a:cxn ang="0">
                <a:pos x="16" y="85"/>
              </a:cxn>
              <a:cxn ang="0">
                <a:pos x="17" y="84"/>
              </a:cxn>
              <a:cxn ang="0">
                <a:pos x="18" y="68"/>
              </a:cxn>
              <a:cxn ang="0">
                <a:pos x="10" y="63"/>
              </a:cxn>
              <a:cxn ang="0">
                <a:pos x="9" y="60"/>
              </a:cxn>
              <a:cxn ang="0">
                <a:pos x="43" y="60"/>
              </a:cxn>
              <a:cxn ang="0">
                <a:pos x="53" y="60"/>
              </a:cxn>
              <a:cxn ang="0">
                <a:pos x="57" y="58"/>
              </a:cxn>
              <a:cxn ang="0">
                <a:pos x="45" y="60"/>
              </a:cxn>
              <a:cxn ang="0">
                <a:pos x="59" y="53"/>
              </a:cxn>
              <a:cxn ang="0">
                <a:pos x="75" y="31"/>
              </a:cxn>
              <a:cxn ang="0">
                <a:pos x="81" y="14"/>
              </a:cxn>
              <a:cxn ang="0">
                <a:pos x="65" y="19"/>
              </a:cxn>
              <a:cxn ang="0">
                <a:pos x="79" y="90"/>
              </a:cxn>
              <a:cxn ang="0">
                <a:pos x="122" y="79"/>
              </a:cxn>
              <a:cxn ang="0">
                <a:pos x="123" y="63"/>
              </a:cxn>
              <a:cxn ang="0">
                <a:pos x="77" y="112"/>
              </a:cxn>
              <a:cxn ang="0">
                <a:pos x="67" y="127"/>
              </a:cxn>
              <a:cxn ang="0">
                <a:pos x="77" y="66"/>
              </a:cxn>
              <a:cxn ang="0">
                <a:pos x="87" y="62"/>
              </a:cxn>
              <a:cxn ang="0">
                <a:pos x="63" y="83"/>
              </a:cxn>
              <a:cxn ang="0">
                <a:pos x="69" y="107"/>
              </a:cxn>
              <a:cxn ang="0">
                <a:pos x="65" y="112"/>
              </a:cxn>
              <a:cxn ang="0">
                <a:pos x="80" y="92"/>
              </a:cxn>
              <a:cxn ang="0">
                <a:pos x="76" y="96"/>
              </a:cxn>
              <a:cxn ang="0">
                <a:pos x="76" y="96"/>
              </a:cxn>
              <a:cxn ang="0">
                <a:pos x="62" y="95"/>
              </a:cxn>
              <a:cxn ang="0">
                <a:pos x="75" y="92"/>
              </a:cxn>
              <a:cxn ang="0">
                <a:pos x="66" y="86"/>
              </a:cxn>
              <a:cxn ang="0">
                <a:pos x="72" y="50"/>
              </a:cxn>
              <a:cxn ang="0">
                <a:pos x="57" y="19"/>
              </a:cxn>
              <a:cxn ang="0">
                <a:pos x="77" y="18"/>
              </a:cxn>
              <a:cxn ang="0">
                <a:pos x="75" y="20"/>
              </a:cxn>
              <a:cxn ang="0">
                <a:pos x="57" y="51"/>
              </a:cxn>
              <a:cxn ang="0">
                <a:pos x="40" y="84"/>
              </a:cxn>
              <a:cxn ang="0">
                <a:pos x="82" y="44"/>
              </a:cxn>
              <a:cxn ang="0">
                <a:pos x="47" y="84"/>
              </a:cxn>
              <a:cxn ang="0">
                <a:pos x="59" y="80"/>
              </a:cxn>
              <a:cxn ang="0">
                <a:pos x="82" y="45"/>
              </a:cxn>
              <a:cxn ang="0">
                <a:pos x="63" y="129"/>
              </a:cxn>
              <a:cxn ang="0">
                <a:pos x="77" y="129"/>
              </a:cxn>
              <a:cxn ang="0">
                <a:pos x="84" y="89"/>
              </a:cxn>
              <a:cxn ang="0">
                <a:pos x="92" y="87"/>
              </a:cxn>
              <a:cxn ang="0">
                <a:pos x="116" y="74"/>
              </a:cxn>
              <a:cxn ang="0">
                <a:pos x="119" y="85"/>
              </a:cxn>
              <a:cxn ang="0">
                <a:pos x="84" y="89"/>
              </a:cxn>
              <a:cxn ang="0">
                <a:pos x="114" y="63"/>
              </a:cxn>
              <a:cxn ang="0">
                <a:pos x="33" y="59"/>
              </a:cxn>
              <a:cxn ang="0">
                <a:pos x="23" y="65"/>
              </a:cxn>
              <a:cxn ang="0">
                <a:pos x="11" y="67"/>
              </a:cxn>
              <a:cxn ang="0">
                <a:pos x="35" y="68"/>
              </a:cxn>
            </a:cxnLst>
            <a:rect l="0" t="0" r="r" b="b"/>
            <a:pathLst>
              <a:path w="132" h="143">
                <a:moveTo>
                  <a:pt x="46" y="136"/>
                </a:moveTo>
                <a:lnTo>
                  <a:pt x="46" y="136"/>
                </a:lnTo>
                <a:lnTo>
                  <a:pt x="46" y="138"/>
                </a:lnTo>
                <a:lnTo>
                  <a:pt x="48" y="140"/>
                </a:lnTo>
                <a:lnTo>
                  <a:pt x="48" y="140"/>
                </a:lnTo>
                <a:lnTo>
                  <a:pt x="49" y="141"/>
                </a:lnTo>
                <a:lnTo>
                  <a:pt x="51" y="142"/>
                </a:lnTo>
                <a:lnTo>
                  <a:pt x="51" y="142"/>
                </a:lnTo>
                <a:lnTo>
                  <a:pt x="59" y="141"/>
                </a:lnTo>
                <a:lnTo>
                  <a:pt x="67" y="142"/>
                </a:lnTo>
                <a:lnTo>
                  <a:pt x="83" y="143"/>
                </a:lnTo>
                <a:lnTo>
                  <a:pt x="83" y="143"/>
                </a:lnTo>
                <a:lnTo>
                  <a:pt x="85" y="142"/>
                </a:lnTo>
                <a:lnTo>
                  <a:pt x="87" y="141"/>
                </a:lnTo>
                <a:lnTo>
                  <a:pt x="87" y="139"/>
                </a:lnTo>
                <a:lnTo>
                  <a:pt x="88" y="138"/>
                </a:lnTo>
                <a:lnTo>
                  <a:pt x="88" y="138"/>
                </a:lnTo>
                <a:lnTo>
                  <a:pt x="88" y="136"/>
                </a:lnTo>
                <a:lnTo>
                  <a:pt x="88" y="136"/>
                </a:lnTo>
                <a:lnTo>
                  <a:pt x="87" y="127"/>
                </a:lnTo>
                <a:lnTo>
                  <a:pt x="87" y="117"/>
                </a:lnTo>
                <a:lnTo>
                  <a:pt x="88" y="98"/>
                </a:lnTo>
                <a:lnTo>
                  <a:pt x="88" y="98"/>
                </a:lnTo>
                <a:lnTo>
                  <a:pt x="108" y="99"/>
                </a:lnTo>
                <a:lnTo>
                  <a:pt x="126" y="98"/>
                </a:lnTo>
                <a:lnTo>
                  <a:pt x="126" y="98"/>
                </a:lnTo>
                <a:lnTo>
                  <a:pt x="128" y="97"/>
                </a:lnTo>
                <a:lnTo>
                  <a:pt x="128" y="97"/>
                </a:lnTo>
                <a:lnTo>
                  <a:pt x="129" y="96"/>
                </a:lnTo>
                <a:lnTo>
                  <a:pt x="130" y="94"/>
                </a:lnTo>
                <a:lnTo>
                  <a:pt x="130" y="94"/>
                </a:lnTo>
                <a:lnTo>
                  <a:pt x="131" y="77"/>
                </a:lnTo>
                <a:lnTo>
                  <a:pt x="132" y="60"/>
                </a:lnTo>
                <a:lnTo>
                  <a:pt x="132" y="60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1" y="57"/>
                </a:lnTo>
                <a:lnTo>
                  <a:pt x="129" y="56"/>
                </a:lnTo>
                <a:lnTo>
                  <a:pt x="129" y="56"/>
                </a:lnTo>
                <a:lnTo>
                  <a:pt x="120" y="54"/>
                </a:lnTo>
                <a:lnTo>
                  <a:pt x="111" y="54"/>
                </a:lnTo>
                <a:lnTo>
                  <a:pt x="101" y="54"/>
                </a:lnTo>
                <a:lnTo>
                  <a:pt x="91" y="54"/>
                </a:lnTo>
                <a:lnTo>
                  <a:pt x="91" y="54"/>
                </a:lnTo>
                <a:lnTo>
                  <a:pt x="91" y="30"/>
                </a:lnTo>
                <a:lnTo>
                  <a:pt x="91" y="18"/>
                </a:lnTo>
                <a:lnTo>
                  <a:pt x="91" y="6"/>
                </a:lnTo>
                <a:lnTo>
                  <a:pt x="91" y="6"/>
                </a:lnTo>
                <a:lnTo>
                  <a:pt x="90" y="4"/>
                </a:lnTo>
                <a:lnTo>
                  <a:pt x="90" y="4"/>
                </a:lnTo>
                <a:lnTo>
                  <a:pt x="89" y="2"/>
                </a:lnTo>
                <a:lnTo>
                  <a:pt x="87" y="1"/>
                </a:lnTo>
                <a:lnTo>
                  <a:pt x="87" y="1"/>
                </a:lnTo>
                <a:lnTo>
                  <a:pt x="70" y="0"/>
                </a:lnTo>
                <a:lnTo>
                  <a:pt x="62" y="0"/>
                </a:lnTo>
                <a:lnTo>
                  <a:pt x="53" y="1"/>
                </a:lnTo>
                <a:lnTo>
                  <a:pt x="53" y="1"/>
                </a:lnTo>
                <a:lnTo>
                  <a:pt x="51" y="2"/>
                </a:lnTo>
                <a:lnTo>
                  <a:pt x="51" y="2"/>
                </a:lnTo>
                <a:lnTo>
                  <a:pt x="49" y="3"/>
                </a:lnTo>
                <a:lnTo>
                  <a:pt x="49" y="5"/>
                </a:lnTo>
                <a:lnTo>
                  <a:pt x="49" y="5"/>
                </a:lnTo>
                <a:lnTo>
                  <a:pt x="48" y="28"/>
                </a:lnTo>
                <a:lnTo>
                  <a:pt x="48" y="51"/>
                </a:lnTo>
                <a:lnTo>
                  <a:pt x="48" y="51"/>
                </a:lnTo>
                <a:lnTo>
                  <a:pt x="27" y="50"/>
                </a:lnTo>
                <a:lnTo>
                  <a:pt x="6" y="50"/>
                </a:lnTo>
                <a:lnTo>
                  <a:pt x="6" y="50"/>
                </a:lnTo>
                <a:lnTo>
                  <a:pt x="4" y="51"/>
                </a:lnTo>
                <a:lnTo>
                  <a:pt x="4" y="51"/>
                </a:lnTo>
                <a:lnTo>
                  <a:pt x="1" y="52"/>
                </a:lnTo>
                <a:lnTo>
                  <a:pt x="0" y="53"/>
                </a:lnTo>
                <a:lnTo>
                  <a:pt x="0" y="55"/>
                </a:lnTo>
                <a:lnTo>
                  <a:pt x="0" y="55"/>
                </a:lnTo>
                <a:lnTo>
                  <a:pt x="0" y="63"/>
                </a:lnTo>
                <a:lnTo>
                  <a:pt x="0" y="72"/>
                </a:lnTo>
                <a:lnTo>
                  <a:pt x="0" y="81"/>
                </a:lnTo>
                <a:lnTo>
                  <a:pt x="1" y="90"/>
                </a:lnTo>
                <a:lnTo>
                  <a:pt x="1" y="90"/>
                </a:lnTo>
                <a:lnTo>
                  <a:pt x="2" y="91"/>
                </a:lnTo>
                <a:lnTo>
                  <a:pt x="3" y="92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16" y="93"/>
                </a:lnTo>
                <a:lnTo>
                  <a:pt x="26" y="93"/>
                </a:lnTo>
                <a:lnTo>
                  <a:pt x="46" y="93"/>
                </a:lnTo>
                <a:lnTo>
                  <a:pt x="46" y="93"/>
                </a:lnTo>
                <a:lnTo>
                  <a:pt x="46" y="115"/>
                </a:lnTo>
                <a:lnTo>
                  <a:pt x="46" y="125"/>
                </a:lnTo>
                <a:lnTo>
                  <a:pt x="46" y="136"/>
                </a:lnTo>
                <a:lnTo>
                  <a:pt x="46" y="136"/>
                </a:lnTo>
                <a:close/>
                <a:moveTo>
                  <a:pt x="16" y="85"/>
                </a:moveTo>
                <a:lnTo>
                  <a:pt x="16" y="85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10" y="84"/>
                </a:lnTo>
                <a:lnTo>
                  <a:pt x="10" y="84"/>
                </a:lnTo>
                <a:lnTo>
                  <a:pt x="17" y="79"/>
                </a:lnTo>
                <a:lnTo>
                  <a:pt x="22" y="74"/>
                </a:lnTo>
                <a:lnTo>
                  <a:pt x="22" y="74"/>
                </a:lnTo>
                <a:lnTo>
                  <a:pt x="19" y="79"/>
                </a:lnTo>
                <a:lnTo>
                  <a:pt x="17" y="84"/>
                </a:lnTo>
                <a:lnTo>
                  <a:pt x="17" y="84"/>
                </a:lnTo>
                <a:lnTo>
                  <a:pt x="16" y="85"/>
                </a:lnTo>
                <a:lnTo>
                  <a:pt x="16" y="85"/>
                </a:lnTo>
                <a:close/>
                <a:moveTo>
                  <a:pt x="9" y="75"/>
                </a:moveTo>
                <a:lnTo>
                  <a:pt x="9" y="75"/>
                </a:lnTo>
                <a:lnTo>
                  <a:pt x="10" y="75"/>
                </a:lnTo>
                <a:lnTo>
                  <a:pt x="10" y="75"/>
                </a:lnTo>
                <a:lnTo>
                  <a:pt x="20" y="65"/>
                </a:lnTo>
                <a:lnTo>
                  <a:pt x="22" y="63"/>
                </a:lnTo>
                <a:lnTo>
                  <a:pt x="18" y="68"/>
                </a:lnTo>
                <a:lnTo>
                  <a:pt x="18" y="68"/>
                </a:lnTo>
                <a:lnTo>
                  <a:pt x="14" y="75"/>
                </a:lnTo>
                <a:lnTo>
                  <a:pt x="9" y="81"/>
                </a:lnTo>
                <a:lnTo>
                  <a:pt x="9" y="81"/>
                </a:lnTo>
                <a:lnTo>
                  <a:pt x="9" y="75"/>
                </a:lnTo>
                <a:lnTo>
                  <a:pt x="9" y="75"/>
                </a:lnTo>
                <a:close/>
                <a:moveTo>
                  <a:pt x="9" y="71"/>
                </a:moveTo>
                <a:lnTo>
                  <a:pt x="9" y="71"/>
                </a:lnTo>
                <a:lnTo>
                  <a:pt x="9" y="63"/>
                </a:lnTo>
                <a:lnTo>
                  <a:pt x="9" y="63"/>
                </a:lnTo>
                <a:lnTo>
                  <a:pt x="10" y="63"/>
                </a:lnTo>
                <a:lnTo>
                  <a:pt x="10" y="63"/>
                </a:lnTo>
                <a:lnTo>
                  <a:pt x="12" y="62"/>
                </a:lnTo>
                <a:lnTo>
                  <a:pt x="12" y="64"/>
                </a:lnTo>
                <a:lnTo>
                  <a:pt x="9" y="71"/>
                </a:lnTo>
                <a:lnTo>
                  <a:pt x="9" y="71"/>
                </a:lnTo>
                <a:close/>
                <a:moveTo>
                  <a:pt x="9" y="60"/>
                </a:moveTo>
                <a:lnTo>
                  <a:pt x="9" y="60"/>
                </a:lnTo>
                <a:lnTo>
                  <a:pt x="9" y="59"/>
                </a:lnTo>
                <a:lnTo>
                  <a:pt x="9" y="59"/>
                </a:lnTo>
                <a:lnTo>
                  <a:pt x="12" y="59"/>
                </a:lnTo>
                <a:lnTo>
                  <a:pt x="12" y="59"/>
                </a:lnTo>
                <a:lnTo>
                  <a:pt x="9" y="60"/>
                </a:lnTo>
                <a:lnTo>
                  <a:pt x="9" y="60"/>
                </a:lnTo>
                <a:close/>
                <a:moveTo>
                  <a:pt x="23" y="77"/>
                </a:moveTo>
                <a:lnTo>
                  <a:pt x="23" y="77"/>
                </a:lnTo>
                <a:lnTo>
                  <a:pt x="28" y="68"/>
                </a:lnTo>
                <a:lnTo>
                  <a:pt x="34" y="61"/>
                </a:lnTo>
                <a:lnTo>
                  <a:pt x="34" y="61"/>
                </a:lnTo>
                <a:lnTo>
                  <a:pt x="35" y="60"/>
                </a:lnTo>
                <a:lnTo>
                  <a:pt x="34" y="59"/>
                </a:lnTo>
                <a:lnTo>
                  <a:pt x="34" y="59"/>
                </a:lnTo>
                <a:lnTo>
                  <a:pt x="43" y="60"/>
                </a:lnTo>
                <a:lnTo>
                  <a:pt x="43" y="60"/>
                </a:lnTo>
                <a:lnTo>
                  <a:pt x="35" y="66"/>
                </a:lnTo>
                <a:lnTo>
                  <a:pt x="29" y="74"/>
                </a:lnTo>
                <a:lnTo>
                  <a:pt x="29" y="74"/>
                </a:lnTo>
                <a:lnTo>
                  <a:pt x="22" y="81"/>
                </a:lnTo>
                <a:lnTo>
                  <a:pt x="21" y="82"/>
                </a:lnTo>
                <a:lnTo>
                  <a:pt x="20" y="82"/>
                </a:lnTo>
                <a:lnTo>
                  <a:pt x="23" y="77"/>
                </a:lnTo>
                <a:lnTo>
                  <a:pt x="23" y="77"/>
                </a:lnTo>
                <a:close/>
                <a:moveTo>
                  <a:pt x="45" y="60"/>
                </a:moveTo>
                <a:lnTo>
                  <a:pt x="45" y="60"/>
                </a:lnTo>
                <a:lnTo>
                  <a:pt x="53" y="60"/>
                </a:lnTo>
                <a:lnTo>
                  <a:pt x="53" y="60"/>
                </a:lnTo>
                <a:lnTo>
                  <a:pt x="55" y="59"/>
                </a:lnTo>
                <a:lnTo>
                  <a:pt x="55" y="59"/>
                </a:lnTo>
                <a:lnTo>
                  <a:pt x="57" y="58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68" y="51"/>
                </a:lnTo>
                <a:lnTo>
                  <a:pt x="68" y="51"/>
                </a:lnTo>
                <a:lnTo>
                  <a:pt x="57" y="58"/>
                </a:lnTo>
                <a:lnTo>
                  <a:pt x="46" y="67"/>
                </a:lnTo>
                <a:lnTo>
                  <a:pt x="46" y="67"/>
                </a:lnTo>
                <a:lnTo>
                  <a:pt x="37" y="74"/>
                </a:lnTo>
                <a:lnTo>
                  <a:pt x="33" y="77"/>
                </a:lnTo>
                <a:lnTo>
                  <a:pt x="30" y="81"/>
                </a:lnTo>
                <a:lnTo>
                  <a:pt x="30" y="81"/>
                </a:lnTo>
                <a:lnTo>
                  <a:pt x="37" y="70"/>
                </a:lnTo>
                <a:lnTo>
                  <a:pt x="44" y="61"/>
                </a:lnTo>
                <a:lnTo>
                  <a:pt x="44" y="61"/>
                </a:lnTo>
                <a:lnTo>
                  <a:pt x="45" y="60"/>
                </a:lnTo>
                <a:lnTo>
                  <a:pt x="45" y="60"/>
                </a:lnTo>
                <a:close/>
                <a:moveTo>
                  <a:pt x="83" y="10"/>
                </a:moveTo>
                <a:lnTo>
                  <a:pt x="83" y="10"/>
                </a:lnTo>
                <a:lnTo>
                  <a:pt x="83" y="27"/>
                </a:lnTo>
                <a:lnTo>
                  <a:pt x="82" y="44"/>
                </a:lnTo>
                <a:lnTo>
                  <a:pt x="82" y="44"/>
                </a:lnTo>
                <a:lnTo>
                  <a:pt x="82" y="43"/>
                </a:lnTo>
                <a:lnTo>
                  <a:pt x="81" y="43"/>
                </a:lnTo>
                <a:lnTo>
                  <a:pt x="81" y="43"/>
                </a:lnTo>
                <a:lnTo>
                  <a:pt x="65" y="50"/>
                </a:lnTo>
                <a:lnTo>
                  <a:pt x="65" y="50"/>
                </a:lnTo>
                <a:lnTo>
                  <a:pt x="59" y="53"/>
                </a:lnTo>
                <a:lnTo>
                  <a:pt x="61" y="51"/>
                </a:lnTo>
                <a:lnTo>
                  <a:pt x="61" y="51"/>
                </a:lnTo>
                <a:lnTo>
                  <a:pt x="68" y="47"/>
                </a:lnTo>
                <a:lnTo>
                  <a:pt x="73" y="42"/>
                </a:lnTo>
                <a:lnTo>
                  <a:pt x="78" y="36"/>
                </a:lnTo>
                <a:lnTo>
                  <a:pt x="82" y="30"/>
                </a:lnTo>
                <a:lnTo>
                  <a:pt x="82" y="30"/>
                </a:lnTo>
                <a:lnTo>
                  <a:pt x="82" y="29"/>
                </a:lnTo>
                <a:lnTo>
                  <a:pt x="81" y="29"/>
                </a:lnTo>
                <a:lnTo>
                  <a:pt x="81" y="29"/>
                </a:lnTo>
                <a:lnTo>
                  <a:pt x="75" y="31"/>
                </a:lnTo>
                <a:lnTo>
                  <a:pt x="69" y="34"/>
                </a:lnTo>
                <a:lnTo>
                  <a:pt x="69" y="34"/>
                </a:lnTo>
                <a:lnTo>
                  <a:pt x="60" y="41"/>
                </a:lnTo>
                <a:lnTo>
                  <a:pt x="57" y="43"/>
                </a:lnTo>
                <a:lnTo>
                  <a:pt x="59" y="41"/>
                </a:lnTo>
                <a:lnTo>
                  <a:pt x="59" y="41"/>
                </a:lnTo>
                <a:lnTo>
                  <a:pt x="71" y="29"/>
                </a:lnTo>
                <a:lnTo>
                  <a:pt x="76" y="23"/>
                </a:lnTo>
                <a:lnTo>
                  <a:pt x="81" y="16"/>
                </a:lnTo>
                <a:lnTo>
                  <a:pt x="81" y="16"/>
                </a:lnTo>
                <a:lnTo>
                  <a:pt x="81" y="14"/>
                </a:lnTo>
                <a:lnTo>
                  <a:pt x="79" y="14"/>
                </a:lnTo>
                <a:lnTo>
                  <a:pt x="79" y="14"/>
                </a:lnTo>
                <a:lnTo>
                  <a:pt x="73" y="18"/>
                </a:lnTo>
                <a:lnTo>
                  <a:pt x="68" y="22"/>
                </a:lnTo>
                <a:lnTo>
                  <a:pt x="62" y="26"/>
                </a:lnTo>
                <a:lnTo>
                  <a:pt x="56" y="30"/>
                </a:lnTo>
                <a:lnTo>
                  <a:pt x="56" y="30"/>
                </a:lnTo>
                <a:lnTo>
                  <a:pt x="56" y="29"/>
                </a:lnTo>
                <a:lnTo>
                  <a:pt x="56" y="29"/>
                </a:lnTo>
                <a:lnTo>
                  <a:pt x="65" y="19"/>
                </a:lnTo>
                <a:lnTo>
                  <a:pt x="65" y="19"/>
                </a:lnTo>
                <a:lnTo>
                  <a:pt x="69" y="14"/>
                </a:lnTo>
                <a:lnTo>
                  <a:pt x="73" y="9"/>
                </a:lnTo>
                <a:lnTo>
                  <a:pt x="73" y="9"/>
                </a:lnTo>
                <a:lnTo>
                  <a:pt x="83" y="10"/>
                </a:lnTo>
                <a:lnTo>
                  <a:pt x="83" y="10"/>
                </a:lnTo>
                <a:close/>
                <a:moveTo>
                  <a:pt x="108" y="63"/>
                </a:moveTo>
                <a:lnTo>
                  <a:pt x="108" y="63"/>
                </a:lnTo>
                <a:lnTo>
                  <a:pt x="98" y="72"/>
                </a:lnTo>
                <a:lnTo>
                  <a:pt x="88" y="82"/>
                </a:lnTo>
                <a:lnTo>
                  <a:pt x="88" y="82"/>
                </a:lnTo>
                <a:lnTo>
                  <a:pt x="79" y="90"/>
                </a:lnTo>
                <a:lnTo>
                  <a:pt x="79" y="90"/>
                </a:lnTo>
                <a:lnTo>
                  <a:pt x="80" y="88"/>
                </a:lnTo>
                <a:lnTo>
                  <a:pt x="82" y="86"/>
                </a:lnTo>
                <a:lnTo>
                  <a:pt x="85" y="81"/>
                </a:lnTo>
                <a:lnTo>
                  <a:pt x="85" y="81"/>
                </a:lnTo>
                <a:lnTo>
                  <a:pt x="98" y="63"/>
                </a:lnTo>
                <a:lnTo>
                  <a:pt x="98" y="63"/>
                </a:lnTo>
                <a:lnTo>
                  <a:pt x="108" y="63"/>
                </a:lnTo>
                <a:lnTo>
                  <a:pt x="108" y="63"/>
                </a:lnTo>
                <a:close/>
                <a:moveTo>
                  <a:pt x="122" y="79"/>
                </a:moveTo>
                <a:lnTo>
                  <a:pt x="122" y="79"/>
                </a:lnTo>
                <a:lnTo>
                  <a:pt x="121" y="79"/>
                </a:lnTo>
                <a:lnTo>
                  <a:pt x="121" y="79"/>
                </a:lnTo>
                <a:lnTo>
                  <a:pt x="115" y="82"/>
                </a:lnTo>
                <a:lnTo>
                  <a:pt x="113" y="82"/>
                </a:lnTo>
                <a:lnTo>
                  <a:pt x="113" y="82"/>
                </a:lnTo>
                <a:lnTo>
                  <a:pt x="115" y="79"/>
                </a:lnTo>
                <a:lnTo>
                  <a:pt x="115" y="79"/>
                </a:lnTo>
                <a:lnTo>
                  <a:pt x="120" y="71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2" y="79"/>
                </a:lnTo>
                <a:lnTo>
                  <a:pt x="122" y="79"/>
                </a:lnTo>
                <a:close/>
                <a:moveTo>
                  <a:pt x="67" y="127"/>
                </a:moveTo>
                <a:lnTo>
                  <a:pt x="67" y="127"/>
                </a:lnTo>
                <a:lnTo>
                  <a:pt x="73" y="120"/>
                </a:lnTo>
                <a:lnTo>
                  <a:pt x="78" y="114"/>
                </a:lnTo>
                <a:lnTo>
                  <a:pt x="78" y="114"/>
                </a:lnTo>
                <a:lnTo>
                  <a:pt x="78" y="113"/>
                </a:lnTo>
                <a:lnTo>
                  <a:pt x="77" y="112"/>
                </a:lnTo>
                <a:lnTo>
                  <a:pt x="77" y="112"/>
                </a:lnTo>
                <a:lnTo>
                  <a:pt x="69" y="118"/>
                </a:lnTo>
                <a:lnTo>
                  <a:pt x="61" y="123"/>
                </a:lnTo>
                <a:lnTo>
                  <a:pt x="61" y="123"/>
                </a:lnTo>
                <a:lnTo>
                  <a:pt x="71" y="114"/>
                </a:lnTo>
                <a:lnTo>
                  <a:pt x="75" y="109"/>
                </a:lnTo>
                <a:lnTo>
                  <a:pt x="79" y="104"/>
                </a:lnTo>
                <a:lnTo>
                  <a:pt x="79" y="104"/>
                </a:lnTo>
                <a:lnTo>
                  <a:pt x="78" y="122"/>
                </a:lnTo>
                <a:lnTo>
                  <a:pt x="78" y="122"/>
                </a:lnTo>
                <a:lnTo>
                  <a:pt x="73" y="124"/>
                </a:lnTo>
                <a:lnTo>
                  <a:pt x="67" y="127"/>
                </a:lnTo>
                <a:lnTo>
                  <a:pt x="67" y="127"/>
                </a:lnTo>
                <a:close/>
                <a:moveTo>
                  <a:pt x="83" y="55"/>
                </a:moveTo>
                <a:lnTo>
                  <a:pt x="83" y="55"/>
                </a:lnTo>
                <a:lnTo>
                  <a:pt x="83" y="57"/>
                </a:lnTo>
                <a:lnTo>
                  <a:pt x="83" y="57"/>
                </a:lnTo>
                <a:lnTo>
                  <a:pt x="83" y="58"/>
                </a:lnTo>
                <a:lnTo>
                  <a:pt x="83" y="58"/>
                </a:lnTo>
                <a:lnTo>
                  <a:pt x="83" y="59"/>
                </a:lnTo>
                <a:lnTo>
                  <a:pt x="84" y="61"/>
                </a:lnTo>
                <a:lnTo>
                  <a:pt x="84" y="61"/>
                </a:lnTo>
                <a:lnTo>
                  <a:pt x="77" y="66"/>
                </a:lnTo>
                <a:lnTo>
                  <a:pt x="71" y="72"/>
                </a:lnTo>
                <a:lnTo>
                  <a:pt x="64" y="79"/>
                </a:lnTo>
                <a:lnTo>
                  <a:pt x="58" y="84"/>
                </a:lnTo>
                <a:lnTo>
                  <a:pt x="58" y="84"/>
                </a:lnTo>
                <a:lnTo>
                  <a:pt x="64" y="78"/>
                </a:lnTo>
                <a:lnTo>
                  <a:pt x="70" y="70"/>
                </a:lnTo>
                <a:lnTo>
                  <a:pt x="76" y="62"/>
                </a:lnTo>
                <a:lnTo>
                  <a:pt x="83" y="55"/>
                </a:lnTo>
                <a:lnTo>
                  <a:pt x="83" y="55"/>
                </a:lnTo>
                <a:close/>
                <a:moveTo>
                  <a:pt x="87" y="62"/>
                </a:moveTo>
                <a:lnTo>
                  <a:pt x="87" y="62"/>
                </a:lnTo>
                <a:lnTo>
                  <a:pt x="87" y="62"/>
                </a:lnTo>
                <a:lnTo>
                  <a:pt x="87" y="62"/>
                </a:lnTo>
                <a:lnTo>
                  <a:pt x="83" y="65"/>
                </a:lnTo>
                <a:lnTo>
                  <a:pt x="79" y="69"/>
                </a:lnTo>
                <a:lnTo>
                  <a:pt x="72" y="77"/>
                </a:lnTo>
                <a:lnTo>
                  <a:pt x="72" y="77"/>
                </a:lnTo>
                <a:lnTo>
                  <a:pt x="54" y="95"/>
                </a:lnTo>
                <a:lnTo>
                  <a:pt x="54" y="95"/>
                </a:lnTo>
                <a:lnTo>
                  <a:pt x="54" y="89"/>
                </a:lnTo>
                <a:lnTo>
                  <a:pt x="54" y="89"/>
                </a:lnTo>
                <a:lnTo>
                  <a:pt x="63" y="83"/>
                </a:lnTo>
                <a:lnTo>
                  <a:pt x="71" y="76"/>
                </a:lnTo>
                <a:lnTo>
                  <a:pt x="78" y="68"/>
                </a:lnTo>
                <a:lnTo>
                  <a:pt x="87" y="62"/>
                </a:lnTo>
                <a:lnTo>
                  <a:pt x="87" y="62"/>
                </a:lnTo>
                <a:close/>
                <a:moveTo>
                  <a:pt x="79" y="103"/>
                </a:moveTo>
                <a:lnTo>
                  <a:pt x="79" y="103"/>
                </a:lnTo>
                <a:lnTo>
                  <a:pt x="79" y="102"/>
                </a:lnTo>
                <a:lnTo>
                  <a:pt x="78" y="102"/>
                </a:lnTo>
                <a:lnTo>
                  <a:pt x="78" y="102"/>
                </a:lnTo>
                <a:lnTo>
                  <a:pt x="73" y="104"/>
                </a:lnTo>
                <a:lnTo>
                  <a:pt x="69" y="107"/>
                </a:lnTo>
                <a:lnTo>
                  <a:pt x="60" y="113"/>
                </a:lnTo>
                <a:lnTo>
                  <a:pt x="60" y="113"/>
                </a:lnTo>
                <a:lnTo>
                  <a:pt x="70" y="104"/>
                </a:lnTo>
                <a:lnTo>
                  <a:pt x="75" y="100"/>
                </a:lnTo>
                <a:lnTo>
                  <a:pt x="80" y="95"/>
                </a:lnTo>
                <a:lnTo>
                  <a:pt x="80" y="95"/>
                </a:lnTo>
                <a:lnTo>
                  <a:pt x="79" y="103"/>
                </a:lnTo>
                <a:lnTo>
                  <a:pt x="79" y="103"/>
                </a:lnTo>
                <a:close/>
                <a:moveTo>
                  <a:pt x="55" y="118"/>
                </a:moveTo>
                <a:lnTo>
                  <a:pt x="55" y="118"/>
                </a:lnTo>
                <a:lnTo>
                  <a:pt x="65" y="112"/>
                </a:lnTo>
                <a:lnTo>
                  <a:pt x="70" y="108"/>
                </a:lnTo>
                <a:lnTo>
                  <a:pt x="76" y="105"/>
                </a:lnTo>
                <a:lnTo>
                  <a:pt x="76" y="105"/>
                </a:lnTo>
                <a:lnTo>
                  <a:pt x="71" y="111"/>
                </a:lnTo>
                <a:lnTo>
                  <a:pt x="66" y="116"/>
                </a:lnTo>
                <a:lnTo>
                  <a:pt x="55" y="125"/>
                </a:lnTo>
                <a:lnTo>
                  <a:pt x="55" y="125"/>
                </a:lnTo>
                <a:lnTo>
                  <a:pt x="55" y="118"/>
                </a:lnTo>
                <a:lnTo>
                  <a:pt x="55" y="118"/>
                </a:lnTo>
                <a:close/>
                <a:moveTo>
                  <a:pt x="80" y="92"/>
                </a:moveTo>
                <a:lnTo>
                  <a:pt x="80" y="92"/>
                </a:lnTo>
                <a:lnTo>
                  <a:pt x="80" y="92"/>
                </a:lnTo>
                <a:lnTo>
                  <a:pt x="80" y="92"/>
                </a:lnTo>
                <a:lnTo>
                  <a:pt x="79" y="92"/>
                </a:lnTo>
                <a:lnTo>
                  <a:pt x="79" y="92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0" y="92"/>
                </a:lnTo>
                <a:lnTo>
                  <a:pt x="80" y="92"/>
                </a:lnTo>
                <a:close/>
                <a:moveTo>
                  <a:pt x="76" y="96"/>
                </a:moveTo>
                <a:lnTo>
                  <a:pt x="76" y="96"/>
                </a:lnTo>
                <a:lnTo>
                  <a:pt x="71" y="101"/>
                </a:lnTo>
                <a:lnTo>
                  <a:pt x="65" y="105"/>
                </a:lnTo>
                <a:lnTo>
                  <a:pt x="60" y="110"/>
                </a:lnTo>
                <a:lnTo>
                  <a:pt x="55" y="115"/>
                </a:lnTo>
                <a:lnTo>
                  <a:pt x="55" y="115"/>
                </a:lnTo>
                <a:lnTo>
                  <a:pt x="54" y="108"/>
                </a:lnTo>
                <a:lnTo>
                  <a:pt x="54" y="108"/>
                </a:lnTo>
                <a:lnTo>
                  <a:pt x="65" y="101"/>
                </a:lnTo>
                <a:lnTo>
                  <a:pt x="76" y="96"/>
                </a:lnTo>
                <a:lnTo>
                  <a:pt x="76" y="96"/>
                </a:lnTo>
                <a:close/>
                <a:moveTo>
                  <a:pt x="75" y="92"/>
                </a:moveTo>
                <a:lnTo>
                  <a:pt x="75" y="92"/>
                </a:lnTo>
                <a:lnTo>
                  <a:pt x="75" y="93"/>
                </a:lnTo>
                <a:lnTo>
                  <a:pt x="75" y="94"/>
                </a:lnTo>
                <a:lnTo>
                  <a:pt x="75" y="94"/>
                </a:lnTo>
                <a:lnTo>
                  <a:pt x="65" y="99"/>
                </a:lnTo>
                <a:lnTo>
                  <a:pt x="54" y="105"/>
                </a:lnTo>
                <a:lnTo>
                  <a:pt x="54" y="105"/>
                </a:lnTo>
                <a:lnTo>
                  <a:pt x="54" y="100"/>
                </a:lnTo>
                <a:lnTo>
                  <a:pt x="54" y="100"/>
                </a:lnTo>
                <a:lnTo>
                  <a:pt x="62" y="95"/>
                </a:lnTo>
                <a:lnTo>
                  <a:pt x="69" y="89"/>
                </a:lnTo>
                <a:lnTo>
                  <a:pt x="81" y="75"/>
                </a:lnTo>
                <a:lnTo>
                  <a:pt x="81" y="75"/>
                </a:lnTo>
                <a:lnTo>
                  <a:pt x="88" y="67"/>
                </a:lnTo>
                <a:lnTo>
                  <a:pt x="88" y="67"/>
                </a:lnTo>
                <a:lnTo>
                  <a:pt x="93" y="62"/>
                </a:lnTo>
                <a:lnTo>
                  <a:pt x="93" y="62"/>
                </a:lnTo>
                <a:lnTo>
                  <a:pt x="96" y="62"/>
                </a:lnTo>
                <a:lnTo>
                  <a:pt x="96" y="62"/>
                </a:lnTo>
                <a:lnTo>
                  <a:pt x="85" y="78"/>
                </a:lnTo>
                <a:lnTo>
                  <a:pt x="75" y="92"/>
                </a:lnTo>
                <a:lnTo>
                  <a:pt x="75" y="92"/>
                </a:lnTo>
                <a:close/>
                <a:moveTo>
                  <a:pt x="67" y="87"/>
                </a:moveTo>
                <a:lnTo>
                  <a:pt x="67" y="87"/>
                </a:lnTo>
                <a:lnTo>
                  <a:pt x="62" y="92"/>
                </a:lnTo>
                <a:lnTo>
                  <a:pt x="57" y="96"/>
                </a:lnTo>
                <a:lnTo>
                  <a:pt x="57" y="96"/>
                </a:lnTo>
                <a:lnTo>
                  <a:pt x="55" y="97"/>
                </a:lnTo>
                <a:lnTo>
                  <a:pt x="59" y="93"/>
                </a:lnTo>
                <a:lnTo>
                  <a:pt x="59" y="93"/>
                </a:lnTo>
                <a:lnTo>
                  <a:pt x="66" y="86"/>
                </a:lnTo>
                <a:lnTo>
                  <a:pt x="66" y="86"/>
                </a:lnTo>
                <a:lnTo>
                  <a:pt x="78" y="75"/>
                </a:lnTo>
                <a:lnTo>
                  <a:pt x="89" y="62"/>
                </a:lnTo>
                <a:lnTo>
                  <a:pt x="89" y="62"/>
                </a:lnTo>
                <a:lnTo>
                  <a:pt x="91" y="62"/>
                </a:lnTo>
                <a:lnTo>
                  <a:pt x="91" y="62"/>
                </a:lnTo>
                <a:lnTo>
                  <a:pt x="84" y="68"/>
                </a:lnTo>
                <a:lnTo>
                  <a:pt x="79" y="75"/>
                </a:lnTo>
                <a:lnTo>
                  <a:pt x="67" y="87"/>
                </a:lnTo>
                <a:lnTo>
                  <a:pt x="67" y="87"/>
                </a:lnTo>
                <a:close/>
                <a:moveTo>
                  <a:pt x="72" y="50"/>
                </a:moveTo>
                <a:lnTo>
                  <a:pt x="72" y="50"/>
                </a:lnTo>
                <a:lnTo>
                  <a:pt x="72" y="49"/>
                </a:lnTo>
                <a:lnTo>
                  <a:pt x="72" y="49"/>
                </a:lnTo>
                <a:lnTo>
                  <a:pt x="78" y="47"/>
                </a:lnTo>
                <a:lnTo>
                  <a:pt x="78" y="47"/>
                </a:lnTo>
                <a:lnTo>
                  <a:pt x="72" y="50"/>
                </a:lnTo>
                <a:lnTo>
                  <a:pt x="72" y="50"/>
                </a:lnTo>
                <a:close/>
                <a:moveTo>
                  <a:pt x="64" y="17"/>
                </a:moveTo>
                <a:lnTo>
                  <a:pt x="64" y="17"/>
                </a:lnTo>
                <a:lnTo>
                  <a:pt x="56" y="25"/>
                </a:lnTo>
                <a:lnTo>
                  <a:pt x="56" y="25"/>
                </a:lnTo>
                <a:lnTo>
                  <a:pt x="57" y="19"/>
                </a:lnTo>
                <a:lnTo>
                  <a:pt x="57" y="19"/>
                </a:lnTo>
                <a:lnTo>
                  <a:pt x="66" y="14"/>
                </a:lnTo>
                <a:lnTo>
                  <a:pt x="66" y="14"/>
                </a:lnTo>
                <a:lnTo>
                  <a:pt x="70" y="12"/>
                </a:lnTo>
                <a:lnTo>
                  <a:pt x="69" y="13"/>
                </a:lnTo>
                <a:lnTo>
                  <a:pt x="64" y="17"/>
                </a:lnTo>
                <a:lnTo>
                  <a:pt x="64" y="17"/>
                </a:lnTo>
                <a:close/>
                <a:moveTo>
                  <a:pt x="75" y="20"/>
                </a:moveTo>
                <a:lnTo>
                  <a:pt x="75" y="20"/>
                </a:lnTo>
                <a:lnTo>
                  <a:pt x="77" y="18"/>
                </a:lnTo>
                <a:lnTo>
                  <a:pt x="77" y="18"/>
                </a:lnTo>
                <a:lnTo>
                  <a:pt x="74" y="22"/>
                </a:lnTo>
                <a:lnTo>
                  <a:pt x="66" y="31"/>
                </a:lnTo>
                <a:lnTo>
                  <a:pt x="66" y="31"/>
                </a:lnTo>
                <a:lnTo>
                  <a:pt x="57" y="40"/>
                </a:lnTo>
                <a:lnTo>
                  <a:pt x="57" y="40"/>
                </a:lnTo>
                <a:lnTo>
                  <a:pt x="56" y="33"/>
                </a:lnTo>
                <a:lnTo>
                  <a:pt x="56" y="33"/>
                </a:lnTo>
                <a:lnTo>
                  <a:pt x="61" y="30"/>
                </a:lnTo>
                <a:lnTo>
                  <a:pt x="66" y="27"/>
                </a:lnTo>
                <a:lnTo>
                  <a:pt x="75" y="20"/>
                </a:lnTo>
                <a:lnTo>
                  <a:pt x="75" y="20"/>
                </a:lnTo>
                <a:close/>
                <a:moveTo>
                  <a:pt x="74" y="34"/>
                </a:moveTo>
                <a:lnTo>
                  <a:pt x="74" y="34"/>
                </a:lnTo>
                <a:lnTo>
                  <a:pt x="77" y="32"/>
                </a:lnTo>
                <a:lnTo>
                  <a:pt x="78" y="32"/>
                </a:lnTo>
                <a:lnTo>
                  <a:pt x="78" y="33"/>
                </a:lnTo>
                <a:lnTo>
                  <a:pt x="77" y="34"/>
                </a:lnTo>
                <a:lnTo>
                  <a:pt x="71" y="41"/>
                </a:lnTo>
                <a:lnTo>
                  <a:pt x="71" y="41"/>
                </a:lnTo>
                <a:lnTo>
                  <a:pt x="64" y="47"/>
                </a:lnTo>
                <a:lnTo>
                  <a:pt x="57" y="51"/>
                </a:lnTo>
                <a:lnTo>
                  <a:pt x="57" y="51"/>
                </a:lnTo>
                <a:lnTo>
                  <a:pt x="57" y="45"/>
                </a:lnTo>
                <a:lnTo>
                  <a:pt x="57" y="45"/>
                </a:lnTo>
                <a:lnTo>
                  <a:pt x="65" y="40"/>
                </a:lnTo>
                <a:lnTo>
                  <a:pt x="74" y="34"/>
                </a:lnTo>
                <a:lnTo>
                  <a:pt x="74" y="34"/>
                </a:lnTo>
                <a:close/>
                <a:moveTo>
                  <a:pt x="68" y="52"/>
                </a:moveTo>
                <a:lnTo>
                  <a:pt x="68" y="52"/>
                </a:lnTo>
                <a:lnTo>
                  <a:pt x="53" y="66"/>
                </a:lnTo>
                <a:lnTo>
                  <a:pt x="46" y="75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28" y="85"/>
                </a:lnTo>
                <a:lnTo>
                  <a:pt x="28" y="85"/>
                </a:lnTo>
                <a:lnTo>
                  <a:pt x="48" y="68"/>
                </a:lnTo>
                <a:lnTo>
                  <a:pt x="58" y="60"/>
                </a:lnTo>
                <a:lnTo>
                  <a:pt x="68" y="52"/>
                </a:lnTo>
                <a:lnTo>
                  <a:pt x="68" y="52"/>
                </a:lnTo>
                <a:close/>
                <a:moveTo>
                  <a:pt x="82" y="45"/>
                </a:moveTo>
                <a:lnTo>
                  <a:pt x="82" y="45"/>
                </a:lnTo>
                <a:lnTo>
                  <a:pt x="82" y="44"/>
                </a:lnTo>
                <a:lnTo>
                  <a:pt x="82" y="44"/>
                </a:lnTo>
                <a:lnTo>
                  <a:pt x="83" y="52"/>
                </a:lnTo>
                <a:lnTo>
                  <a:pt x="83" y="52"/>
                </a:lnTo>
                <a:lnTo>
                  <a:pt x="82" y="52"/>
                </a:lnTo>
                <a:lnTo>
                  <a:pt x="82" y="52"/>
                </a:lnTo>
                <a:lnTo>
                  <a:pt x="64" y="66"/>
                </a:lnTo>
                <a:lnTo>
                  <a:pt x="55" y="74"/>
                </a:lnTo>
                <a:lnTo>
                  <a:pt x="47" y="82"/>
                </a:lnTo>
                <a:lnTo>
                  <a:pt x="47" y="82"/>
                </a:lnTo>
                <a:lnTo>
                  <a:pt x="47" y="83"/>
                </a:lnTo>
                <a:lnTo>
                  <a:pt x="47" y="84"/>
                </a:lnTo>
                <a:lnTo>
                  <a:pt x="48" y="84"/>
                </a:lnTo>
                <a:lnTo>
                  <a:pt x="49" y="84"/>
                </a:lnTo>
                <a:lnTo>
                  <a:pt x="49" y="84"/>
                </a:lnTo>
                <a:lnTo>
                  <a:pt x="62" y="70"/>
                </a:lnTo>
                <a:lnTo>
                  <a:pt x="62" y="70"/>
                </a:lnTo>
                <a:lnTo>
                  <a:pt x="73" y="62"/>
                </a:lnTo>
                <a:lnTo>
                  <a:pt x="73" y="62"/>
                </a:lnTo>
                <a:lnTo>
                  <a:pt x="73" y="61"/>
                </a:lnTo>
                <a:lnTo>
                  <a:pt x="73" y="61"/>
                </a:lnTo>
                <a:lnTo>
                  <a:pt x="64" y="74"/>
                </a:lnTo>
                <a:lnTo>
                  <a:pt x="59" y="80"/>
                </a:lnTo>
                <a:lnTo>
                  <a:pt x="54" y="86"/>
                </a:lnTo>
                <a:lnTo>
                  <a:pt x="54" y="86"/>
                </a:lnTo>
                <a:lnTo>
                  <a:pt x="52" y="85"/>
                </a:lnTo>
                <a:lnTo>
                  <a:pt x="52" y="85"/>
                </a:lnTo>
                <a:lnTo>
                  <a:pt x="50" y="84"/>
                </a:lnTo>
                <a:lnTo>
                  <a:pt x="50" y="84"/>
                </a:lnTo>
                <a:lnTo>
                  <a:pt x="42" y="84"/>
                </a:lnTo>
                <a:lnTo>
                  <a:pt x="42" y="84"/>
                </a:lnTo>
                <a:lnTo>
                  <a:pt x="52" y="74"/>
                </a:lnTo>
                <a:lnTo>
                  <a:pt x="61" y="63"/>
                </a:lnTo>
                <a:lnTo>
                  <a:pt x="82" y="45"/>
                </a:lnTo>
                <a:lnTo>
                  <a:pt x="82" y="45"/>
                </a:lnTo>
                <a:close/>
                <a:moveTo>
                  <a:pt x="55" y="133"/>
                </a:moveTo>
                <a:lnTo>
                  <a:pt x="55" y="133"/>
                </a:lnTo>
                <a:lnTo>
                  <a:pt x="55" y="129"/>
                </a:lnTo>
                <a:lnTo>
                  <a:pt x="55" y="129"/>
                </a:lnTo>
                <a:lnTo>
                  <a:pt x="60" y="126"/>
                </a:lnTo>
                <a:lnTo>
                  <a:pt x="64" y="123"/>
                </a:lnTo>
                <a:lnTo>
                  <a:pt x="73" y="117"/>
                </a:lnTo>
                <a:lnTo>
                  <a:pt x="73" y="117"/>
                </a:lnTo>
                <a:lnTo>
                  <a:pt x="68" y="123"/>
                </a:lnTo>
                <a:lnTo>
                  <a:pt x="63" y="129"/>
                </a:lnTo>
                <a:lnTo>
                  <a:pt x="63" y="129"/>
                </a:lnTo>
                <a:lnTo>
                  <a:pt x="63" y="130"/>
                </a:lnTo>
                <a:lnTo>
                  <a:pt x="64" y="130"/>
                </a:lnTo>
                <a:lnTo>
                  <a:pt x="64" y="130"/>
                </a:lnTo>
                <a:lnTo>
                  <a:pt x="70" y="128"/>
                </a:lnTo>
                <a:lnTo>
                  <a:pt x="70" y="128"/>
                </a:lnTo>
                <a:lnTo>
                  <a:pt x="75" y="125"/>
                </a:lnTo>
                <a:lnTo>
                  <a:pt x="75" y="125"/>
                </a:lnTo>
                <a:lnTo>
                  <a:pt x="77" y="125"/>
                </a:lnTo>
                <a:lnTo>
                  <a:pt x="78" y="126"/>
                </a:lnTo>
                <a:lnTo>
                  <a:pt x="77" y="129"/>
                </a:lnTo>
                <a:lnTo>
                  <a:pt x="77" y="129"/>
                </a:lnTo>
                <a:lnTo>
                  <a:pt x="78" y="130"/>
                </a:lnTo>
                <a:lnTo>
                  <a:pt x="78" y="130"/>
                </a:lnTo>
                <a:lnTo>
                  <a:pt x="78" y="130"/>
                </a:lnTo>
                <a:lnTo>
                  <a:pt x="79" y="134"/>
                </a:lnTo>
                <a:lnTo>
                  <a:pt x="79" y="134"/>
                </a:lnTo>
                <a:lnTo>
                  <a:pt x="67" y="133"/>
                </a:lnTo>
                <a:lnTo>
                  <a:pt x="55" y="133"/>
                </a:lnTo>
                <a:lnTo>
                  <a:pt x="55" y="133"/>
                </a:lnTo>
                <a:close/>
                <a:moveTo>
                  <a:pt x="84" y="89"/>
                </a:moveTo>
                <a:lnTo>
                  <a:pt x="84" y="89"/>
                </a:lnTo>
                <a:lnTo>
                  <a:pt x="83" y="90"/>
                </a:lnTo>
                <a:lnTo>
                  <a:pt x="83" y="90"/>
                </a:lnTo>
                <a:lnTo>
                  <a:pt x="93" y="81"/>
                </a:lnTo>
                <a:lnTo>
                  <a:pt x="103" y="70"/>
                </a:lnTo>
                <a:lnTo>
                  <a:pt x="103" y="70"/>
                </a:lnTo>
                <a:lnTo>
                  <a:pt x="109" y="65"/>
                </a:lnTo>
                <a:lnTo>
                  <a:pt x="110" y="65"/>
                </a:lnTo>
                <a:lnTo>
                  <a:pt x="109" y="66"/>
                </a:lnTo>
                <a:lnTo>
                  <a:pt x="105" y="72"/>
                </a:lnTo>
                <a:lnTo>
                  <a:pt x="105" y="72"/>
                </a:lnTo>
                <a:lnTo>
                  <a:pt x="92" y="87"/>
                </a:lnTo>
                <a:lnTo>
                  <a:pt x="92" y="87"/>
                </a:lnTo>
                <a:lnTo>
                  <a:pt x="92" y="88"/>
                </a:lnTo>
                <a:lnTo>
                  <a:pt x="95" y="88"/>
                </a:lnTo>
                <a:lnTo>
                  <a:pt x="95" y="88"/>
                </a:lnTo>
                <a:lnTo>
                  <a:pt x="104" y="81"/>
                </a:lnTo>
                <a:lnTo>
                  <a:pt x="112" y="74"/>
                </a:lnTo>
                <a:lnTo>
                  <a:pt x="112" y="74"/>
                </a:lnTo>
                <a:lnTo>
                  <a:pt x="116" y="69"/>
                </a:lnTo>
                <a:lnTo>
                  <a:pt x="117" y="69"/>
                </a:lnTo>
                <a:lnTo>
                  <a:pt x="117" y="70"/>
                </a:lnTo>
                <a:lnTo>
                  <a:pt x="116" y="74"/>
                </a:lnTo>
                <a:lnTo>
                  <a:pt x="116" y="74"/>
                </a:lnTo>
                <a:lnTo>
                  <a:pt x="106" y="87"/>
                </a:lnTo>
                <a:lnTo>
                  <a:pt x="106" y="87"/>
                </a:lnTo>
                <a:lnTo>
                  <a:pt x="106" y="88"/>
                </a:lnTo>
                <a:lnTo>
                  <a:pt x="107" y="88"/>
                </a:lnTo>
                <a:lnTo>
                  <a:pt x="107" y="88"/>
                </a:lnTo>
                <a:lnTo>
                  <a:pt x="115" y="84"/>
                </a:lnTo>
                <a:lnTo>
                  <a:pt x="118" y="83"/>
                </a:lnTo>
                <a:lnTo>
                  <a:pt x="119" y="84"/>
                </a:lnTo>
                <a:lnTo>
                  <a:pt x="119" y="85"/>
                </a:lnTo>
                <a:lnTo>
                  <a:pt x="119" y="85"/>
                </a:lnTo>
                <a:lnTo>
                  <a:pt x="119" y="86"/>
                </a:lnTo>
                <a:lnTo>
                  <a:pt x="120" y="87"/>
                </a:lnTo>
                <a:lnTo>
                  <a:pt x="121" y="87"/>
                </a:lnTo>
                <a:lnTo>
                  <a:pt x="121" y="86"/>
                </a:lnTo>
                <a:lnTo>
                  <a:pt x="121" y="86"/>
                </a:lnTo>
                <a:lnTo>
                  <a:pt x="122" y="83"/>
                </a:lnTo>
                <a:lnTo>
                  <a:pt x="122" y="83"/>
                </a:lnTo>
                <a:lnTo>
                  <a:pt x="122" y="90"/>
                </a:lnTo>
                <a:lnTo>
                  <a:pt x="122" y="90"/>
                </a:lnTo>
                <a:lnTo>
                  <a:pt x="103" y="90"/>
                </a:lnTo>
                <a:lnTo>
                  <a:pt x="84" y="89"/>
                </a:lnTo>
                <a:lnTo>
                  <a:pt x="84" y="89"/>
                </a:lnTo>
                <a:close/>
                <a:moveTo>
                  <a:pt x="114" y="63"/>
                </a:moveTo>
                <a:lnTo>
                  <a:pt x="114" y="63"/>
                </a:lnTo>
                <a:lnTo>
                  <a:pt x="120" y="63"/>
                </a:lnTo>
                <a:lnTo>
                  <a:pt x="120" y="63"/>
                </a:lnTo>
                <a:lnTo>
                  <a:pt x="109" y="71"/>
                </a:lnTo>
                <a:lnTo>
                  <a:pt x="100" y="81"/>
                </a:lnTo>
                <a:lnTo>
                  <a:pt x="100" y="81"/>
                </a:lnTo>
                <a:lnTo>
                  <a:pt x="107" y="72"/>
                </a:lnTo>
                <a:lnTo>
                  <a:pt x="111" y="67"/>
                </a:lnTo>
                <a:lnTo>
                  <a:pt x="114" y="63"/>
                </a:lnTo>
                <a:lnTo>
                  <a:pt x="114" y="63"/>
                </a:lnTo>
                <a:close/>
                <a:moveTo>
                  <a:pt x="69" y="9"/>
                </a:moveTo>
                <a:lnTo>
                  <a:pt x="69" y="9"/>
                </a:lnTo>
                <a:lnTo>
                  <a:pt x="57" y="17"/>
                </a:lnTo>
                <a:lnTo>
                  <a:pt x="57" y="17"/>
                </a:lnTo>
                <a:lnTo>
                  <a:pt x="57" y="9"/>
                </a:lnTo>
                <a:lnTo>
                  <a:pt x="57" y="9"/>
                </a:lnTo>
                <a:lnTo>
                  <a:pt x="69" y="9"/>
                </a:lnTo>
                <a:lnTo>
                  <a:pt x="69" y="9"/>
                </a:lnTo>
                <a:close/>
                <a:moveTo>
                  <a:pt x="33" y="59"/>
                </a:moveTo>
                <a:lnTo>
                  <a:pt x="33" y="59"/>
                </a:lnTo>
                <a:lnTo>
                  <a:pt x="33" y="59"/>
                </a:lnTo>
                <a:lnTo>
                  <a:pt x="33" y="59"/>
                </a:lnTo>
                <a:lnTo>
                  <a:pt x="28" y="63"/>
                </a:lnTo>
                <a:lnTo>
                  <a:pt x="24" y="68"/>
                </a:lnTo>
                <a:lnTo>
                  <a:pt x="16" y="78"/>
                </a:lnTo>
                <a:lnTo>
                  <a:pt x="16" y="78"/>
                </a:lnTo>
                <a:lnTo>
                  <a:pt x="12" y="80"/>
                </a:lnTo>
                <a:lnTo>
                  <a:pt x="15" y="77"/>
                </a:lnTo>
                <a:lnTo>
                  <a:pt x="20" y="70"/>
                </a:lnTo>
                <a:lnTo>
                  <a:pt x="20" y="70"/>
                </a:lnTo>
                <a:lnTo>
                  <a:pt x="23" y="65"/>
                </a:lnTo>
                <a:lnTo>
                  <a:pt x="26" y="61"/>
                </a:lnTo>
                <a:lnTo>
                  <a:pt x="26" y="61"/>
                </a:lnTo>
                <a:lnTo>
                  <a:pt x="26" y="59"/>
                </a:lnTo>
                <a:lnTo>
                  <a:pt x="24" y="59"/>
                </a:lnTo>
                <a:lnTo>
                  <a:pt x="24" y="59"/>
                </a:lnTo>
                <a:lnTo>
                  <a:pt x="20" y="63"/>
                </a:lnTo>
                <a:lnTo>
                  <a:pt x="15" y="67"/>
                </a:lnTo>
                <a:lnTo>
                  <a:pt x="15" y="67"/>
                </a:lnTo>
                <a:lnTo>
                  <a:pt x="11" y="69"/>
                </a:lnTo>
                <a:lnTo>
                  <a:pt x="11" y="69"/>
                </a:lnTo>
                <a:lnTo>
                  <a:pt x="11" y="67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33" y="59"/>
                </a:lnTo>
                <a:lnTo>
                  <a:pt x="33" y="59"/>
                </a:lnTo>
                <a:close/>
                <a:moveTo>
                  <a:pt x="19" y="85"/>
                </a:moveTo>
                <a:lnTo>
                  <a:pt x="19" y="85"/>
                </a:lnTo>
                <a:lnTo>
                  <a:pt x="24" y="81"/>
                </a:lnTo>
                <a:lnTo>
                  <a:pt x="28" y="78"/>
                </a:lnTo>
                <a:lnTo>
                  <a:pt x="35" y="68"/>
                </a:lnTo>
                <a:lnTo>
                  <a:pt x="35" y="68"/>
                </a:lnTo>
                <a:lnTo>
                  <a:pt x="39" y="65"/>
                </a:lnTo>
                <a:lnTo>
                  <a:pt x="34" y="71"/>
                </a:lnTo>
                <a:lnTo>
                  <a:pt x="34" y="71"/>
                </a:lnTo>
                <a:lnTo>
                  <a:pt x="25" y="84"/>
                </a:lnTo>
                <a:lnTo>
                  <a:pt x="25" y="84"/>
                </a:lnTo>
                <a:lnTo>
                  <a:pt x="25" y="85"/>
                </a:lnTo>
                <a:lnTo>
                  <a:pt x="25" y="85"/>
                </a:lnTo>
                <a:lnTo>
                  <a:pt x="19" y="85"/>
                </a:lnTo>
                <a:lnTo>
                  <a:pt x="19" y="8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542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4503504" y="212923"/>
            <a:ext cx="146809" cy="136856"/>
          </a:xfrm>
          <a:custGeom>
            <a:avLst/>
            <a:gdLst/>
            <a:ahLst/>
            <a:cxnLst>
              <a:cxn ang="0">
                <a:pos x="8" y="55"/>
              </a:cxn>
              <a:cxn ang="0">
                <a:pos x="17" y="54"/>
              </a:cxn>
              <a:cxn ang="0">
                <a:pos x="25" y="50"/>
              </a:cxn>
              <a:cxn ang="0">
                <a:pos x="39" y="37"/>
              </a:cxn>
              <a:cxn ang="0">
                <a:pos x="46" y="30"/>
              </a:cxn>
              <a:cxn ang="0">
                <a:pos x="57" y="14"/>
              </a:cxn>
              <a:cxn ang="0">
                <a:pos x="59" y="6"/>
              </a:cxn>
              <a:cxn ang="0">
                <a:pos x="59" y="4"/>
              </a:cxn>
              <a:cxn ang="0">
                <a:pos x="55" y="2"/>
              </a:cxn>
              <a:cxn ang="0">
                <a:pos x="52" y="0"/>
              </a:cxn>
              <a:cxn ang="0">
                <a:pos x="49" y="1"/>
              </a:cxn>
              <a:cxn ang="0">
                <a:pos x="46" y="3"/>
              </a:cxn>
              <a:cxn ang="0">
                <a:pos x="36" y="6"/>
              </a:cxn>
              <a:cxn ang="0">
                <a:pos x="24" y="8"/>
              </a:cxn>
              <a:cxn ang="0">
                <a:pos x="19" y="11"/>
              </a:cxn>
              <a:cxn ang="0">
                <a:pos x="9" y="25"/>
              </a:cxn>
              <a:cxn ang="0">
                <a:pos x="4" y="32"/>
              </a:cxn>
              <a:cxn ang="0">
                <a:pos x="0" y="41"/>
              </a:cxn>
              <a:cxn ang="0">
                <a:pos x="1" y="49"/>
              </a:cxn>
              <a:cxn ang="0">
                <a:pos x="8" y="55"/>
              </a:cxn>
              <a:cxn ang="0">
                <a:pos x="36" y="28"/>
              </a:cxn>
              <a:cxn ang="0">
                <a:pos x="28" y="36"/>
              </a:cxn>
              <a:cxn ang="0">
                <a:pos x="22" y="36"/>
              </a:cxn>
              <a:cxn ang="0">
                <a:pos x="16" y="35"/>
              </a:cxn>
              <a:cxn ang="0">
                <a:pos x="28" y="31"/>
              </a:cxn>
              <a:cxn ang="0">
                <a:pos x="35" y="27"/>
              </a:cxn>
              <a:cxn ang="0">
                <a:pos x="37" y="25"/>
              </a:cxn>
              <a:cxn ang="0">
                <a:pos x="37" y="23"/>
              </a:cxn>
              <a:cxn ang="0">
                <a:pos x="29" y="24"/>
              </a:cxn>
              <a:cxn ang="0">
                <a:pos x="21" y="24"/>
              </a:cxn>
              <a:cxn ang="0">
                <a:pos x="22" y="23"/>
              </a:cxn>
              <a:cxn ang="0">
                <a:pos x="39" y="19"/>
              </a:cxn>
              <a:cxn ang="0">
                <a:pos x="46" y="16"/>
              </a:cxn>
              <a:cxn ang="0">
                <a:pos x="36" y="28"/>
              </a:cxn>
              <a:cxn ang="0">
                <a:pos x="48" y="13"/>
              </a:cxn>
              <a:cxn ang="0">
                <a:pos x="47" y="13"/>
              </a:cxn>
              <a:cxn ang="0">
                <a:pos x="46" y="13"/>
              </a:cxn>
              <a:cxn ang="0">
                <a:pos x="48" y="12"/>
              </a:cxn>
              <a:cxn ang="0">
                <a:pos x="48" y="13"/>
              </a:cxn>
              <a:cxn ang="0">
                <a:pos x="26" y="18"/>
              </a:cxn>
              <a:cxn ang="0">
                <a:pos x="42" y="15"/>
              </a:cxn>
              <a:cxn ang="0">
                <a:pos x="33" y="18"/>
              </a:cxn>
              <a:cxn ang="0">
                <a:pos x="24" y="20"/>
              </a:cxn>
              <a:cxn ang="0">
                <a:pos x="26" y="18"/>
              </a:cxn>
              <a:cxn ang="0">
                <a:pos x="19" y="26"/>
              </a:cxn>
              <a:cxn ang="0">
                <a:pos x="34" y="25"/>
              </a:cxn>
              <a:cxn ang="0">
                <a:pos x="30" y="28"/>
              </a:cxn>
              <a:cxn ang="0">
                <a:pos x="19" y="32"/>
              </a:cxn>
              <a:cxn ang="0">
                <a:pos x="14" y="33"/>
              </a:cxn>
              <a:cxn ang="0">
                <a:pos x="19" y="26"/>
              </a:cxn>
              <a:cxn ang="0">
                <a:pos x="13" y="36"/>
              </a:cxn>
              <a:cxn ang="0">
                <a:pos x="13" y="36"/>
              </a:cxn>
              <a:cxn ang="0">
                <a:pos x="19" y="38"/>
              </a:cxn>
              <a:cxn ang="0">
                <a:pos x="26" y="38"/>
              </a:cxn>
              <a:cxn ang="0">
                <a:pos x="21" y="42"/>
              </a:cxn>
              <a:cxn ang="0">
                <a:pos x="13" y="46"/>
              </a:cxn>
              <a:cxn ang="0">
                <a:pos x="11" y="46"/>
              </a:cxn>
              <a:cxn ang="0">
                <a:pos x="10" y="46"/>
              </a:cxn>
              <a:cxn ang="0">
                <a:pos x="9" y="43"/>
              </a:cxn>
              <a:cxn ang="0">
                <a:pos x="13" y="36"/>
              </a:cxn>
            </a:cxnLst>
            <a:rect l="0" t="0" r="r" b="b"/>
            <a:pathLst>
              <a:path w="59" h="55">
                <a:moveTo>
                  <a:pt x="8" y="55"/>
                </a:moveTo>
                <a:lnTo>
                  <a:pt x="8" y="55"/>
                </a:lnTo>
                <a:lnTo>
                  <a:pt x="12" y="55"/>
                </a:lnTo>
                <a:lnTo>
                  <a:pt x="17" y="54"/>
                </a:lnTo>
                <a:lnTo>
                  <a:pt x="21" y="52"/>
                </a:lnTo>
                <a:lnTo>
                  <a:pt x="25" y="50"/>
                </a:lnTo>
                <a:lnTo>
                  <a:pt x="33" y="43"/>
                </a:lnTo>
                <a:lnTo>
                  <a:pt x="39" y="37"/>
                </a:lnTo>
                <a:lnTo>
                  <a:pt x="39" y="37"/>
                </a:lnTo>
                <a:lnTo>
                  <a:pt x="46" y="30"/>
                </a:lnTo>
                <a:lnTo>
                  <a:pt x="52" y="23"/>
                </a:lnTo>
                <a:lnTo>
                  <a:pt x="57" y="14"/>
                </a:lnTo>
                <a:lnTo>
                  <a:pt x="58" y="10"/>
                </a:lnTo>
                <a:lnTo>
                  <a:pt x="59" y="6"/>
                </a:lnTo>
                <a:lnTo>
                  <a:pt x="59" y="6"/>
                </a:lnTo>
                <a:lnTo>
                  <a:pt x="59" y="4"/>
                </a:lnTo>
                <a:lnTo>
                  <a:pt x="58" y="3"/>
                </a:lnTo>
                <a:lnTo>
                  <a:pt x="55" y="2"/>
                </a:lnTo>
                <a:lnTo>
                  <a:pt x="55" y="2"/>
                </a:lnTo>
                <a:lnTo>
                  <a:pt x="52" y="0"/>
                </a:lnTo>
                <a:lnTo>
                  <a:pt x="50" y="1"/>
                </a:lnTo>
                <a:lnTo>
                  <a:pt x="49" y="1"/>
                </a:lnTo>
                <a:lnTo>
                  <a:pt x="49" y="1"/>
                </a:lnTo>
                <a:lnTo>
                  <a:pt x="46" y="3"/>
                </a:lnTo>
                <a:lnTo>
                  <a:pt x="42" y="4"/>
                </a:lnTo>
                <a:lnTo>
                  <a:pt x="36" y="6"/>
                </a:lnTo>
                <a:lnTo>
                  <a:pt x="30" y="6"/>
                </a:lnTo>
                <a:lnTo>
                  <a:pt x="24" y="8"/>
                </a:lnTo>
                <a:lnTo>
                  <a:pt x="24" y="8"/>
                </a:lnTo>
                <a:lnTo>
                  <a:pt x="19" y="11"/>
                </a:lnTo>
                <a:lnTo>
                  <a:pt x="16" y="16"/>
                </a:lnTo>
                <a:lnTo>
                  <a:pt x="9" y="25"/>
                </a:lnTo>
                <a:lnTo>
                  <a:pt x="9" y="25"/>
                </a:lnTo>
                <a:lnTo>
                  <a:pt x="4" y="32"/>
                </a:lnTo>
                <a:lnTo>
                  <a:pt x="2" y="37"/>
                </a:lnTo>
                <a:lnTo>
                  <a:pt x="0" y="41"/>
                </a:lnTo>
                <a:lnTo>
                  <a:pt x="0" y="45"/>
                </a:lnTo>
                <a:lnTo>
                  <a:pt x="1" y="49"/>
                </a:lnTo>
                <a:lnTo>
                  <a:pt x="3" y="52"/>
                </a:lnTo>
                <a:lnTo>
                  <a:pt x="8" y="55"/>
                </a:lnTo>
                <a:lnTo>
                  <a:pt x="8" y="55"/>
                </a:lnTo>
                <a:close/>
                <a:moveTo>
                  <a:pt x="36" y="28"/>
                </a:moveTo>
                <a:lnTo>
                  <a:pt x="36" y="28"/>
                </a:lnTo>
                <a:lnTo>
                  <a:pt x="28" y="36"/>
                </a:lnTo>
                <a:lnTo>
                  <a:pt x="28" y="36"/>
                </a:lnTo>
                <a:lnTo>
                  <a:pt x="22" y="36"/>
                </a:lnTo>
                <a:lnTo>
                  <a:pt x="16" y="35"/>
                </a:lnTo>
                <a:lnTo>
                  <a:pt x="16" y="35"/>
                </a:lnTo>
                <a:lnTo>
                  <a:pt x="22" y="33"/>
                </a:lnTo>
                <a:lnTo>
                  <a:pt x="28" y="31"/>
                </a:lnTo>
                <a:lnTo>
                  <a:pt x="33" y="29"/>
                </a:lnTo>
                <a:lnTo>
                  <a:pt x="35" y="27"/>
                </a:lnTo>
                <a:lnTo>
                  <a:pt x="37" y="25"/>
                </a:lnTo>
                <a:lnTo>
                  <a:pt x="37" y="25"/>
                </a:lnTo>
                <a:lnTo>
                  <a:pt x="38" y="24"/>
                </a:lnTo>
                <a:lnTo>
                  <a:pt x="37" y="23"/>
                </a:lnTo>
                <a:lnTo>
                  <a:pt x="37" y="23"/>
                </a:lnTo>
                <a:lnTo>
                  <a:pt x="29" y="24"/>
                </a:lnTo>
                <a:lnTo>
                  <a:pt x="21" y="24"/>
                </a:lnTo>
                <a:lnTo>
                  <a:pt x="21" y="24"/>
                </a:lnTo>
                <a:lnTo>
                  <a:pt x="22" y="23"/>
                </a:lnTo>
                <a:lnTo>
                  <a:pt x="22" y="23"/>
                </a:lnTo>
                <a:lnTo>
                  <a:pt x="34" y="20"/>
                </a:lnTo>
                <a:lnTo>
                  <a:pt x="39" y="19"/>
                </a:lnTo>
                <a:lnTo>
                  <a:pt x="46" y="16"/>
                </a:lnTo>
                <a:lnTo>
                  <a:pt x="46" y="16"/>
                </a:lnTo>
                <a:lnTo>
                  <a:pt x="40" y="22"/>
                </a:lnTo>
                <a:lnTo>
                  <a:pt x="36" y="28"/>
                </a:lnTo>
                <a:lnTo>
                  <a:pt x="36" y="28"/>
                </a:lnTo>
                <a:close/>
                <a:moveTo>
                  <a:pt x="48" y="13"/>
                </a:moveTo>
                <a:lnTo>
                  <a:pt x="48" y="13"/>
                </a:lnTo>
                <a:lnTo>
                  <a:pt x="47" y="13"/>
                </a:lnTo>
                <a:lnTo>
                  <a:pt x="47" y="13"/>
                </a:lnTo>
                <a:lnTo>
                  <a:pt x="46" y="13"/>
                </a:lnTo>
                <a:lnTo>
                  <a:pt x="46" y="13"/>
                </a:lnTo>
                <a:lnTo>
                  <a:pt x="48" y="12"/>
                </a:lnTo>
                <a:lnTo>
                  <a:pt x="48" y="12"/>
                </a:lnTo>
                <a:lnTo>
                  <a:pt x="48" y="13"/>
                </a:lnTo>
                <a:lnTo>
                  <a:pt x="48" y="13"/>
                </a:lnTo>
                <a:close/>
                <a:moveTo>
                  <a:pt x="26" y="18"/>
                </a:moveTo>
                <a:lnTo>
                  <a:pt x="26" y="18"/>
                </a:lnTo>
                <a:lnTo>
                  <a:pt x="42" y="15"/>
                </a:lnTo>
                <a:lnTo>
                  <a:pt x="42" y="15"/>
                </a:lnTo>
                <a:lnTo>
                  <a:pt x="33" y="18"/>
                </a:lnTo>
                <a:lnTo>
                  <a:pt x="24" y="20"/>
                </a:lnTo>
                <a:lnTo>
                  <a:pt x="24" y="20"/>
                </a:lnTo>
                <a:lnTo>
                  <a:pt x="26" y="18"/>
                </a:lnTo>
                <a:lnTo>
                  <a:pt x="26" y="18"/>
                </a:lnTo>
                <a:close/>
                <a:moveTo>
                  <a:pt x="19" y="26"/>
                </a:moveTo>
                <a:lnTo>
                  <a:pt x="19" y="26"/>
                </a:lnTo>
                <a:lnTo>
                  <a:pt x="27" y="26"/>
                </a:lnTo>
                <a:lnTo>
                  <a:pt x="34" y="25"/>
                </a:lnTo>
                <a:lnTo>
                  <a:pt x="34" y="25"/>
                </a:lnTo>
                <a:lnTo>
                  <a:pt x="30" y="28"/>
                </a:lnTo>
                <a:lnTo>
                  <a:pt x="25" y="30"/>
                </a:lnTo>
                <a:lnTo>
                  <a:pt x="19" y="32"/>
                </a:lnTo>
                <a:lnTo>
                  <a:pt x="14" y="33"/>
                </a:lnTo>
                <a:lnTo>
                  <a:pt x="14" y="33"/>
                </a:lnTo>
                <a:lnTo>
                  <a:pt x="19" y="26"/>
                </a:lnTo>
                <a:lnTo>
                  <a:pt x="19" y="26"/>
                </a:lnTo>
                <a:close/>
                <a:moveTo>
                  <a:pt x="13" y="36"/>
                </a:moveTo>
                <a:lnTo>
                  <a:pt x="13" y="36"/>
                </a:lnTo>
                <a:lnTo>
                  <a:pt x="13" y="36"/>
                </a:lnTo>
                <a:lnTo>
                  <a:pt x="13" y="36"/>
                </a:lnTo>
                <a:lnTo>
                  <a:pt x="16" y="37"/>
                </a:lnTo>
                <a:lnTo>
                  <a:pt x="19" y="38"/>
                </a:lnTo>
                <a:lnTo>
                  <a:pt x="26" y="38"/>
                </a:lnTo>
                <a:lnTo>
                  <a:pt x="26" y="38"/>
                </a:lnTo>
                <a:lnTo>
                  <a:pt x="21" y="42"/>
                </a:lnTo>
                <a:lnTo>
                  <a:pt x="21" y="42"/>
                </a:lnTo>
                <a:lnTo>
                  <a:pt x="17" y="44"/>
                </a:lnTo>
                <a:lnTo>
                  <a:pt x="13" y="46"/>
                </a:lnTo>
                <a:lnTo>
                  <a:pt x="13" y="46"/>
                </a:lnTo>
                <a:lnTo>
                  <a:pt x="11" y="46"/>
                </a:lnTo>
                <a:lnTo>
                  <a:pt x="11" y="46"/>
                </a:lnTo>
                <a:lnTo>
                  <a:pt x="10" y="46"/>
                </a:lnTo>
                <a:lnTo>
                  <a:pt x="9" y="45"/>
                </a:lnTo>
                <a:lnTo>
                  <a:pt x="9" y="43"/>
                </a:lnTo>
                <a:lnTo>
                  <a:pt x="11" y="40"/>
                </a:lnTo>
                <a:lnTo>
                  <a:pt x="13" y="36"/>
                </a:lnTo>
                <a:lnTo>
                  <a:pt x="13" y="3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543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5279467" y="1495099"/>
            <a:ext cx="1417215" cy="1767821"/>
          </a:xfrm>
          <a:custGeom>
            <a:avLst/>
            <a:gdLst/>
            <a:ahLst/>
            <a:cxnLst>
              <a:cxn ang="0">
                <a:pos x="185" y="658"/>
              </a:cxn>
              <a:cxn ang="0">
                <a:pos x="405" y="654"/>
              </a:cxn>
              <a:cxn ang="0">
                <a:pos x="516" y="284"/>
              </a:cxn>
              <a:cxn ang="0">
                <a:pos x="554" y="302"/>
              </a:cxn>
              <a:cxn ang="0">
                <a:pos x="552" y="278"/>
              </a:cxn>
              <a:cxn ang="0">
                <a:pos x="359" y="303"/>
              </a:cxn>
              <a:cxn ang="0">
                <a:pos x="324" y="320"/>
              </a:cxn>
              <a:cxn ang="0">
                <a:pos x="358" y="358"/>
              </a:cxn>
              <a:cxn ang="0">
                <a:pos x="323" y="419"/>
              </a:cxn>
              <a:cxn ang="0">
                <a:pos x="455" y="397"/>
              </a:cxn>
              <a:cxn ang="0">
                <a:pos x="356" y="480"/>
              </a:cxn>
              <a:cxn ang="0">
                <a:pos x="364" y="501"/>
              </a:cxn>
              <a:cxn ang="0">
                <a:pos x="448" y="445"/>
              </a:cxn>
              <a:cxn ang="0">
                <a:pos x="291" y="455"/>
              </a:cxn>
              <a:cxn ang="0">
                <a:pos x="305" y="414"/>
              </a:cxn>
              <a:cxn ang="0">
                <a:pos x="490" y="328"/>
              </a:cxn>
              <a:cxn ang="0">
                <a:pos x="319" y="335"/>
              </a:cxn>
              <a:cxn ang="0">
                <a:pos x="443" y="263"/>
              </a:cxn>
              <a:cxn ang="0">
                <a:pos x="594" y="231"/>
              </a:cxn>
              <a:cxn ang="0">
                <a:pos x="597" y="295"/>
              </a:cxn>
              <a:cxn ang="0">
                <a:pos x="598" y="285"/>
              </a:cxn>
              <a:cxn ang="0">
                <a:pos x="593" y="251"/>
              </a:cxn>
              <a:cxn ang="0">
                <a:pos x="311" y="167"/>
              </a:cxn>
              <a:cxn ang="0">
                <a:pos x="330" y="127"/>
              </a:cxn>
              <a:cxn ang="0">
                <a:pos x="402" y="159"/>
              </a:cxn>
              <a:cxn ang="0">
                <a:pos x="513" y="112"/>
              </a:cxn>
              <a:cxn ang="0">
                <a:pos x="497" y="175"/>
              </a:cxn>
              <a:cxn ang="0">
                <a:pos x="510" y="200"/>
              </a:cxn>
              <a:cxn ang="0">
                <a:pos x="453" y="200"/>
              </a:cxn>
              <a:cxn ang="0">
                <a:pos x="322" y="201"/>
              </a:cxn>
              <a:cxn ang="0">
                <a:pos x="227" y="215"/>
              </a:cxn>
              <a:cxn ang="0">
                <a:pos x="302" y="233"/>
              </a:cxn>
              <a:cxn ang="0">
                <a:pos x="523" y="203"/>
              </a:cxn>
              <a:cxn ang="0">
                <a:pos x="555" y="141"/>
              </a:cxn>
              <a:cxn ang="0">
                <a:pos x="487" y="98"/>
              </a:cxn>
              <a:cxn ang="0">
                <a:pos x="453" y="72"/>
              </a:cxn>
              <a:cxn ang="0">
                <a:pos x="394" y="75"/>
              </a:cxn>
              <a:cxn ang="0">
                <a:pos x="349" y="102"/>
              </a:cxn>
              <a:cxn ang="0">
                <a:pos x="422" y="99"/>
              </a:cxn>
              <a:cxn ang="0">
                <a:pos x="20" y="407"/>
              </a:cxn>
              <a:cxn ang="0">
                <a:pos x="37" y="221"/>
              </a:cxn>
              <a:cxn ang="0">
                <a:pos x="35" y="242"/>
              </a:cxn>
              <a:cxn ang="0">
                <a:pos x="10" y="302"/>
              </a:cxn>
              <a:cxn ang="0">
                <a:pos x="52" y="344"/>
              </a:cxn>
              <a:cxn ang="0">
                <a:pos x="30" y="305"/>
              </a:cxn>
              <a:cxn ang="0">
                <a:pos x="56" y="217"/>
              </a:cxn>
              <a:cxn ang="0">
                <a:pos x="37" y="375"/>
              </a:cxn>
              <a:cxn ang="0">
                <a:pos x="424" y="69"/>
              </a:cxn>
              <a:cxn ang="0">
                <a:pos x="510" y="160"/>
              </a:cxn>
              <a:cxn ang="0">
                <a:pos x="307" y="345"/>
              </a:cxn>
              <a:cxn ang="0">
                <a:pos x="500" y="243"/>
              </a:cxn>
              <a:cxn ang="0">
                <a:pos x="140" y="569"/>
              </a:cxn>
              <a:cxn ang="0">
                <a:pos x="272" y="777"/>
              </a:cxn>
              <a:cxn ang="0">
                <a:pos x="402" y="796"/>
              </a:cxn>
              <a:cxn ang="0">
                <a:pos x="462" y="805"/>
              </a:cxn>
              <a:cxn ang="0">
                <a:pos x="339" y="786"/>
              </a:cxn>
              <a:cxn ang="0">
                <a:pos x="332" y="738"/>
              </a:cxn>
              <a:cxn ang="0">
                <a:pos x="311" y="709"/>
              </a:cxn>
              <a:cxn ang="0">
                <a:pos x="206" y="770"/>
              </a:cxn>
              <a:cxn ang="0">
                <a:pos x="210" y="822"/>
              </a:cxn>
              <a:cxn ang="0">
                <a:pos x="319" y="813"/>
              </a:cxn>
              <a:cxn ang="0">
                <a:pos x="297" y="678"/>
              </a:cxn>
              <a:cxn ang="0">
                <a:pos x="452" y="54"/>
              </a:cxn>
            </a:cxnLst>
            <a:rect l="0" t="0" r="r" b="b"/>
            <a:pathLst>
              <a:path w="671" h="837">
                <a:moveTo>
                  <a:pt x="599" y="121"/>
                </a:moveTo>
                <a:lnTo>
                  <a:pt x="599" y="121"/>
                </a:lnTo>
                <a:lnTo>
                  <a:pt x="587" y="105"/>
                </a:lnTo>
                <a:lnTo>
                  <a:pt x="573" y="90"/>
                </a:lnTo>
                <a:lnTo>
                  <a:pt x="558" y="75"/>
                </a:lnTo>
                <a:lnTo>
                  <a:pt x="543" y="63"/>
                </a:lnTo>
                <a:lnTo>
                  <a:pt x="525" y="51"/>
                </a:lnTo>
                <a:lnTo>
                  <a:pt x="508" y="40"/>
                </a:lnTo>
                <a:lnTo>
                  <a:pt x="490" y="30"/>
                </a:lnTo>
                <a:lnTo>
                  <a:pt x="472" y="21"/>
                </a:lnTo>
                <a:lnTo>
                  <a:pt x="472" y="21"/>
                </a:lnTo>
                <a:lnTo>
                  <a:pt x="471" y="21"/>
                </a:lnTo>
                <a:lnTo>
                  <a:pt x="471" y="21"/>
                </a:lnTo>
                <a:lnTo>
                  <a:pt x="471" y="16"/>
                </a:lnTo>
                <a:lnTo>
                  <a:pt x="469" y="11"/>
                </a:lnTo>
                <a:lnTo>
                  <a:pt x="466" y="7"/>
                </a:lnTo>
                <a:lnTo>
                  <a:pt x="462" y="4"/>
                </a:lnTo>
                <a:lnTo>
                  <a:pt x="462" y="4"/>
                </a:lnTo>
                <a:lnTo>
                  <a:pt x="457" y="2"/>
                </a:lnTo>
                <a:lnTo>
                  <a:pt x="453" y="0"/>
                </a:lnTo>
                <a:lnTo>
                  <a:pt x="449" y="0"/>
                </a:lnTo>
                <a:lnTo>
                  <a:pt x="445" y="2"/>
                </a:lnTo>
                <a:lnTo>
                  <a:pt x="442" y="3"/>
                </a:lnTo>
                <a:lnTo>
                  <a:pt x="439" y="6"/>
                </a:lnTo>
                <a:lnTo>
                  <a:pt x="435" y="12"/>
                </a:lnTo>
                <a:lnTo>
                  <a:pt x="431" y="19"/>
                </a:lnTo>
                <a:lnTo>
                  <a:pt x="428" y="27"/>
                </a:lnTo>
                <a:lnTo>
                  <a:pt x="426" y="35"/>
                </a:lnTo>
                <a:lnTo>
                  <a:pt x="423" y="41"/>
                </a:lnTo>
                <a:lnTo>
                  <a:pt x="423" y="41"/>
                </a:lnTo>
                <a:lnTo>
                  <a:pt x="423" y="42"/>
                </a:lnTo>
                <a:lnTo>
                  <a:pt x="423" y="42"/>
                </a:lnTo>
                <a:lnTo>
                  <a:pt x="400" y="35"/>
                </a:lnTo>
                <a:lnTo>
                  <a:pt x="376" y="30"/>
                </a:lnTo>
                <a:lnTo>
                  <a:pt x="352" y="27"/>
                </a:lnTo>
                <a:lnTo>
                  <a:pt x="328" y="25"/>
                </a:lnTo>
                <a:lnTo>
                  <a:pt x="304" y="26"/>
                </a:lnTo>
                <a:lnTo>
                  <a:pt x="279" y="28"/>
                </a:lnTo>
                <a:lnTo>
                  <a:pt x="256" y="31"/>
                </a:lnTo>
                <a:lnTo>
                  <a:pt x="233" y="36"/>
                </a:lnTo>
                <a:lnTo>
                  <a:pt x="210" y="43"/>
                </a:lnTo>
                <a:lnTo>
                  <a:pt x="187" y="52"/>
                </a:lnTo>
                <a:lnTo>
                  <a:pt x="166" y="62"/>
                </a:lnTo>
                <a:lnTo>
                  <a:pt x="145" y="74"/>
                </a:lnTo>
                <a:lnTo>
                  <a:pt x="125" y="88"/>
                </a:lnTo>
                <a:lnTo>
                  <a:pt x="106" y="102"/>
                </a:lnTo>
                <a:lnTo>
                  <a:pt x="88" y="118"/>
                </a:lnTo>
                <a:lnTo>
                  <a:pt x="71" y="136"/>
                </a:lnTo>
                <a:lnTo>
                  <a:pt x="71" y="136"/>
                </a:lnTo>
                <a:lnTo>
                  <a:pt x="57" y="154"/>
                </a:lnTo>
                <a:lnTo>
                  <a:pt x="44" y="175"/>
                </a:lnTo>
                <a:lnTo>
                  <a:pt x="31" y="195"/>
                </a:lnTo>
                <a:lnTo>
                  <a:pt x="22" y="216"/>
                </a:lnTo>
                <a:lnTo>
                  <a:pt x="14" y="238"/>
                </a:lnTo>
                <a:lnTo>
                  <a:pt x="8" y="261"/>
                </a:lnTo>
                <a:lnTo>
                  <a:pt x="4" y="283"/>
                </a:lnTo>
                <a:lnTo>
                  <a:pt x="1" y="306"/>
                </a:lnTo>
                <a:lnTo>
                  <a:pt x="0" y="330"/>
                </a:lnTo>
                <a:lnTo>
                  <a:pt x="1" y="353"/>
                </a:lnTo>
                <a:lnTo>
                  <a:pt x="4" y="376"/>
                </a:lnTo>
                <a:lnTo>
                  <a:pt x="9" y="398"/>
                </a:lnTo>
                <a:lnTo>
                  <a:pt x="15" y="421"/>
                </a:lnTo>
                <a:lnTo>
                  <a:pt x="23" y="443"/>
                </a:lnTo>
                <a:lnTo>
                  <a:pt x="33" y="464"/>
                </a:lnTo>
                <a:lnTo>
                  <a:pt x="46" y="485"/>
                </a:lnTo>
                <a:lnTo>
                  <a:pt x="46" y="485"/>
                </a:lnTo>
                <a:lnTo>
                  <a:pt x="59" y="505"/>
                </a:lnTo>
                <a:lnTo>
                  <a:pt x="73" y="522"/>
                </a:lnTo>
                <a:lnTo>
                  <a:pt x="89" y="539"/>
                </a:lnTo>
                <a:lnTo>
                  <a:pt x="105" y="554"/>
                </a:lnTo>
                <a:lnTo>
                  <a:pt x="124" y="569"/>
                </a:lnTo>
                <a:lnTo>
                  <a:pt x="142" y="581"/>
                </a:lnTo>
                <a:lnTo>
                  <a:pt x="162" y="592"/>
                </a:lnTo>
                <a:lnTo>
                  <a:pt x="182" y="602"/>
                </a:lnTo>
                <a:lnTo>
                  <a:pt x="182" y="602"/>
                </a:lnTo>
                <a:lnTo>
                  <a:pt x="178" y="608"/>
                </a:lnTo>
                <a:lnTo>
                  <a:pt x="174" y="615"/>
                </a:lnTo>
                <a:lnTo>
                  <a:pt x="163" y="631"/>
                </a:lnTo>
                <a:lnTo>
                  <a:pt x="158" y="639"/>
                </a:lnTo>
                <a:lnTo>
                  <a:pt x="157" y="643"/>
                </a:lnTo>
                <a:lnTo>
                  <a:pt x="156" y="647"/>
                </a:lnTo>
                <a:lnTo>
                  <a:pt x="156" y="652"/>
                </a:lnTo>
                <a:lnTo>
                  <a:pt x="157" y="655"/>
                </a:lnTo>
                <a:lnTo>
                  <a:pt x="159" y="658"/>
                </a:lnTo>
                <a:lnTo>
                  <a:pt x="162" y="661"/>
                </a:lnTo>
                <a:lnTo>
                  <a:pt x="162" y="661"/>
                </a:lnTo>
                <a:lnTo>
                  <a:pt x="167" y="664"/>
                </a:lnTo>
                <a:lnTo>
                  <a:pt x="172" y="665"/>
                </a:lnTo>
                <a:lnTo>
                  <a:pt x="177" y="664"/>
                </a:lnTo>
                <a:lnTo>
                  <a:pt x="181" y="662"/>
                </a:lnTo>
                <a:lnTo>
                  <a:pt x="185" y="658"/>
                </a:lnTo>
                <a:lnTo>
                  <a:pt x="189" y="654"/>
                </a:lnTo>
                <a:lnTo>
                  <a:pt x="196" y="642"/>
                </a:lnTo>
                <a:lnTo>
                  <a:pt x="196" y="642"/>
                </a:lnTo>
                <a:lnTo>
                  <a:pt x="208" y="646"/>
                </a:lnTo>
                <a:lnTo>
                  <a:pt x="220" y="651"/>
                </a:lnTo>
                <a:lnTo>
                  <a:pt x="232" y="654"/>
                </a:lnTo>
                <a:lnTo>
                  <a:pt x="244" y="656"/>
                </a:lnTo>
                <a:lnTo>
                  <a:pt x="268" y="660"/>
                </a:lnTo>
                <a:lnTo>
                  <a:pt x="293" y="661"/>
                </a:lnTo>
                <a:lnTo>
                  <a:pt x="293" y="661"/>
                </a:lnTo>
                <a:lnTo>
                  <a:pt x="291" y="669"/>
                </a:lnTo>
                <a:lnTo>
                  <a:pt x="288" y="677"/>
                </a:lnTo>
                <a:lnTo>
                  <a:pt x="281" y="694"/>
                </a:lnTo>
                <a:lnTo>
                  <a:pt x="279" y="702"/>
                </a:lnTo>
                <a:lnTo>
                  <a:pt x="278" y="710"/>
                </a:lnTo>
                <a:lnTo>
                  <a:pt x="278" y="719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65" y="732"/>
                </a:lnTo>
                <a:lnTo>
                  <a:pt x="251" y="735"/>
                </a:lnTo>
                <a:lnTo>
                  <a:pt x="222" y="741"/>
                </a:lnTo>
                <a:lnTo>
                  <a:pt x="222" y="741"/>
                </a:lnTo>
                <a:lnTo>
                  <a:pt x="200" y="746"/>
                </a:lnTo>
                <a:lnTo>
                  <a:pt x="180" y="753"/>
                </a:lnTo>
                <a:lnTo>
                  <a:pt x="160" y="762"/>
                </a:lnTo>
                <a:lnTo>
                  <a:pt x="151" y="767"/>
                </a:lnTo>
                <a:lnTo>
                  <a:pt x="141" y="773"/>
                </a:lnTo>
                <a:lnTo>
                  <a:pt x="141" y="773"/>
                </a:lnTo>
                <a:lnTo>
                  <a:pt x="132" y="779"/>
                </a:lnTo>
                <a:lnTo>
                  <a:pt x="127" y="784"/>
                </a:lnTo>
                <a:lnTo>
                  <a:pt x="120" y="789"/>
                </a:lnTo>
                <a:lnTo>
                  <a:pt x="115" y="794"/>
                </a:lnTo>
                <a:lnTo>
                  <a:pt x="112" y="799"/>
                </a:lnTo>
                <a:lnTo>
                  <a:pt x="111" y="802"/>
                </a:lnTo>
                <a:lnTo>
                  <a:pt x="111" y="805"/>
                </a:lnTo>
                <a:lnTo>
                  <a:pt x="112" y="808"/>
                </a:lnTo>
                <a:lnTo>
                  <a:pt x="113" y="810"/>
                </a:lnTo>
                <a:lnTo>
                  <a:pt x="113" y="810"/>
                </a:lnTo>
                <a:lnTo>
                  <a:pt x="117" y="815"/>
                </a:lnTo>
                <a:lnTo>
                  <a:pt x="123" y="819"/>
                </a:lnTo>
                <a:lnTo>
                  <a:pt x="129" y="821"/>
                </a:lnTo>
                <a:lnTo>
                  <a:pt x="136" y="823"/>
                </a:lnTo>
                <a:lnTo>
                  <a:pt x="150" y="825"/>
                </a:lnTo>
                <a:lnTo>
                  <a:pt x="161" y="827"/>
                </a:lnTo>
                <a:lnTo>
                  <a:pt x="161" y="827"/>
                </a:lnTo>
                <a:lnTo>
                  <a:pt x="201" y="831"/>
                </a:lnTo>
                <a:lnTo>
                  <a:pt x="241" y="834"/>
                </a:lnTo>
                <a:lnTo>
                  <a:pt x="281" y="836"/>
                </a:lnTo>
                <a:lnTo>
                  <a:pt x="322" y="837"/>
                </a:lnTo>
                <a:lnTo>
                  <a:pt x="322" y="837"/>
                </a:lnTo>
                <a:lnTo>
                  <a:pt x="362" y="837"/>
                </a:lnTo>
                <a:lnTo>
                  <a:pt x="404" y="836"/>
                </a:lnTo>
                <a:lnTo>
                  <a:pt x="445" y="833"/>
                </a:lnTo>
                <a:lnTo>
                  <a:pt x="466" y="831"/>
                </a:lnTo>
                <a:lnTo>
                  <a:pt x="486" y="828"/>
                </a:lnTo>
                <a:lnTo>
                  <a:pt x="486" y="828"/>
                </a:lnTo>
                <a:lnTo>
                  <a:pt x="497" y="826"/>
                </a:lnTo>
                <a:lnTo>
                  <a:pt x="508" y="823"/>
                </a:lnTo>
                <a:lnTo>
                  <a:pt x="518" y="819"/>
                </a:lnTo>
                <a:lnTo>
                  <a:pt x="523" y="817"/>
                </a:lnTo>
                <a:lnTo>
                  <a:pt x="528" y="814"/>
                </a:lnTo>
                <a:lnTo>
                  <a:pt x="528" y="814"/>
                </a:lnTo>
                <a:lnTo>
                  <a:pt x="532" y="809"/>
                </a:lnTo>
                <a:lnTo>
                  <a:pt x="533" y="804"/>
                </a:lnTo>
                <a:lnTo>
                  <a:pt x="533" y="800"/>
                </a:lnTo>
                <a:lnTo>
                  <a:pt x="532" y="796"/>
                </a:lnTo>
                <a:lnTo>
                  <a:pt x="530" y="792"/>
                </a:lnTo>
                <a:lnTo>
                  <a:pt x="526" y="788"/>
                </a:lnTo>
                <a:lnTo>
                  <a:pt x="519" y="782"/>
                </a:lnTo>
                <a:lnTo>
                  <a:pt x="519" y="782"/>
                </a:lnTo>
                <a:lnTo>
                  <a:pt x="510" y="776"/>
                </a:lnTo>
                <a:lnTo>
                  <a:pt x="501" y="770"/>
                </a:lnTo>
                <a:lnTo>
                  <a:pt x="482" y="760"/>
                </a:lnTo>
                <a:lnTo>
                  <a:pt x="461" y="752"/>
                </a:lnTo>
                <a:lnTo>
                  <a:pt x="439" y="746"/>
                </a:lnTo>
                <a:lnTo>
                  <a:pt x="418" y="740"/>
                </a:lnTo>
                <a:lnTo>
                  <a:pt x="396" y="735"/>
                </a:lnTo>
                <a:lnTo>
                  <a:pt x="353" y="727"/>
                </a:lnTo>
                <a:lnTo>
                  <a:pt x="353" y="727"/>
                </a:lnTo>
                <a:lnTo>
                  <a:pt x="354" y="719"/>
                </a:lnTo>
                <a:lnTo>
                  <a:pt x="354" y="710"/>
                </a:lnTo>
                <a:lnTo>
                  <a:pt x="353" y="702"/>
                </a:lnTo>
                <a:lnTo>
                  <a:pt x="352" y="694"/>
                </a:lnTo>
                <a:lnTo>
                  <a:pt x="348" y="678"/>
                </a:lnTo>
                <a:lnTo>
                  <a:pt x="342" y="662"/>
                </a:lnTo>
                <a:lnTo>
                  <a:pt x="342" y="662"/>
                </a:lnTo>
                <a:lnTo>
                  <a:pt x="374" y="659"/>
                </a:lnTo>
                <a:lnTo>
                  <a:pt x="405" y="654"/>
                </a:lnTo>
                <a:lnTo>
                  <a:pt x="405" y="654"/>
                </a:lnTo>
                <a:lnTo>
                  <a:pt x="423" y="650"/>
                </a:lnTo>
                <a:lnTo>
                  <a:pt x="441" y="644"/>
                </a:lnTo>
                <a:lnTo>
                  <a:pt x="460" y="637"/>
                </a:lnTo>
                <a:lnTo>
                  <a:pt x="478" y="630"/>
                </a:lnTo>
                <a:lnTo>
                  <a:pt x="495" y="622"/>
                </a:lnTo>
                <a:lnTo>
                  <a:pt x="511" y="614"/>
                </a:lnTo>
                <a:lnTo>
                  <a:pt x="528" y="604"/>
                </a:lnTo>
                <a:lnTo>
                  <a:pt x="544" y="593"/>
                </a:lnTo>
                <a:lnTo>
                  <a:pt x="544" y="593"/>
                </a:lnTo>
                <a:lnTo>
                  <a:pt x="561" y="580"/>
                </a:lnTo>
                <a:lnTo>
                  <a:pt x="577" y="564"/>
                </a:lnTo>
                <a:lnTo>
                  <a:pt x="592" y="548"/>
                </a:lnTo>
                <a:lnTo>
                  <a:pt x="606" y="530"/>
                </a:lnTo>
                <a:lnTo>
                  <a:pt x="620" y="512"/>
                </a:lnTo>
                <a:lnTo>
                  <a:pt x="631" y="493"/>
                </a:lnTo>
                <a:lnTo>
                  <a:pt x="641" y="472"/>
                </a:lnTo>
                <a:lnTo>
                  <a:pt x="649" y="452"/>
                </a:lnTo>
                <a:lnTo>
                  <a:pt x="657" y="431"/>
                </a:lnTo>
                <a:lnTo>
                  <a:pt x="663" y="409"/>
                </a:lnTo>
                <a:lnTo>
                  <a:pt x="667" y="387"/>
                </a:lnTo>
                <a:lnTo>
                  <a:pt x="670" y="365"/>
                </a:lnTo>
                <a:lnTo>
                  <a:pt x="671" y="343"/>
                </a:lnTo>
                <a:lnTo>
                  <a:pt x="671" y="319"/>
                </a:lnTo>
                <a:lnTo>
                  <a:pt x="670" y="298"/>
                </a:lnTo>
                <a:lnTo>
                  <a:pt x="667" y="276"/>
                </a:lnTo>
                <a:lnTo>
                  <a:pt x="667" y="276"/>
                </a:lnTo>
                <a:lnTo>
                  <a:pt x="662" y="256"/>
                </a:lnTo>
                <a:lnTo>
                  <a:pt x="657" y="234"/>
                </a:lnTo>
                <a:lnTo>
                  <a:pt x="650" y="214"/>
                </a:lnTo>
                <a:lnTo>
                  <a:pt x="642" y="195"/>
                </a:lnTo>
                <a:lnTo>
                  <a:pt x="633" y="176"/>
                </a:lnTo>
                <a:lnTo>
                  <a:pt x="623" y="156"/>
                </a:lnTo>
                <a:lnTo>
                  <a:pt x="612" y="138"/>
                </a:lnTo>
                <a:lnTo>
                  <a:pt x="599" y="121"/>
                </a:lnTo>
                <a:lnTo>
                  <a:pt x="599" y="121"/>
                </a:lnTo>
                <a:close/>
                <a:moveTo>
                  <a:pt x="454" y="10"/>
                </a:moveTo>
                <a:lnTo>
                  <a:pt x="454" y="10"/>
                </a:lnTo>
                <a:lnTo>
                  <a:pt x="457" y="11"/>
                </a:lnTo>
                <a:lnTo>
                  <a:pt x="459" y="13"/>
                </a:lnTo>
                <a:lnTo>
                  <a:pt x="461" y="15"/>
                </a:lnTo>
                <a:lnTo>
                  <a:pt x="462" y="17"/>
                </a:lnTo>
                <a:lnTo>
                  <a:pt x="461" y="22"/>
                </a:lnTo>
                <a:lnTo>
                  <a:pt x="459" y="28"/>
                </a:lnTo>
                <a:lnTo>
                  <a:pt x="456" y="35"/>
                </a:lnTo>
                <a:lnTo>
                  <a:pt x="451" y="41"/>
                </a:lnTo>
                <a:lnTo>
                  <a:pt x="443" y="50"/>
                </a:lnTo>
                <a:lnTo>
                  <a:pt x="443" y="50"/>
                </a:lnTo>
                <a:lnTo>
                  <a:pt x="431" y="45"/>
                </a:lnTo>
                <a:lnTo>
                  <a:pt x="431" y="45"/>
                </a:lnTo>
                <a:lnTo>
                  <a:pt x="434" y="35"/>
                </a:lnTo>
                <a:lnTo>
                  <a:pt x="438" y="23"/>
                </a:lnTo>
                <a:lnTo>
                  <a:pt x="440" y="17"/>
                </a:lnTo>
                <a:lnTo>
                  <a:pt x="444" y="13"/>
                </a:lnTo>
                <a:lnTo>
                  <a:pt x="449" y="11"/>
                </a:lnTo>
                <a:lnTo>
                  <a:pt x="451" y="10"/>
                </a:lnTo>
                <a:lnTo>
                  <a:pt x="454" y="10"/>
                </a:lnTo>
                <a:lnTo>
                  <a:pt x="454" y="10"/>
                </a:lnTo>
                <a:close/>
                <a:moveTo>
                  <a:pt x="511" y="246"/>
                </a:moveTo>
                <a:lnTo>
                  <a:pt x="511" y="246"/>
                </a:lnTo>
                <a:lnTo>
                  <a:pt x="524" y="243"/>
                </a:lnTo>
                <a:lnTo>
                  <a:pt x="531" y="243"/>
                </a:lnTo>
                <a:lnTo>
                  <a:pt x="531" y="243"/>
                </a:lnTo>
                <a:lnTo>
                  <a:pt x="529" y="245"/>
                </a:lnTo>
                <a:lnTo>
                  <a:pt x="529" y="245"/>
                </a:lnTo>
                <a:lnTo>
                  <a:pt x="520" y="248"/>
                </a:lnTo>
                <a:lnTo>
                  <a:pt x="512" y="251"/>
                </a:lnTo>
                <a:lnTo>
                  <a:pt x="512" y="251"/>
                </a:lnTo>
                <a:lnTo>
                  <a:pt x="511" y="246"/>
                </a:lnTo>
                <a:lnTo>
                  <a:pt x="511" y="246"/>
                </a:lnTo>
                <a:close/>
                <a:moveTo>
                  <a:pt x="516" y="292"/>
                </a:moveTo>
                <a:lnTo>
                  <a:pt x="516" y="292"/>
                </a:lnTo>
                <a:lnTo>
                  <a:pt x="524" y="292"/>
                </a:lnTo>
                <a:lnTo>
                  <a:pt x="533" y="291"/>
                </a:lnTo>
                <a:lnTo>
                  <a:pt x="533" y="291"/>
                </a:lnTo>
                <a:lnTo>
                  <a:pt x="546" y="289"/>
                </a:lnTo>
                <a:lnTo>
                  <a:pt x="546" y="289"/>
                </a:lnTo>
                <a:lnTo>
                  <a:pt x="555" y="287"/>
                </a:lnTo>
                <a:lnTo>
                  <a:pt x="556" y="287"/>
                </a:lnTo>
                <a:lnTo>
                  <a:pt x="557" y="288"/>
                </a:lnTo>
                <a:lnTo>
                  <a:pt x="552" y="290"/>
                </a:lnTo>
                <a:lnTo>
                  <a:pt x="552" y="290"/>
                </a:lnTo>
                <a:lnTo>
                  <a:pt x="543" y="292"/>
                </a:lnTo>
                <a:lnTo>
                  <a:pt x="534" y="293"/>
                </a:lnTo>
                <a:lnTo>
                  <a:pt x="524" y="294"/>
                </a:lnTo>
                <a:lnTo>
                  <a:pt x="520" y="295"/>
                </a:lnTo>
                <a:lnTo>
                  <a:pt x="516" y="297"/>
                </a:lnTo>
                <a:lnTo>
                  <a:pt x="516" y="297"/>
                </a:lnTo>
                <a:lnTo>
                  <a:pt x="516" y="292"/>
                </a:lnTo>
                <a:lnTo>
                  <a:pt x="516" y="292"/>
                </a:lnTo>
                <a:close/>
                <a:moveTo>
                  <a:pt x="516" y="284"/>
                </a:moveTo>
                <a:lnTo>
                  <a:pt x="516" y="284"/>
                </a:lnTo>
                <a:lnTo>
                  <a:pt x="529" y="282"/>
                </a:lnTo>
                <a:lnTo>
                  <a:pt x="529" y="282"/>
                </a:lnTo>
                <a:lnTo>
                  <a:pt x="539" y="280"/>
                </a:lnTo>
                <a:lnTo>
                  <a:pt x="544" y="279"/>
                </a:lnTo>
                <a:lnTo>
                  <a:pt x="548" y="278"/>
                </a:lnTo>
                <a:lnTo>
                  <a:pt x="548" y="278"/>
                </a:lnTo>
                <a:lnTo>
                  <a:pt x="541" y="281"/>
                </a:lnTo>
                <a:lnTo>
                  <a:pt x="533" y="284"/>
                </a:lnTo>
                <a:lnTo>
                  <a:pt x="516" y="289"/>
                </a:lnTo>
                <a:lnTo>
                  <a:pt x="516" y="289"/>
                </a:lnTo>
                <a:lnTo>
                  <a:pt x="516" y="286"/>
                </a:lnTo>
                <a:lnTo>
                  <a:pt x="516" y="286"/>
                </a:lnTo>
                <a:lnTo>
                  <a:pt x="516" y="284"/>
                </a:lnTo>
                <a:lnTo>
                  <a:pt x="516" y="284"/>
                </a:lnTo>
                <a:close/>
                <a:moveTo>
                  <a:pt x="516" y="273"/>
                </a:moveTo>
                <a:lnTo>
                  <a:pt x="516" y="273"/>
                </a:lnTo>
                <a:lnTo>
                  <a:pt x="531" y="272"/>
                </a:lnTo>
                <a:lnTo>
                  <a:pt x="544" y="270"/>
                </a:lnTo>
                <a:lnTo>
                  <a:pt x="544" y="270"/>
                </a:lnTo>
                <a:lnTo>
                  <a:pt x="530" y="274"/>
                </a:lnTo>
                <a:lnTo>
                  <a:pt x="516" y="281"/>
                </a:lnTo>
                <a:lnTo>
                  <a:pt x="516" y="281"/>
                </a:lnTo>
                <a:lnTo>
                  <a:pt x="516" y="273"/>
                </a:lnTo>
                <a:lnTo>
                  <a:pt x="516" y="273"/>
                </a:lnTo>
                <a:close/>
                <a:moveTo>
                  <a:pt x="516" y="269"/>
                </a:moveTo>
                <a:lnTo>
                  <a:pt x="516" y="269"/>
                </a:lnTo>
                <a:lnTo>
                  <a:pt x="515" y="263"/>
                </a:lnTo>
                <a:lnTo>
                  <a:pt x="515" y="263"/>
                </a:lnTo>
                <a:lnTo>
                  <a:pt x="524" y="263"/>
                </a:lnTo>
                <a:lnTo>
                  <a:pt x="524" y="263"/>
                </a:lnTo>
                <a:lnTo>
                  <a:pt x="531" y="262"/>
                </a:lnTo>
                <a:lnTo>
                  <a:pt x="534" y="262"/>
                </a:lnTo>
                <a:lnTo>
                  <a:pt x="534" y="263"/>
                </a:lnTo>
                <a:lnTo>
                  <a:pt x="533" y="263"/>
                </a:lnTo>
                <a:lnTo>
                  <a:pt x="533" y="263"/>
                </a:lnTo>
                <a:lnTo>
                  <a:pt x="524" y="266"/>
                </a:lnTo>
                <a:lnTo>
                  <a:pt x="516" y="269"/>
                </a:lnTo>
                <a:lnTo>
                  <a:pt x="516" y="269"/>
                </a:lnTo>
                <a:close/>
                <a:moveTo>
                  <a:pt x="515" y="261"/>
                </a:moveTo>
                <a:lnTo>
                  <a:pt x="515" y="261"/>
                </a:lnTo>
                <a:lnTo>
                  <a:pt x="520" y="260"/>
                </a:lnTo>
                <a:lnTo>
                  <a:pt x="526" y="258"/>
                </a:lnTo>
                <a:lnTo>
                  <a:pt x="538" y="253"/>
                </a:lnTo>
                <a:lnTo>
                  <a:pt x="538" y="253"/>
                </a:lnTo>
                <a:lnTo>
                  <a:pt x="539" y="258"/>
                </a:lnTo>
                <a:lnTo>
                  <a:pt x="539" y="258"/>
                </a:lnTo>
                <a:lnTo>
                  <a:pt x="528" y="260"/>
                </a:lnTo>
                <a:lnTo>
                  <a:pt x="515" y="261"/>
                </a:lnTo>
                <a:lnTo>
                  <a:pt x="515" y="261"/>
                </a:lnTo>
                <a:close/>
                <a:moveTo>
                  <a:pt x="537" y="248"/>
                </a:moveTo>
                <a:lnTo>
                  <a:pt x="537" y="248"/>
                </a:lnTo>
                <a:lnTo>
                  <a:pt x="538" y="251"/>
                </a:lnTo>
                <a:lnTo>
                  <a:pt x="538" y="251"/>
                </a:lnTo>
                <a:lnTo>
                  <a:pt x="533" y="251"/>
                </a:lnTo>
                <a:lnTo>
                  <a:pt x="529" y="251"/>
                </a:lnTo>
                <a:lnTo>
                  <a:pt x="519" y="253"/>
                </a:lnTo>
                <a:lnTo>
                  <a:pt x="519" y="253"/>
                </a:lnTo>
                <a:lnTo>
                  <a:pt x="513" y="254"/>
                </a:lnTo>
                <a:lnTo>
                  <a:pt x="515" y="252"/>
                </a:lnTo>
                <a:lnTo>
                  <a:pt x="525" y="249"/>
                </a:lnTo>
                <a:lnTo>
                  <a:pt x="525" y="249"/>
                </a:lnTo>
                <a:lnTo>
                  <a:pt x="532" y="246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7" y="248"/>
                </a:lnTo>
                <a:lnTo>
                  <a:pt x="537" y="248"/>
                </a:lnTo>
                <a:close/>
                <a:moveTo>
                  <a:pt x="528" y="253"/>
                </a:moveTo>
                <a:lnTo>
                  <a:pt x="528" y="253"/>
                </a:lnTo>
                <a:lnTo>
                  <a:pt x="530" y="253"/>
                </a:lnTo>
                <a:lnTo>
                  <a:pt x="528" y="254"/>
                </a:lnTo>
                <a:lnTo>
                  <a:pt x="521" y="256"/>
                </a:lnTo>
                <a:lnTo>
                  <a:pt x="521" y="256"/>
                </a:lnTo>
                <a:lnTo>
                  <a:pt x="514" y="259"/>
                </a:lnTo>
                <a:lnTo>
                  <a:pt x="514" y="259"/>
                </a:lnTo>
                <a:lnTo>
                  <a:pt x="513" y="256"/>
                </a:lnTo>
                <a:lnTo>
                  <a:pt x="513" y="256"/>
                </a:lnTo>
                <a:lnTo>
                  <a:pt x="520" y="255"/>
                </a:lnTo>
                <a:lnTo>
                  <a:pt x="528" y="253"/>
                </a:lnTo>
                <a:lnTo>
                  <a:pt x="528" y="253"/>
                </a:lnTo>
                <a:close/>
                <a:moveTo>
                  <a:pt x="516" y="304"/>
                </a:moveTo>
                <a:lnTo>
                  <a:pt x="516" y="304"/>
                </a:lnTo>
                <a:lnTo>
                  <a:pt x="525" y="304"/>
                </a:lnTo>
                <a:lnTo>
                  <a:pt x="535" y="303"/>
                </a:lnTo>
                <a:lnTo>
                  <a:pt x="552" y="299"/>
                </a:lnTo>
                <a:lnTo>
                  <a:pt x="552" y="299"/>
                </a:lnTo>
                <a:lnTo>
                  <a:pt x="559" y="299"/>
                </a:lnTo>
                <a:lnTo>
                  <a:pt x="560" y="299"/>
                </a:lnTo>
                <a:lnTo>
                  <a:pt x="560" y="299"/>
                </a:lnTo>
                <a:lnTo>
                  <a:pt x="554" y="302"/>
                </a:lnTo>
                <a:lnTo>
                  <a:pt x="554" y="302"/>
                </a:lnTo>
                <a:lnTo>
                  <a:pt x="546" y="306"/>
                </a:lnTo>
                <a:lnTo>
                  <a:pt x="539" y="308"/>
                </a:lnTo>
                <a:lnTo>
                  <a:pt x="539" y="308"/>
                </a:lnTo>
                <a:lnTo>
                  <a:pt x="519" y="313"/>
                </a:lnTo>
                <a:lnTo>
                  <a:pt x="519" y="313"/>
                </a:lnTo>
                <a:lnTo>
                  <a:pt x="517" y="309"/>
                </a:lnTo>
                <a:lnTo>
                  <a:pt x="516" y="304"/>
                </a:lnTo>
                <a:lnTo>
                  <a:pt x="516" y="304"/>
                </a:lnTo>
                <a:close/>
                <a:moveTo>
                  <a:pt x="559" y="314"/>
                </a:moveTo>
                <a:lnTo>
                  <a:pt x="559" y="314"/>
                </a:lnTo>
                <a:lnTo>
                  <a:pt x="553" y="317"/>
                </a:lnTo>
                <a:lnTo>
                  <a:pt x="546" y="319"/>
                </a:lnTo>
                <a:lnTo>
                  <a:pt x="546" y="319"/>
                </a:lnTo>
                <a:lnTo>
                  <a:pt x="536" y="320"/>
                </a:lnTo>
                <a:lnTo>
                  <a:pt x="536" y="320"/>
                </a:lnTo>
                <a:lnTo>
                  <a:pt x="528" y="320"/>
                </a:lnTo>
                <a:lnTo>
                  <a:pt x="522" y="317"/>
                </a:lnTo>
                <a:lnTo>
                  <a:pt x="522" y="317"/>
                </a:lnTo>
                <a:lnTo>
                  <a:pt x="532" y="316"/>
                </a:lnTo>
                <a:lnTo>
                  <a:pt x="541" y="315"/>
                </a:lnTo>
                <a:lnTo>
                  <a:pt x="541" y="315"/>
                </a:lnTo>
                <a:lnTo>
                  <a:pt x="550" y="313"/>
                </a:lnTo>
                <a:lnTo>
                  <a:pt x="550" y="313"/>
                </a:lnTo>
                <a:lnTo>
                  <a:pt x="556" y="312"/>
                </a:lnTo>
                <a:lnTo>
                  <a:pt x="560" y="312"/>
                </a:lnTo>
                <a:lnTo>
                  <a:pt x="560" y="313"/>
                </a:lnTo>
                <a:lnTo>
                  <a:pt x="559" y="314"/>
                </a:lnTo>
                <a:lnTo>
                  <a:pt x="559" y="314"/>
                </a:lnTo>
                <a:close/>
                <a:moveTo>
                  <a:pt x="565" y="309"/>
                </a:moveTo>
                <a:lnTo>
                  <a:pt x="565" y="309"/>
                </a:lnTo>
                <a:lnTo>
                  <a:pt x="564" y="309"/>
                </a:lnTo>
                <a:lnTo>
                  <a:pt x="564" y="309"/>
                </a:lnTo>
                <a:lnTo>
                  <a:pt x="551" y="311"/>
                </a:lnTo>
                <a:lnTo>
                  <a:pt x="537" y="313"/>
                </a:lnTo>
                <a:lnTo>
                  <a:pt x="537" y="313"/>
                </a:lnTo>
                <a:lnTo>
                  <a:pt x="530" y="315"/>
                </a:lnTo>
                <a:lnTo>
                  <a:pt x="521" y="315"/>
                </a:lnTo>
                <a:lnTo>
                  <a:pt x="521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6" y="313"/>
                </a:lnTo>
                <a:lnTo>
                  <a:pt x="526" y="313"/>
                </a:lnTo>
                <a:lnTo>
                  <a:pt x="537" y="311"/>
                </a:lnTo>
                <a:lnTo>
                  <a:pt x="546" y="308"/>
                </a:lnTo>
                <a:lnTo>
                  <a:pt x="556" y="304"/>
                </a:lnTo>
                <a:lnTo>
                  <a:pt x="564" y="298"/>
                </a:lnTo>
                <a:lnTo>
                  <a:pt x="564" y="298"/>
                </a:lnTo>
                <a:lnTo>
                  <a:pt x="565" y="298"/>
                </a:lnTo>
                <a:lnTo>
                  <a:pt x="565" y="298"/>
                </a:lnTo>
                <a:lnTo>
                  <a:pt x="566" y="300"/>
                </a:lnTo>
                <a:lnTo>
                  <a:pt x="566" y="300"/>
                </a:lnTo>
                <a:lnTo>
                  <a:pt x="567" y="305"/>
                </a:lnTo>
                <a:lnTo>
                  <a:pt x="565" y="309"/>
                </a:lnTo>
                <a:lnTo>
                  <a:pt x="565" y="309"/>
                </a:lnTo>
                <a:close/>
                <a:moveTo>
                  <a:pt x="564" y="296"/>
                </a:moveTo>
                <a:lnTo>
                  <a:pt x="564" y="296"/>
                </a:lnTo>
                <a:lnTo>
                  <a:pt x="551" y="298"/>
                </a:lnTo>
                <a:lnTo>
                  <a:pt x="539" y="300"/>
                </a:lnTo>
                <a:lnTo>
                  <a:pt x="539" y="300"/>
                </a:lnTo>
                <a:lnTo>
                  <a:pt x="531" y="301"/>
                </a:lnTo>
                <a:lnTo>
                  <a:pt x="522" y="302"/>
                </a:lnTo>
                <a:lnTo>
                  <a:pt x="522" y="302"/>
                </a:lnTo>
                <a:lnTo>
                  <a:pt x="516" y="302"/>
                </a:lnTo>
                <a:lnTo>
                  <a:pt x="516" y="302"/>
                </a:lnTo>
                <a:lnTo>
                  <a:pt x="516" y="300"/>
                </a:lnTo>
                <a:lnTo>
                  <a:pt x="516" y="300"/>
                </a:lnTo>
                <a:lnTo>
                  <a:pt x="520" y="298"/>
                </a:lnTo>
                <a:lnTo>
                  <a:pt x="524" y="296"/>
                </a:lnTo>
                <a:lnTo>
                  <a:pt x="524" y="296"/>
                </a:lnTo>
                <a:lnTo>
                  <a:pt x="534" y="295"/>
                </a:lnTo>
                <a:lnTo>
                  <a:pt x="543" y="294"/>
                </a:lnTo>
                <a:lnTo>
                  <a:pt x="552" y="292"/>
                </a:lnTo>
                <a:lnTo>
                  <a:pt x="556" y="291"/>
                </a:lnTo>
                <a:lnTo>
                  <a:pt x="559" y="288"/>
                </a:lnTo>
                <a:lnTo>
                  <a:pt x="559" y="288"/>
                </a:lnTo>
                <a:lnTo>
                  <a:pt x="564" y="297"/>
                </a:lnTo>
                <a:lnTo>
                  <a:pt x="564" y="297"/>
                </a:lnTo>
                <a:lnTo>
                  <a:pt x="564" y="296"/>
                </a:lnTo>
                <a:lnTo>
                  <a:pt x="564" y="296"/>
                </a:lnTo>
                <a:close/>
                <a:moveTo>
                  <a:pt x="520" y="290"/>
                </a:moveTo>
                <a:lnTo>
                  <a:pt x="520" y="290"/>
                </a:lnTo>
                <a:lnTo>
                  <a:pt x="517" y="291"/>
                </a:lnTo>
                <a:lnTo>
                  <a:pt x="521" y="289"/>
                </a:lnTo>
                <a:lnTo>
                  <a:pt x="521" y="289"/>
                </a:lnTo>
                <a:lnTo>
                  <a:pt x="536" y="285"/>
                </a:lnTo>
                <a:lnTo>
                  <a:pt x="536" y="285"/>
                </a:lnTo>
                <a:lnTo>
                  <a:pt x="544" y="282"/>
                </a:lnTo>
                <a:lnTo>
                  <a:pt x="552" y="278"/>
                </a:lnTo>
                <a:lnTo>
                  <a:pt x="552" y="278"/>
                </a:lnTo>
                <a:lnTo>
                  <a:pt x="553" y="280"/>
                </a:lnTo>
                <a:lnTo>
                  <a:pt x="553" y="280"/>
                </a:lnTo>
                <a:lnTo>
                  <a:pt x="557" y="285"/>
                </a:lnTo>
                <a:lnTo>
                  <a:pt x="557" y="285"/>
                </a:lnTo>
                <a:lnTo>
                  <a:pt x="539" y="288"/>
                </a:lnTo>
                <a:lnTo>
                  <a:pt x="530" y="289"/>
                </a:lnTo>
                <a:lnTo>
                  <a:pt x="520" y="290"/>
                </a:lnTo>
                <a:lnTo>
                  <a:pt x="520" y="290"/>
                </a:lnTo>
                <a:close/>
                <a:moveTo>
                  <a:pt x="523" y="281"/>
                </a:moveTo>
                <a:lnTo>
                  <a:pt x="523" y="281"/>
                </a:lnTo>
                <a:lnTo>
                  <a:pt x="518" y="282"/>
                </a:lnTo>
                <a:lnTo>
                  <a:pt x="519" y="281"/>
                </a:lnTo>
                <a:lnTo>
                  <a:pt x="526" y="278"/>
                </a:lnTo>
                <a:lnTo>
                  <a:pt x="526" y="278"/>
                </a:lnTo>
                <a:lnTo>
                  <a:pt x="537" y="274"/>
                </a:lnTo>
                <a:lnTo>
                  <a:pt x="547" y="271"/>
                </a:lnTo>
                <a:lnTo>
                  <a:pt x="547" y="271"/>
                </a:lnTo>
                <a:lnTo>
                  <a:pt x="550" y="275"/>
                </a:lnTo>
                <a:lnTo>
                  <a:pt x="550" y="275"/>
                </a:lnTo>
                <a:lnTo>
                  <a:pt x="537" y="278"/>
                </a:lnTo>
                <a:lnTo>
                  <a:pt x="523" y="281"/>
                </a:lnTo>
                <a:lnTo>
                  <a:pt x="523" y="281"/>
                </a:lnTo>
                <a:close/>
                <a:moveTo>
                  <a:pt x="528" y="270"/>
                </a:moveTo>
                <a:lnTo>
                  <a:pt x="528" y="270"/>
                </a:lnTo>
                <a:lnTo>
                  <a:pt x="519" y="271"/>
                </a:lnTo>
                <a:lnTo>
                  <a:pt x="518" y="270"/>
                </a:lnTo>
                <a:lnTo>
                  <a:pt x="518" y="270"/>
                </a:lnTo>
                <a:lnTo>
                  <a:pt x="522" y="268"/>
                </a:lnTo>
                <a:lnTo>
                  <a:pt x="522" y="268"/>
                </a:lnTo>
                <a:lnTo>
                  <a:pt x="532" y="266"/>
                </a:lnTo>
                <a:lnTo>
                  <a:pt x="537" y="264"/>
                </a:lnTo>
                <a:lnTo>
                  <a:pt x="541" y="261"/>
                </a:lnTo>
                <a:lnTo>
                  <a:pt x="541" y="261"/>
                </a:lnTo>
                <a:lnTo>
                  <a:pt x="545" y="269"/>
                </a:lnTo>
                <a:lnTo>
                  <a:pt x="545" y="269"/>
                </a:lnTo>
                <a:lnTo>
                  <a:pt x="528" y="270"/>
                </a:lnTo>
                <a:lnTo>
                  <a:pt x="528" y="270"/>
                </a:lnTo>
                <a:close/>
                <a:moveTo>
                  <a:pt x="539" y="241"/>
                </a:moveTo>
                <a:lnTo>
                  <a:pt x="539" y="241"/>
                </a:lnTo>
                <a:lnTo>
                  <a:pt x="538" y="241"/>
                </a:lnTo>
                <a:lnTo>
                  <a:pt x="538" y="240"/>
                </a:lnTo>
                <a:lnTo>
                  <a:pt x="538" y="240"/>
                </a:lnTo>
                <a:lnTo>
                  <a:pt x="523" y="242"/>
                </a:lnTo>
                <a:lnTo>
                  <a:pt x="510" y="243"/>
                </a:lnTo>
                <a:lnTo>
                  <a:pt x="510" y="243"/>
                </a:lnTo>
                <a:lnTo>
                  <a:pt x="510" y="245"/>
                </a:lnTo>
                <a:lnTo>
                  <a:pt x="510" y="245"/>
                </a:lnTo>
                <a:lnTo>
                  <a:pt x="509" y="242"/>
                </a:lnTo>
                <a:lnTo>
                  <a:pt x="509" y="242"/>
                </a:lnTo>
                <a:lnTo>
                  <a:pt x="508" y="239"/>
                </a:lnTo>
                <a:lnTo>
                  <a:pt x="508" y="239"/>
                </a:lnTo>
                <a:lnTo>
                  <a:pt x="525" y="237"/>
                </a:lnTo>
                <a:lnTo>
                  <a:pt x="543" y="233"/>
                </a:lnTo>
                <a:lnTo>
                  <a:pt x="559" y="230"/>
                </a:lnTo>
                <a:lnTo>
                  <a:pt x="576" y="227"/>
                </a:lnTo>
                <a:lnTo>
                  <a:pt x="576" y="227"/>
                </a:lnTo>
                <a:lnTo>
                  <a:pt x="587" y="225"/>
                </a:lnTo>
                <a:lnTo>
                  <a:pt x="587" y="225"/>
                </a:lnTo>
                <a:lnTo>
                  <a:pt x="596" y="223"/>
                </a:lnTo>
                <a:lnTo>
                  <a:pt x="594" y="224"/>
                </a:lnTo>
                <a:lnTo>
                  <a:pt x="594" y="224"/>
                </a:lnTo>
                <a:lnTo>
                  <a:pt x="575" y="230"/>
                </a:lnTo>
                <a:lnTo>
                  <a:pt x="556" y="236"/>
                </a:lnTo>
                <a:lnTo>
                  <a:pt x="556" y="236"/>
                </a:lnTo>
                <a:lnTo>
                  <a:pt x="552" y="234"/>
                </a:lnTo>
                <a:lnTo>
                  <a:pt x="552" y="234"/>
                </a:lnTo>
                <a:lnTo>
                  <a:pt x="547" y="234"/>
                </a:lnTo>
                <a:lnTo>
                  <a:pt x="543" y="235"/>
                </a:lnTo>
                <a:lnTo>
                  <a:pt x="541" y="238"/>
                </a:lnTo>
                <a:lnTo>
                  <a:pt x="539" y="241"/>
                </a:lnTo>
                <a:lnTo>
                  <a:pt x="539" y="241"/>
                </a:lnTo>
                <a:close/>
                <a:moveTo>
                  <a:pt x="484" y="260"/>
                </a:moveTo>
                <a:lnTo>
                  <a:pt x="484" y="260"/>
                </a:lnTo>
                <a:lnTo>
                  <a:pt x="484" y="260"/>
                </a:lnTo>
                <a:lnTo>
                  <a:pt x="484" y="260"/>
                </a:lnTo>
                <a:lnTo>
                  <a:pt x="485" y="264"/>
                </a:lnTo>
                <a:lnTo>
                  <a:pt x="485" y="264"/>
                </a:lnTo>
                <a:lnTo>
                  <a:pt x="486" y="268"/>
                </a:lnTo>
                <a:lnTo>
                  <a:pt x="486" y="268"/>
                </a:lnTo>
                <a:lnTo>
                  <a:pt x="477" y="269"/>
                </a:lnTo>
                <a:lnTo>
                  <a:pt x="469" y="273"/>
                </a:lnTo>
                <a:lnTo>
                  <a:pt x="469" y="273"/>
                </a:lnTo>
                <a:lnTo>
                  <a:pt x="443" y="281"/>
                </a:lnTo>
                <a:lnTo>
                  <a:pt x="430" y="285"/>
                </a:lnTo>
                <a:lnTo>
                  <a:pt x="417" y="289"/>
                </a:lnTo>
                <a:lnTo>
                  <a:pt x="417" y="289"/>
                </a:lnTo>
                <a:lnTo>
                  <a:pt x="388" y="295"/>
                </a:lnTo>
                <a:lnTo>
                  <a:pt x="374" y="298"/>
                </a:lnTo>
                <a:lnTo>
                  <a:pt x="359" y="303"/>
                </a:lnTo>
                <a:lnTo>
                  <a:pt x="359" y="303"/>
                </a:lnTo>
                <a:lnTo>
                  <a:pt x="348" y="307"/>
                </a:lnTo>
                <a:lnTo>
                  <a:pt x="336" y="311"/>
                </a:lnTo>
                <a:lnTo>
                  <a:pt x="336" y="311"/>
                </a:lnTo>
                <a:lnTo>
                  <a:pt x="332" y="312"/>
                </a:lnTo>
                <a:lnTo>
                  <a:pt x="326" y="313"/>
                </a:lnTo>
                <a:lnTo>
                  <a:pt x="326" y="313"/>
                </a:lnTo>
                <a:lnTo>
                  <a:pt x="326" y="312"/>
                </a:lnTo>
                <a:lnTo>
                  <a:pt x="326" y="312"/>
                </a:lnTo>
                <a:lnTo>
                  <a:pt x="330" y="310"/>
                </a:lnTo>
                <a:lnTo>
                  <a:pt x="335" y="308"/>
                </a:lnTo>
                <a:lnTo>
                  <a:pt x="345" y="306"/>
                </a:lnTo>
                <a:lnTo>
                  <a:pt x="345" y="306"/>
                </a:lnTo>
                <a:lnTo>
                  <a:pt x="367" y="299"/>
                </a:lnTo>
                <a:lnTo>
                  <a:pt x="387" y="292"/>
                </a:lnTo>
                <a:lnTo>
                  <a:pt x="428" y="277"/>
                </a:lnTo>
                <a:lnTo>
                  <a:pt x="428" y="277"/>
                </a:lnTo>
                <a:lnTo>
                  <a:pt x="457" y="269"/>
                </a:lnTo>
                <a:lnTo>
                  <a:pt x="484" y="260"/>
                </a:lnTo>
                <a:lnTo>
                  <a:pt x="484" y="260"/>
                </a:lnTo>
                <a:close/>
                <a:moveTo>
                  <a:pt x="398" y="287"/>
                </a:moveTo>
                <a:lnTo>
                  <a:pt x="398" y="287"/>
                </a:lnTo>
                <a:lnTo>
                  <a:pt x="375" y="294"/>
                </a:lnTo>
                <a:lnTo>
                  <a:pt x="351" y="301"/>
                </a:lnTo>
                <a:lnTo>
                  <a:pt x="351" y="301"/>
                </a:lnTo>
                <a:lnTo>
                  <a:pt x="339" y="305"/>
                </a:lnTo>
                <a:lnTo>
                  <a:pt x="333" y="307"/>
                </a:lnTo>
                <a:lnTo>
                  <a:pt x="327" y="309"/>
                </a:lnTo>
                <a:lnTo>
                  <a:pt x="327" y="309"/>
                </a:lnTo>
                <a:lnTo>
                  <a:pt x="327" y="301"/>
                </a:lnTo>
                <a:lnTo>
                  <a:pt x="327" y="301"/>
                </a:lnTo>
                <a:lnTo>
                  <a:pt x="336" y="300"/>
                </a:lnTo>
                <a:lnTo>
                  <a:pt x="344" y="299"/>
                </a:lnTo>
                <a:lnTo>
                  <a:pt x="362" y="295"/>
                </a:lnTo>
                <a:lnTo>
                  <a:pt x="398" y="285"/>
                </a:lnTo>
                <a:lnTo>
                  <a:pt x="398" y="285"/>
                </a:lnTo>
                <a:lnTo>
                  <a:pt x="414" y="281"/>
                </a:lnTo>
                <a:lnTo>
                  <a:pt x="414" y="281"/>
                </a:lnTo>
                <a:lnTo>
                  <a:pt x="398" y="287"/>
                </a:lnTo>
                <a:lnTo>
                  <a:pt x="398" y="287"/>
                </a:lnTo>
                <a:close/>
                <a:moveTo>
                  <a:pt x="324" y="290"/>
                </a:moveTo>
                <a:lnTo>
                  <a:pt x="324" y="290"/>
                </a:lnTo>
                <a:lnTo>
                  <a:pt x="332" y="286"/>
                </a:lnTo>
                <a:lnTo>
                  <a:pt x="342" y="283"/>
                </a:lnTo>
                <a:lnTo>
                  <a:pt x="361" y="278"/>
                </a:lnTo>
                <a:lnTo>
                  <a:pt x="400" y="269"/>
                </a:lnTo>
                <a:lnTo>
                  <a:pt x="400" y="269"/>
                </a:lnTo>
                <a:lnTo>
                  <a:pt x="419" y="265"/>
                </a:lnTo>
                <a:lnTo>
                  <a:pt x="439" y="261"/>
                </a:lnTo>
                <a:lnTo>
                  <a:pt x="450" y="258"/>
                </a:lnTo>
                <a:lnTo>
                  <a:pt x="459" y="254"/>
                </a:lnTo>
                <a:lnTo>
                  <a:pt x="468" y="251"/>
                </a:lnTo>
                <a:lnTo>
                  <a:pt x="476" y="246"/>
                </a:lnTo>
                <a:lnTo>
                  <a:pt x="476" y="246"/>
                </a:lnTo>
                <a:lnTo>
                  <a:pt x="467" y="252"/>
                </a:lnTo>
                <a:lnTo>
                  <a:pt x="457" y="256"/>
                </a:lnTo>
                <a:lnTo>
                  <a:pt x="434" y="264"/>
                </a:lnTo>
                <a:lnTo>
                  <a:pt x="413" y="271"/>
                </a:lnTo>
                <a:lnTo>
                  <a:pt x="392" y="278"/>
                </a:lnTo>
                <a:lnTo>
                  <a:pt x="392" y="278"/>
                </a:lnTo>
                <a:lnTo>
                  <a:pt x="371" y="285"/>
                </a:lnTo>
                <a:lnTo>
                  <a:pt x="349" y="292"/>
                </a:lnTo>
                <a:lnTo>
                  <a:pt x="349" y="292"/>
                </a:lnTo>
                <a:lnTo>
                  <a:pt x="338" y="294"/>
                </a:lnTo>
                <a:lnTo>
                  <a:pt x="332" y="295"/>
                </a:lnTo>
                <a:lnTo>
                  <a:pt x="326" y="297"/>
                </a:lnTo>
                <a:lnTo>
                  <a:pt x="326" y="297"/>
                </a:lnTo>
                <a:lnTo>
                  <a:pt x="324" y="290"/>
                </a:lnTo>
                <a:lnTo>
                  <a:pt x="324" y="290"/>
                </a:lnTo>
                <a:close/>
                <a:moveTo>
                  <a:pt x="326" y="314"/>
                </a:moveTo>
                <a:lnTo>
                  <a:pt x="326" y="314"/>
                </a:lnTo>
                <a:lnTo>
                  <a:pt x="333" y="314"/>
                </a:lnTo>
                <a:lnTo>
                  <a:pt x="339" y="312"/>
                </a:lnTo>
                <a:lnTo>
                  <a:pt x="352" y="308"/>
                </a:lnTo>
                <a:lnTo>
                  <a:pt x="352" y="308"/>
                </a:lnTo>
                <a:lnTo>
                  <a:pt x="362" y="304"/>
                </a:lnTo>
                <a:lnTo>
                  <a:pt x="372" y="302"/>
                </a:lnTo>
                <a:lnTo>
                  <a:pt x="392" y="297"/>
                </a:lnTo>
                <a:lnTo>
                  <a:pt x="392" y="297"/>
                </a:lnTo>
                <a:lnTo>
                  <a:pt x="408" y="293"/>
                </a:lnTo>
                <a:lnTo>
                  <a:pt x="424" y="289"/>
                </a:lnTo>
                <a:lnTo>
                  <a:pt x="457" y="279"/>
                </a:lnTo>
                <a:lnTo>
                  <a:pt x="457" y="279"/>
                </a:lnTo>
                <a:lnTo>
                  <a:pt x="444" y="284"/>
                </a:lnTo>
                <a:lnTo>
                  <a:pt x="431" y="288"/>
                </a:lnTo>
                <a:lnTo>
                  <a:pt x="406" y="295"/>
                </a:lnTo>
                <a:lnTo>
                  <a:pt x="406" y="295"/>
                </a:lnTo>
                <a:lnTo>
                  <a:pt x="359" y="309"/>
                </a:lnTo>
                <a:lnTo>
                  <a:pt x="359" y="309"/>
                </a:lnTo>
                <a:lnTo>
                  <a:pt x="342" y="315"/>
                </a:lnTo>
                <a:lnTo>
                  <a:pt x="324" y="320"/>
                </a:lnTo>
                <a:lnTo>
                  <a:pt x="324" y="320"/>
                </a:lnTo>
                <a:lnTo>
                  <a:pt x="326" y="314"/>
                </a:lnTo>
                <a:lnTo>
                  <a:pt x="326" y="314"/>
                </a:lnTo>
                <a:close/>
                <a:moveTo>
                  <a:pt x="322" y="326"/>
                </a:moveTo>
                <a:lnTo>
                  <a:pt x="322" y="326"/>
                </a:lnTo>
                <a:lnTo>
                  <a:pt x="331" y="324"/>
                </a:lnTo>
                <a:lnTo>
                  <a:pt x="339" y="323"/>
                </a:lnTo>
                <a:lnTo>
                  <a:pt x="355" y="318"/>
                </a:lnTo>
                <a:lnTo>
                  <a:pt x="355" y="318"/>
                </a:lnTo>
                <a:lnTo>
                  <a:pt x="373" y="312"/>
                </a:lnTo>
                <a:lnTo>
                  <a:pt x="390" y="307"/>
                </a:lnTo>
                <a:lnTo>
                  <a:pt x="390" y="307"/>
                </a:lnTo>
                <a:lnTo>
                  <a:pt x="374" y="314"/>
                </a:lnTo>
                <a:lnTo>
                  <a:pt x="356" y="321"/>
                </a:lnTo>
                <a:lnTo>
                  <a:pt x="356" y="321"/>
                </a:lnTo>
                <a:lnTo>
                  <a:pt x="347" y="324"/>
                </a:lnTo>
                <a:lnTo>
                  <a:pt x="338" y="327"/>
                </a:lnTo>
                <a:lnTo>
                  <a:pt x="329" y="330"/>
                </a:lnTo>
                <a:lnTo>
                  <a:pt x="320" y="333"/>
                </a:lnTo>
                <a:lnTo>
                  <a:pt x="320" y="333"/>
                </a:lnTo>
                <a:lnTo>
                  <a:pt x="322" y="326"/>
                </a:lnTo>
                <a:lnTo>
                  <a:pt x="322" y="326"/>
                </a:lnTo>
                <a:close/>
                <a:moveTo>
                  <a:pt x="318" y="338"/>
                </a:moveTo>
                <a:lnTo>
                  <a:pt x="318" y="338"/>
                </a:lnTo>
                <a:lnTo>
                  <a:pt x="326" y="337"/>
                </a:lnTo>
                <a:lnTo>
                  <a:pt x="334" y="335"/>
                </a:lnTo>
                <a:lnTo>
                  <a:pt x="350" y="330"/>
                </a:lnTo>
                <a:lnTo>
                  <a:pt x="350" y="330"/>
                </a:lnTo>
                <a:lnTo>
                  <a:pt x="374" y="323"/>
                </a:lnTo>
                <a:lnTo>
                  <a:pt x="396" y="317"/>
                </a:lnTo>
                <a:lnTo>
                  <a:pt x="396" y="317"/>
                </a:lnTo>
                <a:lnTo>
                  <a:pt x="445" y="302"/>
                </a:lnTo>
                <a:lnTo>
                  <a:pt x="495" y="287"/>
                </a:lnTo>
                <a:lnTo>
                  <a:pt x="495" y="287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72" y="298"/>
                </a:lnTo>
                <a:lnTo>
                  <a:pt x="448" y="304"/>
                </a:lnTo>
                <a:lnTo>
                  <a:pt x="399" y="317"/>
                </a:lnTo>
                <a:lnTo>
                  <a:pt x="399" y="317"/>
                </a:lnTo>
                <a:lnTo>
                  <a:pt x="356" y="329"/>
                </a:lnTo>
                <a:lnTo>
                  <a:pt x="336" y="336"/>
                </a:lnTo>
                <a:lnTo>
                  <a:pt x="316" y="344"/>
                </a:lnTo>
                <a:lnTo>
                  <a:pt x="316" y="344"/>
                </a:lnTo>
                <a:lnTo>
                  <a:pt x="318" y="338"/>
                </a:lnTo>
                <a:lnTo>
                  <a:pt x="318" y="338"/>
                </a:lnTo>
                <a:close/>
                <a:moveTo>
                  <a:pt x="315" y="347"/>
                </a:moveTo>
                <a:lnTo>
                  <a:pt x="315" y="347"/>
                </a:lnTo>
                <a:lnTo>
                  <a:pt x="325" y="342"/>
                </a:lnTo>
                <a:lnTo>
                  <a:pt x="336" y="338"/>
                </a:lnTo>
                <a:lnTo>
                  <a:pt x="358" y="331"/>
                </a:lnTo>
                <a:lnTo>
                  <a:pt x="404" y="318"/>
                </a:lnTo>
                <a:lnTo>
                  <a:pt x="404" y="318"/>
                </a:lnTo>
                <a:lnTo>
                  <a:pt x="427" y="311"/>
                </a:lnTo>
                <a:lnTo>
                  <a:pt x="450" y="305"/>
                </a:lnTo>
                <a:lnTo>
                  <a:pt x="450" y="305"/>
                </a:lnTo>
                <a:lnTo>
                  <a:pt x="457" y="303"/>
                </a:lnTo>
                <a:lnTo>
                  <a:pt x="457" y="303"/>
                </a:lnTo>
                <a:lnTo>
                  <a:pt x="392" y="324"/>
                </a:lnTo>
                <a:lnTo>
                  <a:pt x="392" y="324"/>
                </a:lnTo>
                <a:lnTo>
                  <a:pt x="372" y="332"/>
                </a:lnTo>
                <a:lnTo>
                  <a:pt x="351" y="339"/>
                </a:lnTo>
                <a:lnTo>
                  <a:pt x="332" y="347"/>
                </a:lnTo>
                <a:lnTo>
                  <a:pt x="313" y="356"/>
                </a:lnTo>
                <a:lnTo>
                  <a:pt x="313" y="356"/>
                </a:lnTo>
                <a:lnTo>
                  <a:pt x="315" y="347"/>
                </a:lnTo>
                <a:lnTo>
                  <a:pt x="315" y="347"/>
                </a:lnTo>
                <a:close/>
                <a:moveTo>
                  <a:pt x="498" y="318"/>
                </a:moveTo>
                <a:lnTo>
                  <a:pt x="498" y="318"/>
                </a:lnTo>
                <a:lnTo>
                  <a:pt x="499" y="321"/>
                </a:lnTo>
                <a:lnTo>
                  <a:pt x="499" y="321"/>
                </a:lnTo>
                <a:lnTo>
                  <a:pt x="488" y="327"/>
                </a:lnTo>
                <a:lnTo>
                  <a:pt x="478" y="330"/>
                </a:lnTo>
                <a:lnTo>
                  <a:pt x="456" y="336"/>
                </a:lnTo>
                <a:lnTo>
                  <a:pt x="456" y="336"/>
                </a:lnTo>
                <a:lnTo>
                  <a:pt x="429" y="344"/>
                </a:lnTo>
                <a:lnTo>
                  <a:pt x="403" y="352"/>
                </a:lnTo>
                <a:lnTo>
                  <a:pt x="403" y="352"/>
                </a:lnTo>
                <a:lnTo>
                  <a:pt x="381" y="359"/>
                </a:lnTo>
                <a:lnTo>
                  <a:pt x="358" y="366"/>
                </a:lnTo>
                <a:lnTo>
                  <a:pt x="336" y="374"/>
                </a:lnTo>
                <a:lnTo>
                  <a:pt x="315" y="383"/>
                </a:lnTo>
                <a:lnTo>
                  <a:pt x="315" y="383"/>
                </a:lnTo>
                <a:lnTo>
                  <a:pt x="314" y="373"/>
                </a:lnTo>
                <a:lnTo>
                  <a:pt x="314" y="373"/>
                </a:lnTo>
                <a:lnTo>
                  <a:pt x="321" y="370"/>
                </a:lnTo>
                <a:lnTo>
                  <a:pt x="329" y="367"/>
                </a:lnTo>
                <a:lnTo>
                  <a:pt x="329" y="367"/>
                </a:lnTo>
                <a:lnTo>
                  <a:pt x="358" y="358"/>
                </a:lnTo>
                <a:lnTo>
                  <a:pt x="358" y="358"/>
                </a:lnTo>
                <a:lnTo>
                  <a:pt x="414" y="341"/>
                </a:lnTo>
                <a:lnTo>
                  <a:pt x="414" y="341"/>
                </a:lnTo>
                <a:lnTo>
                  <a:pt x="473" y="326"/>
                </a:lnTo>
                <a:lnTo>
                  <a:pt x="473" y="326"/>
                </a:lnTo>
                <a:lnTo>
                  <a:pt x="486" y="322"/>
                </a:lnTo>
                <a:lnTo>
                  <a:pt x="492" y="320"/>
                </a:lnTo>
                <a:lnTo>
                  <a:pt x="498" y="318"/>
                </a:lnTo>
                <a:lnTo>
                  <a:pt x="498" y="318"/>
                </a:lnTo>
                <a:close/>
                <a:moveTo>
                  <a:pt x="313" y="360"/>
                </a:moveTo>
                <a:lnTo>
                  <a:pt x="313" y="360"/>
                </a:lnTo>
                <a:lnTo>
                  <a:pt x="335" y="354"/>
                </a:lnTo>
                <a:lnTo>
                  <a:pt x="358" y="347"/>
                </a:lnTo>
                <a:lnTo>
                  <a:pt x="381" y="339"/>
                </a:lnTo>
                <a:lnTo>
                  <a:pt x="404" y="332"/>
                </a:lnTo>
                <a:lnTo>
                  <a:pt x="404" y="332"/>
                </a:lnTo>
                <a:lnTo>
                  <a:pt x="428" y="326"/>
                </a:lnTo>
                <a:lnTo>
                  <a:pt x="452" y="319"/>
                </a:lnTo>
                <a:lnTo>
                  <a:pt x="452" y="319"/>
                </a:lnTo>
                <a:lnTo>
                  <a:pt x="454" y="318"/>
                </a:lnTo>
                <a:lnTo>
                  <a:pt x="454" y="318"/>
                </a:lnTo>
                <a:lnTo>
                  <a:pt x="447" y="321"/>
                </a:lnTo>
                <a:lnTo>
                  <a:pt x="447" y="321"/>
                </a:lnTo>
                <a:lnTo>
                  <a:pt x="421" y="330"/>
                </a:lnTo>
                <a:lnTo>
                  <a:pt x="397" y="337"/>
                </a:lnTo>
                <a:lnTo>
                  <a:pt x="397" y="337"/>
                </a:lnTo>
                <a:lnTo>
                  <a:pt x="351" y="354"/>
                </a:lnTo>
                <a:lnTo>
                  <a:pt x="351" y="354"/>
                </a:lnTo>
                <a:lnTo>
                  <a:pt x="332" y="361"/>
                </a:lnTo>
                <a:lnTo>
                  <a:pt x="322" y="365"/>
                </a:lnTo>
                <a:lnTo>
                  <a:pt x="313" y="369"/>
                </a:lnTo>
                <a:lnTo>
                  <a:pt x="313" y="369"/>
                </a:lnTo>
                <a:lnTo>
                  <a:pt x="313" y="360"/>
                </a:lnTo>
                <a:lnTo>
                  <a:pt x="313" y="360"/>
                </a:lnTo>
                <a:close/>
                <a:moveTo>
                  <a:pt x="315" y="389"/>
                </a:moveTo>
                <a:lnTo>
                  <a:pt x="315" y="389"/>
                </a:lnTo>
                <a:lnTo>
                  <a:pt x="315" y="387"/>
                </a:lnTo>
                <a:lnTo>
                  <a:pt x="315" y="387"/>
                </a:lnTo>
                <a:lnTo>
                  <a:pt x="327" y="384"/>
                </a:lnTo>
                <a:lnTo>
                  <a:pt x="339" y="381"/>
                </a:lnTo>
                <a:lnTo>
                  <a:pt x="339" y="381"/>
                </a:lnTo>
                <a:lnTo>
                  <a:pt x="326" y="387"/>
                </a:lnTo>
                <a:lnTo>
                  <a:pt x="314" y="394"/>
                </a:lnTo>
                <a:lnTo>
                  <a:pt x="314" y="394"/>
                </a:lnTo>
                <a:lnTo>
                  <a:pt x="315" y="389"/>
                </a:lnTo>
                <a:lnTo>
                  <a:pt x="315" y="389"/>
                </a:lnTo>
                <a:close/>
                <a:moveTo>
                  <a:pt x="308" y="409"/>
                </a:moveTo>
                <a:lnTo>
                  <a:pt x="308" y="409"/>
                </a:lnTo>
                <a:lnTo>
                  <a:pt x="311" y="402"/>
                </a:lnTo>
                <a:lnTo>
                  <a:pt x="311" y="402"/>
                </a:lnTo>
                <a:lnTo>
                  <a:pt x="320" y="399"/>
                </a:lnTo>
                <a:lnTo>
                  <a:pt x="329" y="395"/>
                </a:lnTo>
                <a:lnTo>
                  <a:pt x="347" y="388"/>
                </a:lnTo>
                <a:lnTo>
                  <a:pt x="347" y="388"/>
                </a:lnTo>
                <a:lnTo>
                  <a:pt x="366" y="382"/>
                </a:lnTo>
                <a:lnTo>
                  <a:pt x="384" y="376"/>
                </a:lnTo>
                <a:lnTo>
                  <a:pt x="384" y="376"/>
                </a:lnTo>
                <a:lnTo>
                  <a:pt x="364" y="383"/>
                </a:lnTo>
                <a:lnTo>
                  <a:pt x="345" y="391"/>
                </a:lnTo>
                <a:lnTo>
                  <a:pt x="326" y="400"/>
                </a:lnTo>
                <a:lnTo>
                  <a:pt x="307" y="410"/>
                </a:lnTo>
                <a:lnTo>
                  <a:pt x="307" y="410"/>
                </a:lnTo>
                <a:lnTo>
                  <a:pt x="308" y="409"/>
                </a:lnTo>
                <a:lnTo>
                  <a:pt x="308" y="409"/>
                </a:lnTo>
                <a:close/>
                <a:moveTo>
                  <a:pt x="304" y="416"/>
                </a:moveTo>
                <a:lnTo>
                  <a:pt x="304" y="416"/>
                </a:lnTo>
                <a:lnTo>
                  <a:pt x="314" y="414"/>
                </a:lnTo>
                <a:lnTo>
                  <a:pt x="322" y="410"/>
                </a:lnTo>
                <a:lnTo>
                  <a:pt x="339" y="401"/>
                </a:lnTo>
                <a:lnTo>
                  <a:pt x="339" y="401"/>
                </a:lnTo>
                <a:lnTo>
                  <a:pt x="355" y="394"/>
                </a:lnTo>
                <a:lnTo>
                  <a:pt x="372" y="389"/>
                </a:lnTo>
                <a:lnTo>
                  <a:pt x="405" y="379"/>
                </a:lnTo>
                <a:lnTo>
                  <a:pt x="405" y="379"/>
                </a:lnTo>
                <a:lnTo>
                  <a:pt x="422" y="374"/>
                </a:lnTo>
                <a:lnTo>
                  <a:pt x="422" y="374"/>
                </a:lnTo>
                <a:lnTo>
                  <a:pt x="394" y="384"/>
                </a:lnTo>
                <a:lnTo>
                  <a:pt x="394" y="384"/>
                </a:lnTo>
                <a:lnTo>
                  <a:pt x="368" y="394"/>
                </a:lnTo>
                <a:lnTo>
                  <a:pt x="341" y="405"/>
                </a:lnTo>
                <a:lnTo>
                  <a:pt x="341" y="405"/>
                </a:lnTo>
                <a:lnTo>
                  <a:pt x="332" y="409"/>
                </a:lnTo>
                <a:lnTo>
                  <a:pt x="322" y="412"/>
                </a:lnTo>
                <a:lnTo>
                  <a:pt x="313" y="415"/>
                </a:lnTo>
                <a:lnTo>
                  <a:pt x="303" y="418"/>
                </a:lnTo>
                <a:lnTo>
                  <a:pt x="303" y="418"/>
                </a:lnTo>
                <a:lnTo>
                  <a:pt x="304" y="416"/>
                </a:lnTo>
                <a:lnTo>
                  <a:pt x="304" y="416"/>
                </a:lnTo>
                <a:close/>
                <a:moveTo>
                  <a:pt x="301" y="424"/>
                </a:moveTo>
                <a:lnTo>
                  <a:pt x="301" y="424"/>
                </a:lnTo>
                <a:lnTo>
                  <a:pt x="312" y="422"/>
                </a:lnTo>
                <a:lnTo>
                  <a:pt x="323" y="419"/>
                </a:lnTo>
                <a:lnTo>
                  <a:pt x="345" y="412"/>
                </a:lnTo>
                <a:lnTo>
                  <a:pt x="345" y="412"/>
                </a:lnTo>
                <a:lnTo>
                  <a:pt x="373" y="402"/>
                </a:lnTo>
                <a:lnTo>
                  <a:pt x="401" y="394"/>
                </a:lnTo>
                <a:lnTo>
                  <a:pt x="401" y="394"/>
                </a:lnTo>
                <a:lnTo>
                  <a:pt x="396" y="395"/>
                </a:lnTo>
                <a:lnTo>
                  <a:pt x="396" y="395"/>
                </a:lnTo>
                <a:lnTo>
                  <a:pt x="367" y="408"/>
                </a:lnTo>
                <a:lnTo>
                  <a:pt x="336" y="419"/>
                </a:lnTo>
                <a:lnTo>
                  <a:pt x="336" y="419"/>
                </a:lnTo>
                <a:lnTo>
                  <a:pt x="316" y="427"/>
                </a:lnTo>
                <a:lnTo>
                  <a:pt x="306" y="431"/>
                </a:lnTo>
                <a:lnTo>
                  <a:pt x="297" y="435"/>
                </a:lnTo>
                <a:lnTo>
                  <a:pt x="297" y="435"/>
                </a:lnTo>
                <a:lnTo>
                  <a:pt x="301" y="424"/>
                </a:lnTo>
                <a:lnTo>
                  <a:pt x="301" y="424"/>
                </a:lnTo>
                <a:close/>
                <a:moveTo>
                  <a:pt x="468" y="373"/>
                </a:moveTo>
                <a:lnTo>
                  <a:pt x="468" y="373"/>
                </a:lnTo>
                <a:lnTo>
                  <a:pt x="497" y="362"/>
                </a:lnTo>
                <a:lnTo>
                  <a:pt x="497" y="362"/>
                </a:lnTo>
                <a:lnTo>
                  <a:pt x="501" y="361"/>
                </a:lnTo>
                <a:lnTo>
                  <a:pt x="501" y="361"/>
                </a:lnTo>
                <a:lnTo>
                  <a:pt x="518" y="356"/>
                </a:lnTo>
                <a:lnTo>
                  <a:pt x="518" y="356"/>
                </a:lnTo>
                <a:lnTo>
                  <a:pt x="519" y="361"/>
                </a:lnTo>
                <a:lnTo>
                  <a:pt x="519" y="361"/>
                </a:lnTo>
                <a:lnTo>
                  <a:pt x="506" y="365"/>
                </a:lnTo>
                <a:lnTo>
                  <a:pt x="493" y="369"/>
                </a:lnTo>
                <a:lnTo>
                  <a:pt x="468" y="378"/>
                </a:lnTo>
                <a:lnTo>
                  <a:pt x="468" y="378"/>
                </a:lnTo>
                <a:lnTo>
                  <a:pt x="436" y="389"/>
                </a:lnTo>
                <a:lnTo>
                  <a:pt x="406" y="398"/>
                </a:lnTo>
                <a:lnTo>
                  <a:pt x="406" y="398"/>
                </a:lnTo>
                <a:lnTo>
                  <a:pt x="348" y="418"/>
                </a:lnTo>
                <a:lnTo>
                  <a:pt x="348" y="418"/>
                </a:lnTo>
                <a:lnTo>
                  <a:pt x="321" y="427"/>
                </a:lnTo>
                <a:lnTo>
                  <a:pt x="308" y="432"/>
                </a:lnTo>
                <a:lnTo>
                  <a:pt x="296" y="438"/>
                </a:lnTo>
                <a:lnTo>
                  <a:pt x="296" y="438"/>
                </a:lnTo>
                <a:lnTo>
                  <a:pt x="296" y="438"/>
                </a:lnTo>
                <a:lnTo>
                  <a:pt x="308" y="432"/>
                </a:lnTo>
                <a:lnTo>
                  <a:pt x="321" y="427"/>
                </a:lnTo>
                <a:lnTo>
                  <a:pt x="346" y="418"/>
                </a:lnTo>
                <a:lnTo>
                  <a:pt x="346" y="418"/>
                </a:lnTo>
                <a:lnTo>
                  <a:pt x="377" y="405"/>
                </a:lnTo>
                <a:lnTo>
                  <a:pt x="407" y="394"/>
                </a:lnTo>
                <a:lnTo>
                  <a:pt x="407" y="394"/>
                </a:lnTo>
                <a:lnTo>
                  <a:pt x="443" y="381"/>
                </a:lnTo>
                <a:lnTo>
                  <a:pt x="443" y="381"/>
                </a:lnTo>
                <a:lnTo>
                  <a:pt x="468" y="373"/>
                </a:lnTo>
                <a:lnTo>
                  <a:pt x="468" y="373"/>
                </a:lnTo>
                <a:close/>
                <a:moveTo>
                  <a:pt x="491" y="372"/>
                </a:moveTo>
                <a:lnTo>
                  <a:pt x="491" y="372"/>
                </a:lnTo>
                <a:lnTo>
                  <a:pt x="476" y="378"/>
                </a:lnTo>
                <a:lnTo>
                  <a:pt x="460" y="383"/>
                </a:lnTo>
                <a:lnTo>
                  <a:pt x="460" y="383"/>
                </a:lnTo>
                <a:lnTo>
                  <a:pt x="458" y="384"/>
                </a:lnTo>
                <a:lnTo>
                  <a:pt x="458" y="384"/>
                </a:lnTo>
                <a:lnTo>
                  <a:pt x="463" y="382"/>
                </a:lnTo>
                <a:lnTo>
                  <a:pt x="463" y="382"/>
                </a:lnTo>
                <a:lnTo>
                  <a:pt x="491" y="372"/>
                </a:lnTo>
                <a:lnTo>
                  <a:pt x="491" y="372"/>
                </a:lnTo>
                <a:close/>
                <a:moveTo>
                  <a:pt x="295" y="440"/>
                </a:moveTo>
                <a:lnTo>
                  <a:pt x="295" y="440"/>
                </a:lnTo>
                <a:lnTo>
                  <a:pt x="301" y="438"/>
                </a:lnTo>
                <a:lnTo>
                  <a:pt x="308" y="435"/>
                </a:lnTo>
                <a:lnTo>
                  <a:pt x="308" y="435"/>
                </a:lnTo>
                <a:lnTo>
                  <a:pt x="315" y="432"/>
                </a:lnTo>
                <a:lnTo>
                  <a:pt x="323" y="429"/>
                </a:lnTo>
                <a:lnTo>
                  <a:pt x="339" y="423"/>
                </a:lnTo>
                <a:lnTo>
                  <a:pt x="339" y="423"/>
                </a:lnTo>
                <a:lnTo>
                  <a:pt x="401" y="402"/>
                </a:lnTo>
                <a:lnTo>
                  <a:pt x="401" y="402"/>
                </a:lnTo>
                <a:lnTo>
                  <a:pt x="439" y="390"/>
                </a:lnTo>
                <a:lnTo>
                  <a:pt x="439" y="390"/>
                </a:lnTo>
                <a:lnTo>
                  <a:pt x="419" y="398"/>
                </a:lnTo>
                <a:lnTo>
                  <a:pt x="399" y="407"/>
                </a:lnTo>
                <a:lnTo>
                  <a:pt x="399" y="407"/>
                </a:lnTo>
                <a:lnTo>
                  <a:pt x="344" y="428"/>
                </a:lnTo>
                <a:lnTo>
                  <a:pt x="317" y="439"/>
                </a:lnTo>
                <a:lnTo>
                  <a:pt x="304" y="445"/>
                </a:lnTo>
                <a:lnTo>
                  <a:pt x="292" y="452"/>
                </a:lnTo>
                <a:lnTo>
                  <a:pt x="292" y="452"/>
                </a:lnTo>
                <a:lnTo>
                  <a:pt x="295" y="440"/>
                </a:lnTo>
                <a:lnTo>
                  <a:pt x="295" y="440"/>
                </a:lnTo>
                <a:close/>
                <a:moveTo>
                  <a:pt x="512" y="375"/>
                </a:moveTo>
                <a:lnTo>
                  <a:pt x="512" y="375"/>
                </a:lnTo>
                <a:lnTo>
                  <a:pt x="505" y="378"/>
                </a:lnTo>
                <a:lnTo>
                  <a:pt x="499" y="382"/>
                </a:lnTo>
                <a:lnTo>
                  <a:pt x="484" y="387"/>
                </a:lnTo>
                <a:lnTo>
                  <a:pt x="455" y="397"/>
                </a:lnTo>
                <a:lnTo>
                  <a:pt x="455" y="397"/>
                </a:lnTo>
                <a:lnTo>
                  <a:pt x="425" y="410"/>
                </a:lnTo>
                <a:lnTo>
                  <a:pt x="395" y="422"/>
                </a:lnTo>
                <a:lnTo>
                  <a:pt x="395" y="422"/>
                </a:lnTo>
                <a:lnTo>
                  <a:pt x="341" y="444"/>
                </a:lnTo>
                <a:lnTo>
                  <a:pt x="314" y="456"/>
                </a:lnTo>
                <a:lnTo>
                  <a:pt x="288" y="469"/>
                </a:lnTo>
                <a:lnTo>
                  <a:pt x="288" y="469"/>
                </a:lnTo>
                <a:lnTo>
                  <a:pt x="290" y="459"/>
                </a:lnTo>
                <a:lnTo>
                  <a:pt x="290" y="459"/>
                </a:lnTo>
                <a:lnTo>
                  <a:pt x="303" y="454"/>
                </a:lnTo>
                <a:lnTo>
                  <a:pt x="317" y="449"/>
                </a:lnTo>
                <a:lnTo>
                  <a:pt x="344" y="439"/>
                </a:lnTo>
                <a:lnTo>
                  <a:pt x="344" y="439"/>
                </a:lnTo>
                <a:lnTo>
                  <a:pt x="406" y="415"/>
                </a:lnTo>
                <a:lnTo>
                  <a:pt x="406" y="415"/>
                </a:lnTo>
                <a:lnTo>
                  <a:pt x="435" y="402"/>
                </a:lnTo>
                <a:lnTo>
                  <a:pt x="451" y="396"/>
                </a:lnTo>
                <a:lnTo>
                  <a:pt x="467" y="391"/>
                </a:lnTo>
                <a:lnTo>
                  <a:pt x="467" y="391"/>
                </a:lnTo>
                <a:lnTo>
                  <a:pt x="482" y="386"/>
                </a:lnTo>
                <a:lnTo>
                  <a:pt x="497" y="381"/>
                </a:lnTo>
                <a:lnTo>
                  <a:pt x="497" y="381"/>
                </a:lnTo>
                <a:lnTo>
                  <a:pt x="510" y="374"/>
                </a:lnTo>
                <a:lnTo>
                  <a:pt x="515" y="372"/>
                </a:lnTo>
                <a:lnTo>
                  <a:pt x="512" y="375"/>
                </a:lnTo>
                <a:lnTo>
                  <a:pt x="512" y="375"/>
                </a:lnTo>
                <a:close/>
                <a:moveTo>
                  <a:pt x="288" y="473"/>
                </a:moveTo>
                <a:lnTo>
                  <a:pt x="288" y="473"/>
                </a:lnTo>
                <a:lnTo>
                  <a:pt x="300" y="469"/>
                </a:lnTo>
                <a:lnTo>
                  <a:pt x="311" y="465"/>
                </a:lnTo>
                <a:lnTo>
                  <a:pt x="334" y="456"/>
                </a:lnTo>
                <a:lnTo>
                  <a:pt x="334" y="456"/>
                </a:lnTo>
                <a:lnTo>
                  <a:pt x="366" y="445"/>
                </a:lnTo>
                <a:lnTo>
                  <a:pt x="398" y="434"/>
                </a:lnTo>
                <a:lnTo>
                  <a:pt x="398" y="434"/>
                </a:lnTo>
                <a:lnTo>
                  <a:pt x="414" y="429"/>
                </a:lnTo>
                <a:lnTo>
                  <a:pt x="414" y="429"/>
                </a:lnTo>
                <a:lnTo>
                  <a:pt x="395" y="439"/>
                </a:lnTo>
                <a:lnTo>
                  <a:pt x="395" y="439"/>
                </a:lnTo>
                <a:lnTo>
                  <a:pt x="366" y="453"/>
                </a:lnTo>
                <a:lnTo>
                  <a:pt x="335" y="466"/>
                </a:lnTo>
                <a:lnTo>
                  <a:pt x="335" y="466"/>
                </a:lnTo>
                <a:lnTo>
                  <a:pt x="323" y="470"/>
                </a:lnTo>
                <a:lnTo>
                  <a:pt x="311" y="475"/>
                </a:lnTo>
                <a:lnTo>
                  <a:pt x="299" y="480"/>
                </a:lnTo>
                <a:lnTo>
                  <a:pt x="287" y="485"/>
                </a:lnTo>
                <a:lnTo>
                  <a:pt x="287" y="485"/>
                </a:lnTo>
                <a:lnTo>
                  <a:pt x="288" y="473"/>
                </a:lnTo>
                <a:lnTo>
                  <a:pt x="288" y="473"/>
                </a:lnTo>
                <a:close/>
                <a:moveTo>
                  <a:pt x="298" y="482"/>
                </a:moveTo>
                <a:lnTo>
                  <a:pt x="298" y="482"/>
                </a:lnTo>
                <a:lnTo>
                  <a:pt x="297" y="482"/>
                </a:lnTo>
                <a:lnTo>
                  <a:pt x="297" y="482"/>
                </a:lnTo>
                <a:lnTo>
                  <a:pt x="298" y="482"/>
                </a:lnTo>
                <a:lnTo>
                  <a:pt x="298" y="482"/>
                </a:lnTo>
                <a:close/>
                <a:moveTo>
                  <a:pt x="294" y="484"/>
                </a:moveTo>
                <a:lnTo>
                  <a:pt x="294" y="484"/>
                </a:lnTo>
                <a:lnTo>
                  <a:pt x="292" y="485"/>
                </a:lnTo>
                <a:lnTo>
                  <a:pt x="292" y="485"/>
                </a:lnTo>
                <a:lnTo>
                  <a:pt x="294" y="484"/>
                </a:lnTo>
                <a:lnTo>
                  <a:pt x="294" y="484"/>
                </a:lnTo>
                <a:close/>
                <a:moveTo>
                  <a:pt x="372" y="458"/>
                </a:moveTo>
                <a:lnTo>
                  <a:pt x="372" y="458"/>
                </a:lnTo>
                <a:lnTo>
                  <a:pt x="394" y="450"/>
                </a:lnTo>
                <a:lnTo>
                  <a:pt x="394" y="450"/>
                </a:lnTo>
                <a:lnTo>
                  <a:pt x="357" y="465"/>
                </a:lnTo>
                <a:lnTo>
                  <a:pt x="357" y="465"/>
                </a:lnTo>
                <a:lnTo>
                  <a:pt x="306" y="486"/>
                </a:lnTo>
                <a:lnTo>
                  <a:pt x="306" y="486"/>
                </a:lnTo>
                <a:lnTo>
                  <a:pt x="296" y="492"/>
                </a:lnTo>
                <a:lnTo>
                  <a:pt x="291" y="494"/>
                </a:lnTo>
                <a:lnTo>
                  <a:pt x="287" y="498"/>
                </a:lnTo>
                <a:lnTo>
                  <a:pt x="287" y="498"/>
                </a:lnTo>
                <a:lnTo>
                  <a:pt x="287" y="490"/>
                </a:lnTo>
                <a:lnTo>
                  <a:pt x="287" y="490"/>
                </a:lnTo>
                <a:lnTo>
                  <a:pt x="329" y="473"/>
                </a:lnTo>
                <a:lnTo>
                  <a:pt x="372" y="458"/>
                </a:lnTo>
                <a:lnTo>
                  <a:pt x="372" y="458"/>
                </a:lnTo>
                <a:close/>
                <a:moveTo>
                  <a:pt x="321" y="488"/>
                </a:moveTo>
                <a:lnTo>
                  <a:pt x="321" y="488"/>
                </a:lnTo>
                <a:lnTo>
                  <a:pt x="332" y="483"/>
                </a:lnTo>
                <a:lnTo>
                  <a:pt x="344" y="480"/>
                </a:lnTo>
                <a:lnTo>
                  <a:pt x="368" y="473"/>
                </a:lnTo>
                <a:lnTo>
                  <a:pt x="368" y="473"/>
                </a:lnTo>
                <a:lnTo>
                  <a:pt x="407" y="461"/>
                </a:lnTo>
                <a:lnTo>
                  <a:pt x="407" y="461"/>
                </a:lnTo>
                <a:lnTo>
                  <a:pt x="399" y="463"/>
                </a:lnTo>
                <a:lnTo>
                  <a:pt x="399" y="463"/>
                </a:lnTo>
                <a:lnTo>
                  <a:pt x="378" y="471"/>
                </a:lnTo>
                <a:lnTo>
                  <a:pt x="356" y="480"/>
                </a:lnTo>
                <a:lnTo>
                  <a:pt x="356" y="480"/>
                </a:lnTo>
                <a:lnTo>
                  <a:pt x="334" y="491"/>
                </a:lnTo>
                <a:lnTo>
                  <a:pt x="312" y="501"/>
                </a:lnTo>
                <a:lnTo>
                  <a:pt x="312" y="501"/>
                </a:lnTo>
                <a:lnTo>
                  <a:pt x="301" y="505"/>
                </a:lnTo>
                <a:lnTo>
                  <a:pt x="295" y="508"/>
                </a:lnTo>
                <a:lnTo>
                  <a:pt x="290" y="511"/>
                </a:lnTo>
                <a:lnTo>
                  <a:pt x="290" y="511"/>
                </a:lnTo>
                <a:lnTo>
                  <a:pt x="288" y="503"/>
                </a:lnTo>
                <a:lnTo>
                  <a:pt x="288" y="503"/>
                </a:lnTo>
                <a:lnTo>
                  <a:pt x="305" y="496"/>
                </a:lnTo>
                <a:lnTo>
                  <a:pt x="321" y="488"/>
                </a:lnTo>
                <a:lnTo>
                  <a:pt x="321" y="488"/>
                </a:lnTo>
                <a:close/>
                <a:moveTo>
                  <a:pt x="410" y="475"/>
                </a:moveTo>
                <a:lnTo>
                  <a:pt x="410" y="475"/>
                </a:lnTo>
                <a:lnTo>
                  <a:pt x="391" y="481"/>
                </a:lnTo>
                <a:lnTo>
                  <a:pt x="391" y="481"/>
                </a:lnTo>
                <a:lnTo>
                  <a:pt x="371" y="488"/>
                </a:lnTo>
                <a:lnTo>
                  <a:pt x="351" y="496"/>
                </a:lnTo>
                <a:lnTo>
                  <a:pt x="351" y="496"/>
                </a:lnTo>
                <a:lnTo>
                  <a:pt x="324" y="509"/>
                </a:lnTo>
                <a:lnTo>
                  <a:pt x="324" y="509"/>
                </a:lnTo>
                <a:lnTo>
                  <a:pt x="312" y="513"/>
                </a:lnTo>
                <a:lnTo>
                  <a:pt x="306" y="516"/>
                </a:lnTo>
                <a:lnTo>
                  <a:pt x="302" y="519"/>
                </a:lnTo>
                <a:lnTo>
                  <a:pt x="302" y="519"/>
                </a:lnTo>
                <a:lnTo>
                  <a:pt x="301" y="521"/>
                </a:lnTo>
                <a:lnTo>
                  <a:pt x="302" y="521"/>
                </a:lnTo>
                <a:lnTo>
                  <a:pt x="302" y="521"/>
                </a:lnTo>
                <a:lnTo>
                  <a:pt x="306" y="522"/>
                </a:lnTo>
                <a:lnTo>
                  <a:pt x="310" y="521"/>
                </a:lnTo>
                <a:lnTo>
                  <a:pt x="318" y="519"/>
                </a:lnTo>
                <a:lnTo>
                  <a:pt x="318" y="519"/>
                </a:lnTo>
                <a:lnTo>
                  <a:pt x="349" y="506"/>
                </a:lnTo>
                <a:lnTo>
                  <a:pt x="349" y="506"/>
                </a:lnTo>
                <a:lnTo>
                  <a:pt x="355" y="504"/>
                </a:lnTo>
                <a:lnTo>
                  <a:pt x="358" y="503"/>
                </a:lnTo>
                <a:lnTo>
                  <a:pt x="359" y="503"/>
                </a:lnTo>
                <a:lnTo>
                  <a:pt x="357" y="504"/>
                </a:lnTo>
                <a:lnTo>
                  <a:pt x="357" y="504"/>
                </a:lnTo>
                <a:lnTo>
                  <a:pt x="349" y="508"/>
                </a:lnTo>
                <a:lnTo>
                  <a:pt x="341" y="511"/>
                </a:lnTo>
                <a:lnTo>
                  <a:pt x="341" y="511"/>
                </a:lnTo>
                <a:lnTo>
                  <a:pt x="332" y="514"/>
                </a:lnTo>
                <a:lnTo>
                  <a:pt x="327" y="517"/>
                </a:lnTo>
                <a:lnTo>
                  <a:pt x="324" y="520"/>
                </a:lnTo>
                <a:lnTo>
                  <a:pt x="324" y="520"/>
                </a:lnTo>
                <a:lnTo>
                  <a:pt x="324" y="522"/>
                </a:lnTo>
                <a:lnTo>
                  <a:pt x="325" y="522"/>
                </a:lnTo>
                <a:lnTo>
                  <a:pt x="325" y="522"/>
                </a:lnTo>
                <a:lnTo>
                  <a:pt x="326" y="522"/>
                </a:lnTo>
                <a:lnTo>
                  <a:pt x="326" y="522"/>
                </a:lnTo>
                <a:lnTo>
                  <a:pt x="327" y="522"/>
                </a:lnTo>
                <a:lnTo>
                  <a:pt x="328" y="521"/>
                </a:lnTo>
                <a:lnTo>
                  <a:pt x="327" y="520"/>
                </a:lnTo>
                <a:lnTo>
                  <a:pt x="326" y="520"/>
                </a:lnTo>
                <a:lnTo>
                  <a:pt x="326" y="520"/>
                </a:lnTo>
                <a:lnTo>
                  <a:pt x="338" y="514"/>
                </a:lnTo>
                <a:lnTo>
                  <a:pt x="338" y="514"/>
                </a:lnTo>
                <a:lnTo>
                  <a:pt x="348" y="510"/>
                </a:lnTo>
                <a:lnTo>
                  <a:pt x="348" y="510"/>
                </a:lnTo>
                <a:lnTo>
                  <a:pt x="355" y="507"/>
                </a:lnTo>
                <a:lnTo>
                  <a:pt x="355" y="507"/>
                </a:lnTo>
                <a:lnTo>
                  <a:pt x="344" y="515"/>
                </a:lnTo>
                <a:lnTo>
                  <a:pt x="332" y="520"/>
                </a:lnTo>
                <a:lnTo>
                  <a:pt x="326" y="523"/>
                </a:lnTo>
                <a:lnTo>
                  <a:pt x="320" y="524"/>
                </a:lnTo>
                <a:lnTo>
                  <a:pt x="313" y="525"/>
                </a:lnTo>
                <a:lnTo>
                  <a:pt x="307" y="524"/>
                </a:lnTo>
                <a:lnTo>
                  <a:pt x="307" y="524"/>
                </a:lnTo>
                <a:lnTo>
                  <a:pt x="302" y="523"/>
                </a:lnTo>
                <a:lnTo>
                  <a:pt x="298" y="521"/>
                </a:lnTo>
                <a:lnTo>
                  <a:pt x="295" y="518"/>
                </a:lnTo>
                <a:lnTo>
                  <a:pt x="292" y="514"/>
                </a:lnTo>
                <a:lnTo>
                  <a:pt x="292" y="514"/>
                </a:lnTo>
                <a:lnTo>
                  <a:pt x="300" y="513"/>
                </a:lnTo>
                <a:lnTo>
                  <a:pt x="308" y="511"/>
                </a:lnTo>
                <a:lnTo>
                  <a:pt x="323" y="507"/>
                </a:lnTo>
                <a:lnTo>
                  <a:pt x="338" y="500"/>
                </a:lnTo>
                <a:lnTo>
                  <a:pt x="352" y="494"/>
                </a:lnTo>
                <a:lnTo>
                  <a:pt x="352" y="494"/>
                </a:lnTo>
                <a:lnTo>
                  <a:pt x="372" y="485"/>
                </a:lnTo>
                <a:lnTo>
                  <a:pt x="391" y="479"/>
                </a:lnTo>
                <a:lnTo>
                  <a:pt x="391" y="479"/>
                </a:lnTo>
                <a:lnTo>
                  <a:pt x="402" y="476"/>
                </a:lnTo>
                <a:lnTo>
                  <a:pt x="415" y="473"/>
                </a:lnTo>
                <a:lnTo>
                  <a:pt x="415" y="473"/>
                </a:lnTo>
                <a:lnTo>
                  <a:pt x="410" y="475"/>
                </a:lnTo>
                <a:lnTo>
                  <a:pt x="410" y="475"/>
                </a:lnTo>
                <a:close/>
                <a:moveTo>
                  <a:pt x="364" y="501"/>
                </a:moveTo>
                <a:lnTo>
                  <a:pt x="364" y="501"/>
                </a:lnTo>
                <a:lnTo>
                  <a:pt x="364" y="500"/>
                </a:lnTo>
                <a:lnTo>
                  <a:pt x="363" y="500"/>
                </a:lnTo>
                <a:lnTo>
                  <a:pt x="363" y="500"/>
                </a:lnTo>
                <a:lnTo>
                  <a:pt x="353" y="502"/>
                </a:lnTo>
                <a:lnTo>
                  <a:pt x="343" y="506"/>
                </a:lnTo>
                <a:lnTo>
                  <a:pt x="324" y="514"/>
                </a:lnTo>
                <a:lnTo>
                  <a:pt x="324" y="514"/>
                </a:lnTo>
                <a:lnTo>
                  <a:pt x="314" y="518"/>
                </a:lnTo>
                <a:lnTo>
                  <a:pt x="314" y="518"/>
                </a:lnTo>
                <a:lnTo>
                  <a:pt x="311" y="519"/>
                </a:lnTo>
                <a:lnTo>
                  <a:pt x="308" y="519"/>
                </a:lnTo>
                <a:lnTo>
                  <a:pt x="308" y="518"/>
                </a:lnTo>
                <a:lnTo>
                  <a:pt x="308" y="518"/>
                </a:lnTo>
                <a:lnTo>
                  <a:pt x="314" y="515"/>
                </a:lnTo>
                <a:lnTo>
                  <a:pt x="314" y="515"/>
                </a:lnTo>
                <a:lnTo>
                  <a:pt x="334" y="506"/>
                </a:lnTo>
                <a:lnTo>
                  <a:pt x="334" y="506"/>
                </a:lnTo>
                <a:lnTo>
                  <a:pt x="360" y="495"/>
                </a:lnTo>
                <a:lnTo>
                  <a:pt x="387" y="484"/>
                </a:lnTo>
                <a:lnTo>
                  <a:pt x="387" y="484"/>
                </a:lnTo>
                <a:lnTo>
                  <a:pt x="397" y="481"/>
                </a:lnTo>
                <a:lnTo>
                  <a:pt x="397" y="481"/>
                </a:lnTo>
                <a:lnTo>
                  <a:pt x="381" y="491"/>
                </a:lnTo>
                <a:lnTo>
                  <a:pt x="364" y="501"/>
                </a:lnTo>
                <a:lnTo>
                  <a:pt x="364" y="501"/>
                </a:lnTo>
                <a:close/>
                <a:moveTo>
                  <a:pt x="427" y="467"/>
                </a:moveTo>
                <a:lnTo>
                  <a:pt x="427" y="467"/>
                </a:lnTo>
                <a:lnTo>
                  <a:pt x="409" y="471"/>
                </a:lnTo>
                <a:lnTo>
                  <a:pt x="392" y="476"/>
                </a:lnTo>
                <a:lnTo>
                  <a:pt x="374" y="482"/>
                </a:lnTo>
                <a:lnTo>
                  <a:pt x="356" y="490"/>
                </a:lnTo>
                <a:lnTo>
                  <a:pt x="356" y="490"/>
                </a:lnTo>
                <a:lnTo>
                  <a:pt x="323" y="504"/>
                </a:lnTo>
                <a:lnTo>
                  <a:pt x="323" y="504"/>
                </a:lnTo>
                <a:lnTo>
                  <a:pt x="314" y="508"/>
                </a:lnTo>
                <a:lnTo>
                  <a:pt x="304" y="510"/>
                </a:lnTo>
                <a:lnTo>
                  <a:pt x="304" y="510"/>
                </a:lnTo>
                <a:lnTo>
                  <a:pt x="299" y="511"/>
                </a:lnTo>
                <a:lnTo>
                  <a:pt x="294" y="511"/>
                </a:lnTo>
                <a:lnTo>
                  <a:pt x="294" y="511"/>
                </a:lnTo>
                <a:lnTo>
                  <a:pt x="303" y="507"/>
                </a:lnTo>
                <a:lnTo>
                  <a:pt x="303" y="507"/>
                </a:lnTo>
                <a:lnTo>
                  <a:pt x="321" y="500"/>
                </a:lnTo>
                <a:lnTo>
                  <a:pt x="338" y="492"/>
                </a:lnTo>
                <a:lnTo>
                  <a:pt x="355" y="483"/>
                </a:lnTo>
                <a:lnTo>
                  <a:pt x="373" y="475"/>
                </a:lnTo>
                <a:lnTo>
                  <a:pt x="373" y="475"/>
                </a:lnTo>
                <a:lnTo>
                  <a:pt x="411" y="462"/>
                </a:lnTo>
                <a:lnTo>
                  <a:pt x="429" y="455"/>
                </a:lnTo>
                <a:lnTo>
                  <a:pt x="448" y="447"/>
                </a:lnTo>
                <a:lnTo>
                  <a:pt x="448" y="447"/>
                </a:lnTo>
                <a:lnTo>
                  <a:pt x="443" y="453"/>
                </a:lnTo>
                <a:lnTo>
                  <a:pt x="439" y="458"/>
                </a:lnTo>
                <a:lnTo>
                  <a:pt x="433" y="463"/>
                </a:lnTo>
                <a:lnTo>
                  <a:pt x="427" y="467"/>
                </a:lnTo>
                <a:lnTo>
                  <a:pt x="427" y="467"/>
                </a:lnTo>
                <a:close/>
                <a:moveTo>
                  <a:pt x="448" y="445"/>
                </a:moveTo>
                <a:lnTo>
                  <a:pt x="448" y="445"/>
                </a:lnTo>
                <a:lnTo>
                  <a:pt x="448" y="445"/>
                </a:lnTo>
                <a:lnTo>
                  <a:pt x="447" y="445"/>
                </a:lnTo>
                <a:lnTo>
                  <a:pt x="447" y="445"/>
                </a:lnTo>
                <a:lnTo>
                  <a:pt x="426" y="453"/>
                </a:lnTo>
                <a:lnTo>
                  <a:pt x="405" y="460"/>
                </a:lnTo>
                <a:lnTo>
                  <a:pt x="361" y="472"/>
                </a:lnTo>
                <a:lnTo>
                  <a:pt x="361" y="472"/>
                </a:lnTo>
                <a:lnTo>
                  <a:pt x="338" y="479"/>
                </a:lnTo>
                <a:lnTo>
                  <a:pt x="327" y="483"/>
                </a:lnTo>
                <a:lnTo>
                  <a:pt x="316" y="488"/>
                </a:lnTo>
                <a:lnTo>
                  <a:pt x="316" y="488"/>
                </a:lnTo>
                <a:lnTo>
                  <a:pt x="302" y="494"/>
                </a:lnTo>
                <a:lnTo>
                  <a:pt x="302" y="494"/>
                </a:lnTo>
                <a:lnTo>
                  <a:pt x="289" y="500"/>
                </a:lnTo>
                <a:lnTo>
                  <a:pt x="289" y="500"/>
                </a:lnTo>
                <a:lnTo>
                  <a:pt x="293" y="497"/>
                </a:lnTo>
                <a:lnTo>
                  <a:pt x="298" y="493"/>
                </a:lnTo>
                <a:lnTo>
                  <a:pt x="298" y="493"/>
                </a:lnTo>
                <a:lnTo>
                  <a:pt x="320" y="482"/>
                </a:lnTo>
                <a:lnTo>
                  <a:pt x="342" y="473"/>
                </a:lnTo>
                <a:lnTo>
                  <a:pt x="388" y="455"/>
                </a:lnTo>
                <a:lnTo>
                  <a:pt x="388" y="455"/>
                </a:lnTo>
                <a:lnTo>
                  <a:pt x="428" y="439"/>
                </a:lnTo>
                <a:lnTo>
                  <a:pt x="428" y="439"/>
                </a:lnTo>
                <a:lnTo>
                  <a:pt x="435" y="436"/>
                </a:lnTo>
                <a:lnTo>
                  <a:pt x="435" y="436"/>
                </a:lnTo>
                <a:lnTo>
                  <a:pt x="451" y="429"/>
                </a:lnTo>
                <a:lnTo>
                  <a:pt x="451" y="429"/>
                </a:lnTo>
                <a:lnTo>
                  <a:pt x="450" y="433"/>
                </a:lnTo>
                <a:lnTo>
                  <a:pt x="450" y="433"/>
                </a:lnTo>
                <a:lnTo>
                  <a:pt x="450" y="439"/>
                </a:lnTo>
                <a:lnTo>
                  <a:pt x="448" y="445"/>
                </a:lnTo>
                <a:lnTo>
                  <a:pt x="448" y="445"/>
                </a:lnTo>
                <a:close/>
                <a:moveTo>
                  <a:pt x="451" y="426"/>
                </a:moveTo>
                <a:lnTo>
                  <a:pt x="451" y="426"/>
                </a:lnTo>
                <a:lnTo>
                  <a:pt x="447" y="428"/>
                </a:lnTo>
                <a:lnTo>
                  <a:pt x="447" y="428"/>
                </a:lnTo>
                <a:lnTo>
                  <a:pt x="444" y="428"/>
                </a:lnTo>
                <a:lnTo>
                  <a:pt x="442" y="430"/>
                </a:lnTo>
                <a:lnTo>
                  <a:pt x="442" y="430"/>
                </a:lnTo>
                <a:lnTo>
                  <a:pt x="422" y="439"/>
                </a:lnTo>
                <a:lnTo>
                  <a:pt x="422" y="439"/>
                </a:lnTo>
                <a:lnTo>
                  <a:pt x="400" y="447"/>
                </a:lnTo>
                <a:lnTo>
                  <a:pt x="378" y="454"/>
                </a:lnTo>
                <a:lnTo>
                  <a:pt x="355" y="461"/>
                </a:lnTo>
                <a:lnTo>
                  <a:pt x="333" y="469"/>
                </a:lnTo>
                <a:lnTo>
                  <a:pt x="333" y="469"/>
                </a:lnTo>
                <a:lnTo>
                  <a:pt x="375" y="451"/>
                </a:lnTo>
                <a:lnTo>
                  <a:pt x="415" y="431"/>
                </a:lnTo>
                <a:lnTo>
                  <a:pt x="415" y="431"/>
                </a:lnTo>
                <a:lnTo>
                  <a:pt x="428" y="425"/>
                </a:lnTo>
                <a:lnTo>
                  <a:pt x="428" y="425"/>
                </a:lnTo>
                <a:lnTo>
                  <a:pt x="452" y="418"/>
                </a:lnTo>
                <a:lnTo>
                  <a:pt x="452" y="418"/>
                </a:lnTo>
                <a:lnTo>
                  <a:pt x="453" y="418"/>
                </a:lnTo>
                <a:lnTo>
                  <a:pt x="453" y="418"/>
                </a:lnTo>
                <a:lnTo>
                  <a:pt x="451" y="426"/>
                </a:lnTo>
                <a:lnTo>
                  <a:pt x="451" y="426"/>
                </a:lnTo>
                <a:close/>
                <a:moveTo>
                  <a:pt x="454" y="415"/>
                </a:moveTo>
                <a:lnTo>
                  <a:pt x="454" y="415"/>
                </a:lnTo>
                <a:lnTo>
                  <a:pt x="436" y="421"/>
                </a:lnTo>
                <a:lnTo>
                  <a:pt x="436" y="421"/>
                </a:lnTo>
                <a:lnTo>
                  <a:pt x="456" y="411"/>
                </a:lnTo>
                <a:lnTo>
                  <a:pt x="456" y="411"/>
                </a:lnTo>
                <a:lnTo>
                  <a:pt x="454" y="415"/>
                </a:lnTo>
                <a:lnTo>
                  <a:pt x="454" y="415"/>
                </a:lnTo>
                <a:close/>
                <a:moveTo>
                  <a:pt x="463" y="404"/>
                </a:moveTo>
                <a:lnTo>
                  <a:pt x="463" y="404"/>
                </a:lnTo>
                <a:lnTo>
                  <a:pt x="461" y="405"/>
                </a:lnTo>
                <a:lnTo>
                  <a:pt x="461" y="405"/>
                </a:lnTo>
                <a:lnTo>
                  <a:pt x="454" y="410"/>
                </a:lnTo>
                <a:lnTo>
                  <a:pt x="454" y="410"/>
                </a:lnTo>
                <a:lnTo>
                  <a:pt x="437" y="417"/>
                </a:lnTo>
                <a:lnTo>
                  <a:pt x="422" y="425"/>
                </a:lnTo>
                <a:lnTo>
                  <a:pt x="422" y="425"/>
                </a:lnTo>
                <a:lnTo>
                  <a:pt x="397" y="432"/>
                </a:lnTo>
                <a:lnTo>
                  <a:pt x="397" y="432"/>
                </a:lnTo>
                <a:lnTo>
                  <a:pt x="334" y="453"/>
                </a:lnTo>
                <a:lnTo>
                  <a:pt x="334" y="453"/>
                </a:lnTo>
                <a:lnTo>
                  <a:pt x="320" y="459"/>
                </a:lnTo>
                <a:lnTo>
                  <a:pt x="306" y="465"/>
                </a:lnTo>
                <a:lnTo>
                  <a:pt x="306" y="465"/>
                </a:lnTo>
                <a:lnTo>
                  <a:pt x="293" y="469"/>
                </a:lnTo>
                <a:lnTo>
                  <a:pt x="293" y="469"/>
                </a:lnTo>
                <a:lnTo>
                  <a:pt x="289" y="471"/>
                </a:lnTo>
                <a:lnTo>
                  <a:pt x="289" y="471"/>
                </a:lnTo>
                <a:lnTo>
                  <a:pt x="294" y="469"/>
                </a:lnTo>
                <a:lnTo>
                  <a:pt x="294" y="469"/>
                </a:lnTo>
                <a:lnTo>
                  <a:pt x="308" y="461"/>
                </a:lnTo>
                <a:lnTo>
                  <a:pt x="323" y="454"/>
                </a:lnTo>
                <a:lnTo>
                  <a:pt x="353" y="441"/>
                </a:lnTo>
                <a:lnTo>
                  <a:pt x="415" y="416"/>
                </a:lnTo>
                <a:lnTo>
                  <a:pt x="415" y="416"/>
                </a:lnTo>
                <a:lnTo>
                  <a:pt x="444" y="403"/>
                </a:lnTo>
                <a:lnTo>
                  <a:pt x="475" y="392"/>
                </a:lnTo>
                <a:lnTo>
                  <a:pt x="475" y="392"/>
                </a:lnTo>
                <a:lnTo>
                  <a:pt x="495" y="385"/>
                </a:lnTo>
                <a:lnTo>
                  <a:pt x="504" y="381"/>
                </a:lnTo>
                <a:lnTo>
                  <a:pt x="513" y="376"/>
                </a:lnTo>
                <a:lnTo>
                  <a:pt x="513" y="376"/>
                </a:lnTo>
                <a:lnTo>
                  <a:pt x="508" y="381"/>
                </a:lnTo>
                <a:lnTo>
                  <a:pt x="502" y="385"/>
                </a:lnTo>
                <a:lnTo>
                  <a:pt x="488" y="391"/>
                </a:lnTo>
                <a:lnTo>
                  <a:pt x="474" y="397"/>
                </a:lnTo>
                <a:lnTo>
                  <a:pt x="468" y="400"/>
                </a:lnTo>
                <a:lnTo>
                  <a:pt x="463" y="404"/>
                </a:lnTo>
                <a:lnTo>
                  <a:pt x="463" y="404"/>
                </a:lnTo>
                <a:close/>
                <a:moveTo>
                  <a:pt x="517" y="370"/>
                </a:moveTo>
                <a:lnTo>
                  <a:pt x="517" y="370"/>
                </a:lnTo>
                <a:lnTo>
                  <a:pt x="489" y="380"/>
                </a:lnTo>
                <a:lnTo>
                  <a:pt x="475" y="385"/>
                </a:lnTo>
                <a:lnTo>
                  <a:pt x="461" y="390"/>
                </a:lnTo>
                <a:lnTo>
                  <a:pt x="461" y="390"/>
                </a:lnTo>
                <a:lnTo>
                  <a:pt x="445" y="395"/>
                </a:lnTo>
                <a:lnTo>
                  <a:pt x="430" y="401"/>
                </a:lnTo>
                <a:lnTo>
                  <a:pt x="400" y="415"/>
                </a:lnTo>
                <a:lnTo>
                  <a:pt x="400" y="415"/>
                </a:lnTo>
                <a:lnTo>
                  <a:pt x="339" y="438"/>
                </a:lnTo>
                <a:lnTo>
                  <a:pt x="339" y="438"/>
                </a:lnTo>
                <a:lnTo>
                  <a:pt x="314" y="447"/>
                </a:lnTo>
                <a:lnTo>
                  <a:pt x="302" y="452"/>
                </a:lnTo>
                <a:lnTo>
                  <a:pt x="291" y="457"/>
                </a:lnTo>
                <a:lnTo>
                  <a:pt x="291" y="457"/>
                </a:lnTo>
                <a:lnTo>
                  <a:pt x="291" y="455"/>
                </a:lnTo>
                <a:lnTo>
                  <a:pt x="291" y="455"/>
                </a:lnTo>
                <a:lnTo>
                  <a:pt x="304" y="448"/>
                </a:lnTo>
                <a:lnTo>
                  <a:pt x="318" y="441"/>
                </a:lnTo>
                <a:lnTo>
                  <a:pt x="347" y="429"/>
                </a:lnTo>
                <a:lnTo>
                  <a:pt x="405" y="407"/>
                </a:lnTo>
                <a:lnTo>
                  <a:pt x="405" y="407"/>
                </a:lnTo>
                <a:lnTo>
                  <a:pt x="435" y="394"/>
                </a:lnTo>
                <a:lnTo>
                  <a:pt x="451" y="389"/>
                </a:lnTo>
                <a:lnTo>
                  <a:pt x="466" y="384"/>
                </a:lnTo>
                <a:lnTo>
                  <a:pt x="466" y="384"/>
                </a:lnTo>
                <a:lnTo>
                  <a:pt x="478" y="380"/>
                </a:lnTo>
                <a:lnTo>
                  <a:pt x="491" y="375"/>
                </a:lnTo>
                <a:lnTo>
                  <a:pt x="515" y="365"/>
                </a:lnTo>
                <a:lnTo>
                  <a:pt x="515" y="365"/>
                </a:lnTo>
                <a:lnTo>
                  <a:pt x="517" y="364"/>
                </a:lnTo>
                <a:lnTo>
                  <a:pt x="517" y="364"/>
                </a:lnTo>
                <a:lnTo>
                  <a:pt x="519" y="364"/>
                </a:lnTo>
                <a:lnTo>
                  <a:pt x="519" y="364"/>
                </a:lnTo>
                <a:lnTo>
                  <a:pt x="517" y="370"/>
                </a:lnTo>
                <a:lnTo>
                  <a:pt x="517" y="370"/>
                </a:lnTo>
                <a:close/>
                <a:moveTo>
                  <a:pt x="512" y="355"/>
                </a:moveTo>
                <a:lnTo>
                  <a:pt x="512" y="355"/>
                </a:lnTo>
                <a:lnTo>
                  <a:pt x="511" y="355"/>
                </a:lnTo>
                <a:lnTo>
                  <a:pt x="511" y="355"/>
                </a:lnTo>
                <a:lnTo>
                  <a:pt x="491" y="361"/>
                </a:lnTo>
                <a:lnTo>
                  <a:pt x="471" y="368"/>
                </a:lnTo>
                <a:lnTo>
                  <a:pt x="430" y="383"/>
                </a:lnTo>
                <a:lnTo>
                  <a:pt x="430" y="383"/>
                </a:lnTo>
                <a:lnTo>
                  <a:pt x="394" y="394"/>
                </a:lnTo>
                <a:lnTo>
                  <a:pt x="394" y="394"/>
                </a:lnTo>
                <a:lnTo>
                  <a:pt x="361" y="403"/>
                </a:lnTo>
                <a:lnTo>
                  <a:pt x="329" y="415"/>
                </a:lnTo>
                <a:lnTo>
                  <a:pt x="329" y="415"/>
                </a:lnTo>
                <a:lnTo>
                  <a:pt x="315" y="419"/>
                </a:lnTo>
                <a:lnTo>
                  <a:pt x="315" y="419"/>
                </a:lnTo>
                <a:lnTo>
                  <a:pt x="311" y="421"/>
                </a:lnTo>
                <a:lnTo>
                  <a:pt x="311" y="421"/>
                </a:lnTo>
                <a:lnTo>
                  <a:pt x="307" y="422"/>
                </a:lnTo>
                <a:lnTo>
                  <a:pt x="303" y="421"/>
                </a:lnTo>
                <a:lnTo>
                  <a:pt x="303" y="421"/>
                </a:lnTo>
                <a:lnTo>
                  <a:pt x="310" y="417"/>
                </a:lnTo>
                <a:lnTo>
                  <a:pt x="318" y="415"/>
                </a:lnTo>
                <a:lnTo>
                  <a:pt x="334" y="411"/>
                </a:lnTo>
                <a:lnTo>
                  <a:pt x="334" y="411"/>
                </a:lnTo>
                <a:lnTo>
                  <a:pt x="348" y="405"/>
                </a:lnTo>
                <a:lnTo>
                  <a:pt x="361" y="399"/>
                </a:lnTo>
                <a:lnTo>
                  <a:pt x="376" y="393"/>
                </a:lnTo>
                <a:lnTo>
                  <a:pt x="390" y="388"/>
                </a:lnTo>
                <a:lnTo>
                  <a:pt x="390" y="388"/>
                </a:lnTo>
                <a:lnTo>
                  <a:pt x="457" y="365"/>
                </a:lnTo>
                <a:lnTo>
                  <a:pt x="457" y="365"/>
                </a:lnTo>
                <a:lnTo>
                  <a:pt x="461" y="364"/>
                </a:lnTo>
                <a:lnTo>
                  <a:pt x="461" y="364"/>
                </a:lnTo>
                <a:lnTo>
                  <a:pt x="465" y="363"/>
                </a:lnTo>
                <a:lnTo>
                  <a:pt x="465" y="363"/>
                </a:lnTo>
                <a:lnTo>
                  <a:pt x="490" y="357"/>
                </a:lnTo>
                <a:lnTo>
                  <a:pt x="503" y="353"/>
                </a:lnTo>
                <a:lnTo>
                  <a:pt x="515" y="348"/>
                </a:lnTo>
                <a:lnTo>
                  <a:pt x="515" y="348"/>
                </a:lnTo>
                <a:lnTo>
                  <a:pt x="517" y="354"/>
                </a:lnTo>
                <a:lnTo>
                  <a:pt x="517" y="354"/>
                </a:lnTo>
                <a:lnTo>
                  <a:pt x="512" y="355"/>
                </a:lnTo>
                <a:lnTo>
                  <a:pt x="512" y="355"/>
                </a:lnTo>
                <a:close/>
                <a:moveTo>
                  <a:pt x="478" y="358"/>
                </a:moveTo>
                <a:lnTo>
                  <a:pt x="478" y="358"/>
                </a:lnTo>
                <a:lnTo>
                  <a:pt x="486" y="355"/>
                </a:lnTo>
                <a:lnTo>
                  <a:pt x="486" y="355"/>
                </a:lnTo>
                <a:lnTo>
                  <a:pt x="500" y="351"/>
                </a:lnTo>
                <a:lnTo>
                  <a:pt x="500" y="351"/>
                </a:lnTo>
                <a:lnTo>
                  <a:pt x="507" y="348"/>
                </a:lnTo>
                <a:lnTo>
                  <a:pt x="509" y="348"/>
                </a:lnTo>
                <a:lnTo>
                  <a:pt x="506" y="350"/>
                </a:lnTo>
                <a:lnTo>
                  <a:pt x="506" y="350"/>
                </a:lnTo>
                <a:lnTo>
                  <a:pt x="492" y="354"/>
                </a:lnTo>
                <a:lnTo>
                  <a:pt x="478" y="358"/>
                </a:lnTo>
                <a:lnTo>
                  <a:pt x="478" y="358"/>
                </a:lnTo>
                <a:close/>
                <a:moveTo>
                  <a:pt x="449" y="364"/>
                </a:moveTo>
                <a:lnTo>
                  <a:pt x="449" y="364"/>
                </a:lnTo>
                <a:lnTo>
                  <a:pt x="447" y="365"/>
                </a:lnTo>
                <a:lnTo>
                  <a:pt x="447" y="365"/>
                </a:lnTo>
                <a:lnTo>
                  <a:pt x="415" y="373"/>
                </a:lnTo>
                <a:lnTo>
                  <a:pt x="385" y="382"/>
                </a:lnTo>
                <a:lnTo>
                  <a:pt x="354" y="393"/>
                </a:lnTo>
                <a:lnTo>
                  <a:pt x="340" y="399"/>
                </a:lnTo>
                <a:lnTo>
                  <a:pt x="325" y="407"/>
                </a:lnTo>
                <a:lnTo>
                  <a:pt x="325" y="407"/>
                </a:lnTo>
                <a:lnTo>
                  <a:pt x="317" y="410"/>
                </a:lnTo>
                <a:lnTo>
                  <a:pt x="308" y="413"/>
                </a:lnTo>
                <a:lnTo>
                  <a:pt x="308" y="413"/>
                </a:lnTo>
                <a:lnTo>
                  <a:pt x="305" y="414"/>
                </a:lnTo>
                <a:lnTo>
                  <a:pt x="305" y="414"/>
                </a:lnTo>
                <a:lnTo>
                  <a:pt x="306" y="413"/>
                </a:lnTo>
                <a:lnTo>
                  <a:pt x="306" y="413"/>
                </a:lnTo>
                <a:lnTo>
                  <a:pt x="314" y="409"/>
                </a:lnTo>
                <a:lnTo>
                  <a:pt x="314" y="409"/>
                </a:lnTo>
                <a:lnTo>
                  <a:pt x="330" y="400"/>
                </a:lnTo>
                <a:lnTo>
                  <a:pt x="346" y="393"/>
                </a:lnTo>
                <a:lnTo>
                  <a:pt x="346" y="393"/>
                </a:lnTo>
                <a:lnTo>
                  <a:pt x="379" y="380"/>
                </a:lnTo>
                <a:lnTo>
                  <a:pt x="412" y="369"/>
                </a:lnTo>
                <a:lnTo>
                  <a:pt x="412" y="369"/>
                </a:lnTo>
                <a:lnTo>
                  <a:pt x="434" y="362"/>
                </a:lnTo>
                <a:lnTo>
                  <a:pt x="434" y="362"/>
                </a:lnTo>
                <a:lnTo>
                  <a:pt x="473" y="353"/>
                </a:lnTo>
                <a:lnTo>
                  <a:pt x="492" y="347"/>
                </a:lnTo>
                <a:lnTo>
                  <a:pt x="510" y="340"/>
                </a:lnTo>
                <a:lnTo>
                  <a:pt x="510" y="340"/>
                </a:lnTo>
                <a:lnTo>
                  <a:pt x="513" y="346"/>
                </a:lnTo>
                <a:lnTo>
                  <a:pt x="513" y="346"/>
                </a:lnTo>
                <a:lnTo>
                  <a:pt x="497" y="349"/>
                </a:lnTo>
                <a:lnTo>
                  <a:pt x="481" y="353"/>
                </a:lnTo>
                <a:lnTo>
                  <a:pt x="465" y="359"/>
                </a:lnTo>
                <a:lnTo>
                  <a:pt x="449" y="364"/>
                </a:lnTo>
                <a:lnTo>
                  <a:pt x="449" y="364"/>
                </a:lnTo>
                <a:close/>
                <a:moveTo>
                  <a:pt x="488" y="346"/>
                </a:moveTo>
                <a:lnTo>
                  <a:pt x="488" y="346"/>
                </a:lnTo>
                <a:lnTo>
                  <a:pt x="505" y="341"/>
                </a:lnTo>
                <a:lnTo>
                  <a:pt x="505" y="341"/>
                </a:lnTo>
                <a:lnTo>
                  <a:pt x="488" y="346"/>
                </a:lnTo>
                <a:lnTo>
                  <a:pt x="488" y="346"/>
                </a:lnTo>
                <a:close/>
                <a:moveTo>
                  <a:pt x="459" y="353"/>
                </a:moveTo>
                <a:lnTo>
                  <a:pt x="459" y="353"/>
                </a:lnTo>
                <a:lnTo>
                  <a:pt x="456" y="354"/>
                </a:lnTo>
                <a:lnTo>
                  <a:pt x="456" y="354"/>
                </a:lnTo>
                <a:lnTo>
                  <a:pt x="426" y="361"/>
                </a:lnTo>
                <a:lnTo>
                  <a:pt x="398" y="369"/>
                </a:lnTo>
                <a:lnTo>
                  <a:pt x="371" y="378"/>
                </a:lnTo>
                <a:lnTo>
                  <a:pt x="342" y="387"/>
                </a:lnTo>
                <a:lnTo>
                  <a:pt x="342" y="387"/>
                </a:lnTo>
                <a:lnTo>
                  <a:pt x="329" y="393"/>
                </a:lnTo>
                <a:lnTo>
                  <a:pt x="316" y="398"/>
                </a:lnTo>
                <a:lnTo>
                  <a:pt x="316" y="398"/>
                </a:lnTo>
                <a:lnTo>
                  <a:pt x="312" y="400"/>
                </a:lnTo>
                <a:lnTo>
                  <a:pt x="312" y="400"/>
                </a:lnTo>
                <a:lnTo>
                  <a:pt x="313" y="398"/>
                </a:lnTo>
                <a:lnTo>
                  <a:pt x="313" y="398"/>
                </a:lnTo>
                <a:lnTo>
                  <a:pt x="324" y="391"/>
                </a:lnTo>
                <a:lnTo>
                  <a:pt x="324" y="391"/>
                </a:lnTo>
                <a:lnTo>
                  <a:pt x="338" y="384"/>
                </a:lnTo>
                <a:lnTo>
                  <a:pt x="353" y="378"/>
                </a:lnTo>
                <a:lnTo>
                  <a:pt x="385" y="368"/>
                </a:lnTo>
                <a:lnTo>
                  <a:pt x="385" y="368"/>
                </a:lnTo>
                <a:lnTo>
                  <a:pt x="414" y="359"/>
                </a:lnTo>
                <a:lnTo>
                  <a:pt x="444" y="351"/>
                </a:lnTo>
                <a:lnTo>
                  <a:pt x="474" y="342"/>
                </a:lnTo>
                <a:lnTo>
                  <a:pt x="489" y="337"/>
                </a:lnTo>
                <a:lnTo>
                  <a:pt x="503" y="331"/>
                </a:lnTo>
                <a:lnTo>
                  <a:pt x="503" y="331"/>
                </a:lnTo>
                <a:lnTo>
                  <a:pt x="508" y="338"/>
                </a:lnTo>
                <a:lnTo>
                  <a:pt x="508" y="338"/>
                </a:lnTo>
                <a:lnTo>
                  <a:pt x="496" y="341"/>
                </a:lnTo>
                <a:lnTo>
                  <a:pt x="483" y="345"/>
                </a:lnTo>
                <a:lnTo>
                  <a:pt x="459" y="353"/>
                </a:lnTo>
                <a:lnTo>
                  <a:pt x="459" y="353"/>
                </a:lnTo>
                <a:close/>
                <a:moveTo>
                  <a:pt x="424" y="354"/>
                </a:moveTo>
                <a:lnTo>
                  <a:pt x="424" y="354"/>
                </a:lnTo>
                <a:lnTo>
                  <a:pt x="458" y="345"/>
                </a:lnTo>
                <a:lnTo>
                  <a:pt x="458" y="345"/>
                </a:lnTo>
                <a:lnTo>
                  <a:pt x="466" y="342"/>
                </a:lnTo>
                <a:lnTo>
                  <a:pt x="466" y="342"/>
                </a:lnTo>
                <a:lnTo>
                  <a:pt x="445" y="348"/>
                </a:lnTo>
                <a:lnTo>
                  <a:pt x="424" y="354"/>
                </a:lnTo>
                <a:lnTo>
                  <a:pt x="424" y="354"/>
                </a:lnTo>
                <a:close/>
                <a:moveTo>
                  <a:pt x="409" y="356"/>
                </a:moveTo>
                <a:lnTo>
                  <a:pt x="409" y="356"/>
                </a:lnTo>
                <a:lnTo>
                  <a:pt x="386" y="362"/>
                </a:lnTo>
                <a:lnTo>
                  <a:pt x="361" y="370"/>
                </a:lnTo>
                <a:lnTo>
                  <a:pt x="361" y="370"/>
                </a:lnTo>
                <a:lnTo>
                  <a:pt x="339" y="379"/>
                </a:lnTo>
                <a:lnTo>
                  <a:pt x="339" y="379"/>
                </a:lnTo>
                <a:lnTo>
                  <a:pt x="328" y="381"/>
                </a:lnTo>
                <a:lnTo>
                  <a:pt x="322" y="383"/>
                </a:lnTo>
                <a:lnTo>
                  <a:pt x="317" y="384"/>
                </a:lnTo>
                <a:lnTo>
                  <a:pt x="317" y="384"/>
                </a:lnTo>
                <a:lnTo>
                  <a:pt x="341" y="375"/>
                </a:lnTo>
                <a:lnTo>
                  <a:pt x="366" y="366"/>
                </a:lnTo>
                <a:lnTo>
                  <a:pt x="414" y="351"/>
                </a:lnTo>
                <a:lnTo>
                  <a:pt x="414" y="351"/>
                </a:lnTo>
                <a:lnTo>
                  <a:pt x="461" y="337"/>
                </a:lnTo>
                <a:lnTo>
                  <a:pt x="461" y="337"/>
                </a:lnTo>
                <a:lnTo>
                  <a:pt x="481" y="331"/>
                </a:lnTo>
                <a:lnTo>
                  <a:pt x="490" y="328"/>
                </a:lnTo>
                <a:lnTo>
                  <a:pt x="500" y="323"/>
                </a:lnTo>
                <a:lnTo>
                  <a:pt x="500" y="323"/>
                </a:lnTo>
                <a:lnTo>
                  <a:pt x="502" y="329"/>
                </a:lnTo>
                <a:lnTo>
                  <a:pt x="502" y="329"/>
                </a:lnTo>
                <a:lnTo>
                  <a:pt x="479" y="336"/>
                </a:lnTo>
                <a:lnTo>
                  <a:pt x="456" y="343"/>
                </a:lnTo>
                <a:lnTo>
                  <a:pt x="409" y="356"/>
                </a:lnTo>
                <a:lnTo>
                  <a:pt x="409" y="356"/>
                </a:lnTo>
                <a:close/>
                <a:moveTo>
                  <a:pt x="495" y="315"/>
                </a:moveTo>
                <a:lnTo>
                  <a:pt x="495" y="315"/>
                </a:lnTo>
                <a:lnTo>
                  <a:pt x="494" y="316"/>
                </a:lnTo>
                <a:lnTo>
                  <a:pt x="494" y="317"/>
                </a:lnTo>
                <a:lnTo>
                  <a:pt x="494" y="317"/>
                </a:lnTo>
                <a:lnTo>
                  <a:pt x="486" y="320"/>
                </a:lnTo>
                <a:lnTo>
                  <a:pt x="486" y="320"/>
                </a:lnTo>
                <a:lnTo>
                  <a:pt x="467" y="324"/>
                </a:lnTo>
                <a:lnTo>
                  <a:pt x="467" y="324"/>
                </a:lnTo>
                <a:lnTo>
                  <a:pt x="414" y="339"/>
                </a:lnTo>
                <a:lnTo>
                  <a:pt x="414" y="339"/>
                </a:lnTo>
                <a:lnTo>
                  <a:pt x="367" y="352"/>
                </a:lnTo>
                <a:lnTo>
                  <a:pt x="343" y="359"/>
                </a:lnTo>
                <a:lnTo>
                  <a:pt x="331" y="363"/>
                </a:lnTo>
                <a:lnTo>
                  <a:pt x="320" y="368"/>
                </a:lnTo>
                <a:lnTo>
                  <a:pt x="320" y="368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23" y="367"/>
                </a:lnTo>
                <a:lnTo>
                  <a:pt x="323" y="367"/>
                </a:lnTo>
                <a:lnTo>
                  <a:pt x="337" y="361"/>
                </a:lnTo>
                <a:lnTo>
                  <a:pt x="351" y="356"/>
                </a:lnTo>
                <a:lnTo>
                  <a:pt x="351" y="356"/>
                </a:lnTo>
                <a:lnTo>
                  <a:pt x="402" y="338"/>
                </a:lnTo>
                <a:lnTo>
                  <a:pt x="402" y="338"/>
                </a:lnTo>
                <a:lnTo>
                  <a:pt x="427" y="330"/>
                </a:lnTo>
                <a:lnTo>
                  <a:pt x="452" y="322"/>
                </a:lnTo>
                <a:lnTo>
                  <a:pt x="452" y="322"/>
                </a:lnTo>
                <a:lnTo>
                  <a:pt x="463" y="317"/>
                </a:lnTo>
                <a:lnTo>
                  <a:pt x="475" y="312"/>
                </a:lnTo>
                <a:lnTo>
                  <a:pt x="497" y="303"/>
                </a:lnTo>
                <a:lnTo>
                  <a:pt x="497" y="303"/>
                </a:lnTo>
                <a:lnTo>
                  <a:pt x="498" y="302"/>
                </a:lnTo>
                <a:lnTo>
                  <a:pt x="498" y="302"/>
                </a:lnTo>
                <a:lnTo>
                  <a:pt x="498" y="314"/>
                </a:lnTo>
                <a:lnTo>
                  <a:pt x="498" y="314"/>
                </a:lnTo>
                <a:lnTo>
                  <a:pt x="495" y="315"/>
                </a:lnTo>
                <a:lnTo>
                  <a:pt x="495" y="315"/>
                </a:lnTo>
                <a:close/>
                <a:moveTo>
                  <a:pt x="497" y="300"/>
                </a:moveTo>
                <a:lnTo>
                  <a:pt x="497" y="300"/>
                </a:lnTo>
                <a:lnTo>
                  <a:pt x="477" y="308"/>
                </a:lnTo>
                <a:lnTo>
                  <a:pt x="457" y="315"/>
                </a:lnTo>
                <a:lnTo>
                  <a:pt x="457" y="315"/>
                </a:lnTo>
                <a:lnTo>
                  <a:pt x="444" y="319"/>
                </a:lnTo>
                <a:lnTo>
                  <a:pt x="432" y="322"/>
                </a:lnTo>
                <a:lnTo>
                  <a:pt x="409" y="329"/>
                </a:lnTo>
                <a:lnTo>
                  <a:pt x="409" y="329"/>
                </a:lnTo>
                <a:lnTo>
                  <a:pt x="386" y="335"/>
                </a:lnTo>
                <a:lnTo>
                  <a:pt x="363" y="343"/>
                </a:lnTo>
                <a:lnTo>
                  <a:pt x="341" y="350"/>
                </a:lnTo>
                <a:lnTo>
                  <a:pt x="318" y="357"/>
                </a:lnTo>
                <a:lnTo>
                  <a:pt x="318" y="357"/>
                </a:lnTo>
                <a:lnTo>
                  <a:pt x="314" y="358"/>
                </a:lnTo>
                <a:lnTo>
                  <a:pt x="315" y="357"/>
                </a:lnTo>
                <a:lnTo>
                  <a:pt x="323" y="353"/>
                </a:lnTo>
                <a:lnTo>
                  <a:pt x="323" y="353"/>
                </a:lnTo>
                <a:lnTo>
                  <a:pt x="337" y="347"/>
                </a:lnTo>
                <a:lnTo>
                  <a:pt x="351" y="341"/>
                </a:lnTo>
                <a:lnTo>
                  <a:pt x="351" y="341"/>
                </a:lnTo>
                <a:lnTo>
                  <a:pt x="375" y="333"/>
                </a:lnTo>
                <a:lnTo>
                  <a:pt x="398" y="324"/>
                </a:lnTo>
                <a:lnTo>
                  <a:pt x="398" y="324"/>
                </a:lnTo>
                <a:lnTo>
                  <a:pt x="487" y="296"/>
                </a:lnTo>
                <a:lnTo>
                  <a:pt x="487" y="296"/>
                </a:lnTo>
                <a:lnTo>
                  <a:pt x="490" y="296"/>
                </a:lnTo>
                <a:lnTo>
                  <a:pt x="491" y="294"/>
                </a:lnTo>
                <a:lnTo>
                  <a:pt x="491" y="294"/>
                </a:lnTo>
                <a:lnTo>
                  <a:pt x="496" y="293"/>
                </a:lnTo>
                <a:lnTo>
                  <a:pt x="496" y="293"/>
                </a:lnTo>
                <a:lnTo>
                  <a:pt x="497" y="293"/>
                </a:lnTo>
                <a:lnTo>
                  <a:pt x="497" y="293"/>
                </a:lnTo>
                <a:lnTo>
                  <a:pt x="497" y="301"/>
                </a:lnTo>
                <a:lnTo>
                  <a:pt x="497" y="301"/>
                </a:lnTo>
                <a:lnTo>
                  <a:pt x="497" y="300"/>
                </a:lnTo>
                <a:lnTo>
                  <a:pt x="497" y="300"/>
                </a:lnTo>
                <a:close/>
                <a:moveTo>
                  <a:pt x="363" y="324"/>
                </a:moveTo>
                <a:lnTo>
                  <a:pt x="363" y="324"/>
                </a:lnTo>
                <a:lnTo>
                  <a:pt x="336" y="332"/>
                </a:lnTo>
                <a:lnTo>
                  <a:pt x="336" y="332"/>
                </a:lnTo>
                <a:lnTo>
                  <a:pt x="326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29" y="332"/>
                </a:lnTo>
                <a:lnTo>
                  <a:pt x="329" y="332"/>
                </a:lnTo>
                <a:lnTo>
                  <a:pt x="358" y="322"/>
                </a:lnTo>
                <a:lnTo>
                  <a:pt x="373" y="317"/>
                </a:lnTo>
                <a:lnTo>
                  <a:pt x="387" y="311"/>
                </a:lnTo>
                <a:lnTo>
                  <a:pt x="387" y="311"/>
                </a:lnTo>
                <a:lnTo>
                  <a:pt x="403" y="305"/>
                </a:lnTo>
                <a:lnTo>
                  <a:pt x="419" y="300"/>
                </a:lnTo>
                <a:lnTo>
                  <a:pt x="419" y="300"/>
                </a:lnTo>
                <a:lnTo>
                  <a:pt x="456" y="290"/>
                </a:lnTo>
                <a:lnTo>
                  <a:pt x="491" y="278"/>
                </a:lnTo>
                <a:lnTo>
                  <a:pt x="491" y="278"/>
                </a:lnTo>
                <a:lnTo>
                  <a:pt x="494" y="285"/>
                </a:lnTo>
                <a:lnTo>
                  <a:pt x="494" y="285"/>
                </a:lnTo>
                <a:lnTo>
                  <a:pt x="462" y="295"/>
                </a:lnTo>
                <a:lnTo>
                  <a:pt x="429" y="305"/>
                </a:lnTo>
                <a:lnTo>
                  <a:pt x="396" y="315"/>
                </a:lnTo>
                <a:lnTo>
                  <a:pt x="363" y="324"/>
                </a:lnTo>
                <a:lnTo>
                  <a:pt x="363" y="324"/>
                </a:lnTo>
                <a:close/>
                <a:moveTo>
                  <a:pt x="471" y="283"/>
                </a:moveTo>
                <a:lnTo>
                  <a:pt x="471" y="283"/>
                </a:lnTo>
                <a:lnTo>
                  <a:pt x="476" y="281"/>
                </a:lnTo>
                <a:lnTo>
                  <a:pt x="476" y="281"/>
                </a:lnTo>
                <a:lnTo>
                  <a:pt x="486" y="278"/>
                </a:lnTo>
                <a:lnTo>
                  <a:pt x="486" y="278"/>
                </a:lnTo>
                <a:lnTo>
                  <a:pt x="471" y="283"/>
                </a:lnTo>
                <a:lnTo>
                  <a:pt x="471" y="283"/>
                </a:lnTo>
                <a:close/>
                <a:moveTo>
                  <a:pt x="456" y="287"/>
                </a:moveTo>
                <a:lnTo>
                  <a:pt x="456" y="287"/>
                </a:lnTo>
                <a:lnTo>
                  <a:pt x="444" y="290"/>
                </a:lnTo>
                <a:lnTo>
                  <a:pt x="433" y="294"/>
                </a:lnTo>
                <a:lnTo>
                  <a:pt x="410" y="300"/>
                </a:lnTo>
                <a:lnTo>
                  <a:pt x="410" y="300"/>
                </a:lnTo>
                <a:lnTo>
                  <a:pt x="405" y="301"/>
                </a:lnTo>
                <a:lnTo>
                  <a:pt x="405" y="301"/>
                </a:lnTo>
                <a:lnTo>
                  <a:pt x="373" y="310"/>
                </a:lnTo>
                <a:lnTo>
                  <a:pt x="340" y="320"/>
                </a:lnTo>
                <a:lnTo>
                  <a:pt x="340" y="320"/>
                </a:lnTo>
                <a:lnTo>
                  <a:pt x="332" y="322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30" y="321"/>
                </a:lnTo>
                <a:lnTo>
                  <a:pt x="336" y="319"/>
                </a:lnTo>
                <a:lnTo>
                  <a:pt x="336" y="319"/>
                </a:lnTo>
                <a:lnTo>
                  <a:pt x="351" y="314"/>
                </a:lnTo>
                <a:lnTo>
                  <a:pt x="366" y="310"/>
                </a:lnTo>
                <a:lnTo>
                  <a:pt x="366" y="310"/>
                </a:lnTo>
                <a:lnTo>
                  <a:pt x="399" y="299"/>
                </a:lnTo>
                <a:lnTo>
                  <a:pt x="432" y="290"/>
                </a:lnTo>
                <a:lnTo>
                  <a:pt x="432" y="290"/>
                </a:lnTo>
                <a:lnTo>
                  <a:pt x="444" y="286"/>
                </a:lnTo>
                <a:lnTo>
                  <a:pt x="451" y="284"/>
                </a:lnTo>
                <a:lnTo>
                  <a:pt x="457" y="281"/>
                </a:lnTo>
                <a:lnTo>
                  <a:pt x="457" y="281"/>
                </a:lnTo>
                <a:lnTo>
                  <a:pt x="468" y="275"/>
                </a:lnTo>
                <a:lnTo>
                  <a:pt x="468" y="275"/>
                </a:lnTo>
                <a:lnTo>
                  <a:pt x="487" y="270"/>
                </a:lnTo>
                <a:lnTo>
                  <a:pt x="487" y="270"/>
                </a:lnTo>
                <a:lnTo>
                  <a:pt x="490" y="276"/>
                </a:lnTo>
                <a:lnTo>
                  <a:pt x="490" y="276"/>
                </a:lnTo>
                <a:lnTo>
                  <a:pt x="481" y="277"/>
                </a:lnTo>
                <a:lnTo>
                  <a:pt x="473" y="280"/>
                </a:lnTo>
                <a:lnTo>
                  <a:pt x="456" y="287"/>
                </a:lnTo>
                <a:lnTo>
                  <a:pt x="456" y="287"/>
                </a:lnTo>
                <a:close/>
                <a:moveTo>
                  <a:pt x="483" y="258"/>
                </a:moveTo>
                <a:lnTo>
                  <a:pt x="483" y="258"/>
                </a:lnTo>
                <a:lnTo>
                  <a:pt x="483" y="258"/>
                </a:lnTo>
                <a:lnTo>
                  <a:pt x="483" y="258"/>
                </a:lnTo>
                <a:lnTo>
                  <a:pt x="462" y="263"/>
                </a:lnTo>
                <a:lnTo>
                  <a:pt x="441" y="271"/>
                </a:lnTo>
                <a:lnTo>
                  <a:pt x="441" y="271"/>
                </a:lnTo>
                <a:lnTo>
                  <a:pt x="413" y="279"/>
                </a:lnTo>
                <a:lnTo>
                  <a:pt x="413" y="279"/>
                </a:lnTo>
                <a:lnTo>
                  <a:pt x="371" y="291"/>
                </a:lnTo>
                <a:lnTo>
                  <a:pt x="349" y="296"/>
                </a:lnTo>
                <a:lnTo>
                  <a:pt x="338" y="298"/>
                </a:lnTo>
                <a:lnTo>
                  <a:pt x="328" y="299"/>
                </a:lnTo>
                <a:lnTo>
                  <a:pt x="328" y="299"/>
                </a:lnTo>
                <a:lnTo>
                  <a:pt x="337" y="297"/>
                </a:lnTo>
                <a:lnTo>
                  <a:pt x="347" y="296"/>
                </a:lnTo>
                <a:lnTo>
                  <a:pt x="367" y="290"/>
                </a:lnTo>
                <a:lnTo>
                  <a:pt x="385" y="283"/>
                </a:lnTo>
                <a:lnTo>
                  <a:pt x="403" y="276"/>
                </a:lnTo>
                <a:lnTo>
                  <a:pt x="403" y="276"/>
                </a:lnTo>
                <a:lnTo>
                  <a:pt x="423" y="270"/>
                </a:lnTo>
                <a:lnTo>
                  <a:pt x="443" y="263"/>
                </a:lnTo>
                <a:lnTo>
                  <a:pt x="463" y="255"/>
                </a:lnTo>
                <a:lnTo>
                  <a:pt x="472" y="251"/>
                </a:lnTo>
                <a:lnTo>
                  <a:pt x="481" y="245"/>
                </a:lnTo>
                <a:lnTo>
                  <a:pt x="481" y="245"/>
                </a:lnTo>
                <a:lnTo>
                  <a:pt x="481" y="243"/>
                </a:lnTo>
                <a:lnTo>
                  <a:pt x="481" y="242"/>
                </a:lnTo>
                <a:lnTo>
                  <a:pt x="480" y="242"/>
                </a:lnTo>
                <a:lnTo>
                  <a:pt x="480" y="242"/>
                </a:lnTo>
                <a:lnTo>
                  <a:pt x="459" y="251"/>
                </a:lnTo>
                <a:lnTo>
                  <a:pt x="437" y="257"/>
                </a:lnTo>
                <a:lnTo>
                  <a:pt x="416" y="263"/>
                </a:lnTo>
                <a:lnTo>
                  <a:pt x="394" y="268"/>
                </a:lnTo>
                <a:lnTo>
                  <a:pt x="394" y="268"/>
                </a:lnTo>
                <a:lnTo>
                  <a:pt x="357" y="277"/>
                </a:lnTo>
                <a:lnTo>
                  <a:pt x="339" y="282"/>
                </a:lnTo>
                <a:lnTo>
                  <a:pt x="322" y="288"/>
                </a:lnTo>
                <a:lnTo>
                  <a:pt x="322" y="288"/>
                </a:lnTo>
                <a:lnTo>
                  <a:pt x="318" y="283"/>
                </a:lnTo>
                <a:lnTo>
                  <a:pt x="318" y="283"/>
                </a:lnTo>
                <a:lnTo>
                  <a:pt x="354" y="272"/>
                </a:lnTo>
                <a:lnTo>
                  <a:pt x="390" y="261"/>
                </a:lnTo>
                <a:lnTo>
                  <a:pt x="426" y="250"/>
                </a:lnTo>
                <a:lnTo>
                  <a:pt x="463" y="239"/>
                </a:lnTo>
                <a:lnTo>
                  <a:pt x="463" y="239"/>
                </a:lnTo>
                <a:lnTo>
                  <a:pt x="487" y="232"/>
                </a:lnTo>
                <a:lnTo>
                  <a:pt x="487" y="232"/>
                </a:lnTo>
                <a:lnTo>
                  <a:pt x="485" y="234"/>
                </a:lnTo>
                <a:lnTo>
                  <a:pt x="483" y="237"/>
                </a:lnTo>
                <a:lnTo>
                  <a:pt x="482" y="243"/>
                </a:lnTo>
                <a:lnTo>
                  <a:pt x="482" y="251"/>
                </a:lnTo>
                <a:lnTo>
                  <a:pt x="483" y="258"/>
                </a:lnTo>
                <a:lnTo>
                  <a:pt x="483" y="258"/>
                </a:lnTo>
                <a:close/>
                <a:moveTo>
                  <a:pt x="463" y="236"/>
                </a:moveTo>
                <a:lnTo>
                  <a:pt x="463" y="236"/>
                </a:lnTo>
                <a:lnTo>
                  <a:pt x="426" y="248"/>
                </a:lnTo>
                <a:lnTo>
                  <a:pt x="391" y="259"/>
                </a:lnTo>
                <a:lnTo>
                  <a:pt x="354" y="270"/>
                </a:lnTo>
                <a:lnTo>
                  <a:pt x="319" y="280"/>
                </a:lnTo>
                <a:lnTo>
                  <a:pt x="319" y="280"/>
                </a:lnTo>
                <a:lnTo>
                  <a:pt x="324" y="277"/>
                </a:lnTo>
                <a:lnTo>
                  <a:pt x="329" y="274"/>
                </a:lnTo>
                <a:lnTo>
                  <a:pt x="340" y="271"/>
                </a:lnTo>
                <a:lnTo>
                  <a:pt x="363" y="265"/>
                </a:lnTo>
                <a:lnTo>
                  <a:pt x="363" y="265"/>
                </a:lnTo>
                <a:lnTo>
                  <a:pt x="382" y="261"/>
                </a:lnTo>
                <a:lnTo>
                  <a:pt x="400" y="255"/>
                </a:lnTo>
                <a:lnTo>
                  <a:pt x="436" y="242"/>
                </a:lnTo>
                <a:lnTo>
                  <a:pt x="436" y="242"/>
                </a:lnTo>
                <a:lnTo>
                  <a:pt x="472" y="230"/>
                </a:lnTo>
                <a:lnTo>
                  <a:pt x="509" y="217"/>
                </a:lnTo>
                <a:lnTo>
                  <a:pt x="528" y="212"/>
                </a:lnTo>
                <a:lnTo>
                  <a:pt x="547" y="208"/>
                </a:lnTo>
                <a:lnTo>
                  <a:pt x="566" y="204"/>
                </a:lnTo>
                <a:lnTo>
                  <a:pt x="584" y="202"/>
                </a:lnTo>
                <a:lnTo>
                  <a:pt x="584" y="202"/>
                </a:lnTo>
                <a:lnTo>
                  <a:pt x="588" y="202"/>
                </a:lnTo>
                <a:lnTo>
                  <a:pt x="589" y="202"/>
                </a:lnTo>
                <a:lnTo>
                  <a:pt x="583" y="204"/>
                </a:lnTo>
                <a:lnTo>
                  <a:pt x="569" y="208"/>
                </a:lnTo>
                <a:lnTo>
                  <a:pt x="569" y="208"/>
                </a:lnTo>
                <a:lnTo>
                  <a:pt x="552" y="213"/>
                </a:lnTo>
                <a:lnTo>
                  <a:pt x="536" y="217"/>
                </a:lnTo>
                <a:lnTo>
                  <a:pt x="536" y="217"/>
                </a:lnTo>
                <a:lnTo>
                  <a:pt x="463" y="236"/>
                </a:lnTo>
                <a:lnTo>
                  <a:pt x="463" y="236"/>
                </a:lnTo>
                <a:close/>
                <a:moveTo>
                  <a:pt x="506" y="237"/>
                </a:moveTo>
                <a:lnTo>
                  <a:pt x="506" y="237"/>
                </a:lnTo>
                <a:lnTo>
                  <a:pt x="502" y="233"/>
                </a:lnTo>
                <a:lnTo>
                  <a:pt x="502" y="233"/>
                </a:lnTo>
                <a:lnTo>
                  <a:pt x="522" y="228"/>
                </a:lnTo>
                <a:lnTo>
                  <a:pt x="544" y="224"/>
                </a:lnTo>
                <a:lnTo>
                  <a:pt x="544" y="224"/>
                </a:lnTo>
                <a:lnTo>
                  <a:pt x="555" y="221"/>
                </a:lnTo>
                <a:lnTo>
                  <a:pt x="566" y="218"/>
                </a:lnTo>
                <a:lnTo>
                  <a:pt x="588" y="212"/>
                </a:lnTo>
                <a:lnTo>
                  <a:pt x="588" y="212"/>
                </a:lnTo>
                <a:lnTo>
                  <a:pt x="593" y="211"/>
                </a:lnTo>
                <a:lnTo>
                  <a:pt x="588" y="213"/>
                </a:lnTo>
                <a:lnTo>
                  <a:pt x="588" y="213"/>
                </a:lnTo>
                <a:lnTo>
                  <a:pt x="575" y="218"/>
                </a:lnTo>
                <a:lnTo>
                  <a:pt x="575" y="218"/>
                </a:lnTo>
                <a:lnTo>
                  <a:pt x="563" y="222"/>
                </a:lnTo>
                <a:lnTo>
                  <a:pt x="551" y="226"/>
                </a:lnTo>
                <a:lnTo>
                  <a:pt x="551" y="226"/>
                </a:lnTo>
                <a:lnTo>
                  <a:pt x="529" y="232"/>
                </a:lnTo>
                <a:lnTo>
                  <a:pt x="506" y="237"/>
                </a:lnTo>
                <a:lnTo>
                  <a:pt x="506" y="237"/>
                </a:lnTo>
                <a:close/>
                <a:moveTo>
                  <a:pt x="560" y="238"/>
                </a:moveTo>
                <a:lnTo>
                  <a:pt x="560" y="238"/>
                </a:lnTo>
                <a:lnTo>
                  <a:pt x="577" y="235"/>
                </a:lnTo>
                <a:lnTo>
                  <a:pt x="594" y="231"/>
                </a:lnTo>
                <a:lnTo>
                  <a:pt x="594" y="231"/>
                </a:lnTo>
                <a:lnTo>
                  <a:pt x="599" y="230"/>
                </a:lnTo>
                <a:lnTo>
                  <a:pt x="594" y="232"/>
                </a:lnTo>
                <a:lnTo>
                  <a:pt x="581" y="236"/>
                </a:lnTo>
                <a:lnTo>
                  <a:pt x="581" y="236"/>
                </a:lnTo>
                <a:lnTo>
                  <a:pt x="573" y="239"/>
                </a:lnTo>
                <a:lnTo>
                  <a:pt x="565" y="243"/>
                </a:lnTo>
                <a:lnTo>
                  <a:pt x="565" y="243"/>
                </a:lnTo>
                <a:lnTo>
                  <a:pt x="560" y="238"/>
                </a:lnTo>
                <a:lnTo>
                  <a:pt x="560" y="238"/>
                </a:lnTo>
                <a:close/>
                <a:moveTo>
                  <a:pt x="566" y="246"/>
                </a:moveTo>
                <a:lnTo>
                  <a:pt x="566" y="246"/>
                </a:lnTo>
                <a:lnTo>
                  <a:pt x="575" y="245"/>
                </a:lnTo>
                <a:lnTo>
                  <a:pt x="583" y="242"/>
                </a:lnTo>
                <a:lnTo>
                  <a:pt x="599" y="237"/>
                </a:lnTo>
                <a:lnTo>
                  <a:pt x="599" y="237"/>
                </a:lnTo>
                <a:lnTo>
                  <a:pt x="601" y="236"/>
                </a:lnTo>
                <a:lnTo>
                  <a:pt x="602" y="237"/>
                </a:lnTo>
                <a:lnTo>
                  <a:pt x="599" y="239"/>
                </a:lnTo>
                <a:lnTo>
                  <a:pt x="590" y="245"/>
                </a:lnTo>
                <a:lnTo>
                  <a:pt x="590" y="245"/>
                </a:lnTo>
                <a:lnTo>
                  <a:pt x="572" y="254"/>
                </a:lnTo>
                <a:lnTo>
                  <a:pt x="572" y="254"/>
                </a:lnTo>
                <a:lnTo>
                  <a:pt x="566" y="246"/>
                </a:lnTo>
                <a:lnTo>
                  <a:pt x="566" y="246"/>
                </a:lnTo>
                <a:close/>
                <a:moveTo>
                  <a:pt x="575" y="260"/>
                </a:moveTo>
                <a:lnTo>
                  <a:pt x="575" y="260"/>
                </a:lnTo>
                <a:lnTo>
                  <a:pt x="574" y="258"/>
                </a:lnTo>
                <a:lnTo>
                  <a:pt x="574" y="258"/>
                </a:lnTo>
                <a:lnTo>
                  <a:pt x="589" y="255"/>
                </a:lnTo>
                <a:lnTo>
                  <a:pt x="603" y="251"/>
                </a:lnTo>
                <a:lnTo>
                  <a:pt x="603" y="251"/>
                </a:lnTo>
                <a:lnTo>
                  <a:pt x="609" y="250"/>
                </a:lnTo>
                <a:lnTo>
                  <a:pt x="606" y="250"/>
                </a:lnTo>
                <a:lnTo>
                  <a:pt x="598" y="254"/>
                </a:lnTo>
                <a:lnTo>
                  <a:pt x="598" y="254"/>
                </a:lnTo>
                <a:lnTo>
                  <a:pt x="577" y="264"/>
                </a:lnTo>
                <a:lnTo>
                  <a:pt x="577" y="264"/>
                </a:lnTo>
                <a:lnTo>
                  <a:pt x="575" y="260"/>
                </a:lnTo>
                <a:lnTo>
                  <a:pt x="575" y="260"/>
                </a:lnTo>
                <a:close/>
                <a:moveTo>
                  <a:pt x="579" y="268"/>
                </a:moveTo>
                <a:lnTo>
                  <a:pt x="579" y="268"/>
                </a:lnTo>
                <a:lnTo>
                  <a:pt x="589" y="266"/>
                </a:lnTo>
                <a:lnTo>
                  <a:pt x="589" y="266"/>
                </a:lnTo>
                <a:lnTo>
                  <a:pt x="601" y="264"/>
                </a:lnTo>
                <a:lnTo>
                  <a:pt x="609" y="263"/>
                </a:lnTo>
                <a:lnTo>
                  <a:pt x="613" y="261"/>
                </a:lnTo>
                <a:lnTo>
                  <a:pt x="613" y="261"/>
                </a:lnTo>
                <a:lnTo>
                  <a:pt x="605" y="265"/>
                </a:lnTo>
                <a:lnTo>
                  <a:pt x="598" y="269"/>
                </a:lnTo>
                <a:lnTo>
                  <a:pt x="591" y="272"/>
                </a:lnTo>
                <a:lnTo>
                  <a:pt x="584" y="277"/>
                </a:lnTo>
                <a:lnTo>
                  <a:pt x="584" y="277"/>
                </a:lnTo>
                <a:lnTo>
                  <a:pt x="579" y="268"/>
                </a:lnTo>
                <a:lnTo>
                  <a:pt x="579" y="268"/>
                </a:lnTo>
                <a:close/>
                <a:moveTo>
                  <a:pt x="586" y="279"/>
                </a:moveTo>
                <a:lnTo>
                  <a:pt x="586" y="279"/>
                </a:lnTo>
                <a:lnTo>
                  <a:pt x="592" y="279"/>
                </a:lnTo>
                <a:lnTo>
                  <a:pt x="599" y="277"/>
                </a:lnTo>
                <a:lnTo>
                  <a:pt x="612" y="273"/>
                </a:lnTo>
                <a:lnTo>
                  <a:pt x="612" y="273"/>
                </a:lnTo>
                <a:lnTo>
                  <a:pt x="616" y="272"/>
                </a:lnTo>
                <a:lnTo>
                  <a:pt x="613" y="274"/>
                </a:lnTo>
                <a:lnTo>
                  <a:pt x="604" y="279"/>
                </a:lnTo>
                <a:lnTo>
                  <a:pt x="604" y="279"/>
                </a:lnTo>
                <a:lnTo>
                  <a:pt x="590" y="286"/>
                </a:lnTo>
                <a:lnTo>
                  <a:pt x="590" y="286"/>
                </a:lnTo>
                <a:lnTo>
                  <a:pt x="586" y="279"/>
                </a:lnTo>
                <a:lnTo>
                  <a:pt x="586" y="279"/>
                </a:lnTo>
                <a:close/>
                <a:moveTo>
                  <a:pt x="596" y="293"/>
                </a:moveTo>
                <a:lnTo>
                  <a:pt x="596" y="293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601" y="288"/>
                </a:lnTo>
                <a:lnTo>
                  <a:pt x="610" y="286"/>
                </a:lnTo>
                <a:lnTo>
                  <a:pt x="610" y="286"/>
                </a:lnTo>
                <a:lnTo>
                  <a:pt x="614" y="285"/>
                </a:lnTo>
                <a:lnTo>
                  <a:pt x="613" y="285"/>
                </a:lnTo>
                <a:lnTo>
                  <a:pt x="606" y="287"/>
                </a:lnTo>
                <a:lnTo>
                  <a:pt x="606" y="287"/>
                </a:lnTo>
                <a:lnTo>
                  <a:pt x="601" y="290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close/>
                <a:moveTo>
                  <a:pt x="602" y="300"/>
                </a:moveTo>
                <a:lnTo>
                  <a:pt x="602" y="300"/>
                </a:lnTo>
                <a:lnTo>
                  <a:pt x="597" y="295"/>
                </a:lnTo>
                <a:lnTo>
                  <a:pt x="597" y="295"/>
                </a:lnTo>
                <a:lnTo>
                  <a:pt x="611" y="292"/>
                </a:lnTo>
                <a:lnTo>
                  <a:pt x="611" y="292"/>
                </a:lnTo>
                <a:lnTo>
                  <a:pt x="613" y="293"/>
                </a:lnTo>
                <a:lnTo>
                  <a:pt x="614" y="294"/>
                </a:lnTo>
                <a:lnTo>
                  <a:pt x="613" y="295"/>
                </a:lnTo>
                <a:lnTo>
                  <a:pt x="611" y="296"/>
                </a:lnTo>
                <a:lnTo>
                  <a:pt x="611" y="296"/>
                </a:lnTo>
                <a:lnTo>
                  <a:pt x="602" y="300"/>
                </a:lnTo>
                <a:lnTo>
                  <a:pt x="602" y="300"/>
                </a:lnTo>
                <a:close/>
                <a:moveTo>
                  <a:pt x="617" y="301"/>
                </a:moveTo>
                <a:lnTo>
                  <a:pt x="617" y="301"/>
                </a:lnTo>
                <a:lnTo>
                  <a:pt x="611" y="307"/>
                </a:lnTo>
                <a:lnTo>
                  <a:pt x="611" y="307"/>
                </a:lnTo>
                <a:lnTo>
                  <a:pt x="605" y="302"/>
                </a:lnTo>
                <a:lnTo>
                  <a:pt x="605" y="302"/>
                </a:lnTo>
                <a:lnTo>
                  <a:pt x="613" y="301"/>
                </a:lnTo>
                <a:lnTo>
                  <a:pt x="617" y="301"/>
                </a:lnTo>
                <a:lnTo>
                  <a:pt x="617" y="301"/>
                </a:lnTo>
                <a:close/>
                <a:moveTo>
                  <a:pt x="614" y="311"/>
                </a:moveTo>
                <a:lnTo>
                  <a:pt x="614" y="311"/>
                </a:lnTo>
                <a:lnTo>
                  <a:pt x="613" y="310"/>
                </a:lnTo>
                <a:lnTo>
                  <a:pt x="613" y="310"/>
                </a:lnTo>
                <a:lnTo>
                  <a:pt x="617" y="309"/>
                </a:lnTo>
                <a:lnTo>
                  <a:pt x="619" y="310"/>
                </a:lnTo>
                <a:lnTo>
                  <a:pt x="619" y="311"/>
                </a:lnTo>
                <a:lnTo>
                  <a:pt x="618" y="315"/>
                </a:lnTo>
                <a:lnTo>
                  <a:pt x="618" y="315"/>
                </a:lnTo>
                <a:lnTo>
                  <a:pt x="614" y="311"/>
                </a:lnTo>
                <a:lnTo>
                  <a:pt x="614" y="311"/>
                </a:lnTo>
                <a:close/>
                <a:moveTo>
                  <a:pt x="624" y="317"/>
                </a:moveTo>
                <a:lnTo>
                  <a:pt x="624" y="317"/>
                </a:lnTo>
                <a:lnTo>
                  <a:pt x="624" y="319"/>
                </a:lnTo>
                <a:lnTo>
                  <a:pt x="623" y="324"/>
                </a:lnTo>
                <a:lnTo>
                  <a:pt x="623" y="324"/>
                </a:lnTo>
                <a:lnTo>
                  <a:pt x="619" y="318"/>
                </a:lnTo>
                <a:lnTo>
                  <a:pt x="619" y="318"/>
                </a:lnTo>
                <a:lnTo>
                  <a:pt x="624" y="317"/>
                </a:lnTo>
                <a:lnTo>
                  <a:pt x="624" y="317"/>
                </a:lnTo>
                <a:close/>
                <a:moveTo>
                  <a:pt x="626" y="322"/>
                </a:moveTo>
                <a:lnTo>
                  <a:pt x="626" y="322"/>
                </a:lnTo>
                <a:lnTo>
                  <a:pt x="626" y="329"/>
                </a:lnTo>
                <a:lnTo>
                  <a:pt x="626" y="329"/>
                </a:lnTo>
                <a:lnTo>
                  <a:pt x="626" y="332"/>
                </a:lnTo>
                <a:lnTo>
                  <a:pt x="626" y="332"/>
                </a:lnTo>
                <a:lnTo>
                  <a:pt x="624" y="328"/>
                </a:lnTo>
                <a:lnTo>
                  <a:pt x="624" y="328"/>
                </a:lnTo>
                <a:lnTo>
                  <a:pt x="626" y="322"/>
                </a:lnTo>
                <a:lnTo>
                  <a:pt x="626" y="322"/>
                </a:lnTo>
                <a:close/>
                <a:moveTo>
                  <a:pt x="624" y="307"/>
                </a:moveTo>
                <a:lnTo>
                  <a:pt x="624" y="307"/>
                </a:lnTo>
                <a:lnTo>
                  <a:pt x="623" y="306"/>
                </a:lnTo>
                <a:lnTo>
                  <a:pt x="622" y="305"/>
                </a:lnTo>
                <a:lnTo>
                  <a:pt x="622" y="305"/>
                </a:lnTo>
                <a:lnTo>
                  <a:pt x="617" y="307"/>
                </a:lnTo>
                <a:lnTo>
                  <a:pt x="615" y="307"/>
                </a:lnTo>
                <a:lnTo>
                  <a:pt x="616" y="306"/>
                </a:lnTo>
                <a:lnTo>
                  <a:pt x="616" y="306"/>
                </a:lnTo>
                <a:lnTo>
                  <a:pt x="620" y="302"/>
                </a:lnTo>
                <a:lnTo>
                  <a:pt x="622" y="298"/>
                </a:lnTo>
                <a:lnTo>
                  <a:pt x="622" y="298"/>
                </a:lnTo>
                <a:lnTo>
                  <a:pt x="622" y="297"/>
                </a:lnTo>
                <a:lnTo>
                  <a:pt x="621" y="296"/>
                </a:lnTo>
                <a:lnTo>
                  <a:pt x="621" y="296"/>
                </a:lnTo>
                <a:lnTo>
                  <a:pt x="611" y="298"/>
                </a:lnTo>
                <a:lnTo>
                  <a:pt x="611" y="298"/>
                </a:lnTo>
                <a:lnTo>
                  <a:pt x="610" y="298"/>
                </a:lnTo>
                <a:lnTo>
                  <a:pt x="610" y="298"/>
                </a:lnTo>
                <a:lnTo>
                  <a:pt x="615" y="296"/>
                </a:lnTo>
                <a:lnTo>
                  <a:pt x="620" y="291"/>
                </a:lnTo>
                <a:lnTo>
                  <a:pt x="620" y="291"/>
                </a:lnTo>
                <a:lnTo>
                  <a:pt x="620" y="290"/>
                </a:lnTo>
                <a:lnTo>
                  <a:pt x="619" y="290"/>
                </a:lnTo>
                <a:lnTo>
                  <a:pt x="619" y="290"/>
                </a:lnTo>
                <a:lnTo>
                  <a:pt x="610" y="290"/>
                </a:lnTo>
                <a:lnTo>
                  <a:pt x="604" y="291"/>
                </a:lnTo>
                <a:lnTo>
                  <a:pt x="600" y="293"/>
                </a:lnTo>
                <a:lnTo>
                  <a:pt x="600" y="293"/>
                </a:lnTo>
                <a:lnTo>
                  <a:pt x="604" y="290"/>
                </a:lnTo>
                <a:lnTo>
                  <a:pt x="609" y="288"/>
                </a:lnTo>
                <a:lnTo>
                  <a:pt x="614" y="286"/>
                </a:lnTo>
                <a:lnTo>
                  <a:pt x="618" y="284"/>
                </a:lnTo>
                <a:lnTo>
                  <a:pt x="618" y="284"/>
                </a:lnTo>
                <a:lnTo>
                  <a:pt x="618" y="283"/>
                </a:lnTo>
                <a:lnTo>
                  <a:pt x="618" y="283"/>
                </a:lnTo>
                <a:lnTo>
                  <a:pt x="617" y="282"/>
                </a:lnTo>
                <a:lnTo>
                  <a:pt x="617" y="282"/>
                </a:lnTo>
                <a:lnTo>
                  <a:pt x="604" y="285"/>
                </a:lnTo>
                <a:lnTo>
                  <a:pt x="604" y="285"/>
                </a:lnTo>
                <a:lnTo>
                  <a:pt x="596" y="287"/>
                </a:lnTo>
                <a:lnTo>
                  <a:pt x="594" y="287"/>
                </a:lnTo>
                <a:lnTo>
                  <a:pt x="598" y="285"/>
                </a:lnTo>
                <a:lnTo>
                  <a:pt x="598" y="285"/>
                </a:lnTo>
                <a:lnTo>
                  <a:pt x="610" y="278"/>
                </a:lnTo>
                <a:lnTo>
                  <a:pt x="615" y="275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4" y="292"/>
                </a:lnTo>
                <a:lnTo>
                  <a:pt x="626" y="314"/>
                </a:lnTo>
                <a:lnTo>
                  <a:pt x="626" y="314"/>
                </a:lnTo>
                <a:lnTo>
                  <a:pt x="622" y="314"/>
                </a:lnTo>
                <a:lnTo>
                  <a:pt x="622" y="314"/>
                </a:lnTo>
                <a:lnTo>
                  <a:pt x="622" y="313"/>
                </a:lnTo>
                <a:lnTo>
                  <a:pt x="624" y="307"/>
                </a:lnTo>
                <a:lnTo>
                  <a:pt x="624" y="307"/>
                </a:lnTo>
                <a:close/>
                <a:moveTo>
                  <a:pt x="619" y="268"/>
                </a:moveTo>
                <a:lnTo>
                  <a:pt x="619" y="268"/>
                </a:lnTo>
                <a:lnTo>
                  <a:pt x="603" y="274"/>
                </a:lnTo>
                <a:lnTo>
                  <a:pt x="595" y="276"/>
                </a:lnTo>
                <a:lnTo>
                  <a:pt x="587" y="277"/>
                </a:lnTo>
                <a:lnTo>
                  <a:pt x="587" y="277"/>
                </a:lnTo>
                <a:lnTo>
                  <a:pt x="590" y="276"/>
                </a:lnTo>
                <a:lnTo>
                  <a:pt x="595" y="274"/>
                </a:lnTo>
                <a:lnTo>
                  <a:pt x="602" y="269"/>
                </a:lnTo>
                <a:lnTo>
                  <a:pt x="602" y="269"/>
                </a:lnTo>
                <a:lnTo>
                  <a:pt x="617" y="261"/>
                </a:lnTo>
                <a:lnTo>
                  <a:pt x="617" y="261"/>
                </a:lnTo>
                <a:lnTo>
                  <a:pt x="618" y="261"/>
                </a:lnTo>
                <a:lnTo>
                  <a:pt x="618" y="261"/>
                </a:lnTo>
                <a:lnTo>
                  <a:pt x="620" y="269"/>
                </a:lnTo>
                <a:lnTo>
                  <a:pt x="620" y="269"/>
                </a:lnTo>
                <a:lnTo>
                  <a:pt x="619" y="268"/>
                </a:lnTo>
                <a:lnTo>
                  <a:pt x="619" y="268"/>
                </a:lnTo>
                <a:close/>
                <a:moveTo>
                  <a:pt x="617" y="259"/>
                </a:moveTo>
                <a:lnTo>
                  <a:pt x="617" y="259"/>
                </a:lnTo>
                <a:lnTo>
                  <a:pt x="607" y="260"/>
                </a:lnTo>
                <a:lnTo>
                  <a:pt x="598" y="262"/>
                </a:lnTo>
                <a:lnTo>
                  <a:pt x="589" y="264"/>
                </a:lnTo>
                <a:lnTo>
                  <a:pt x="580" y="266"/>
                </a:lnTo>
                <a:lnTo>
                  <a:pt x="580" y="266"/>
                </a:lnTo>
                <a:lnTo>
                  <a:pt x="583" y="264"/>
                </a:lnTo>
                <a:lnTo>
                  <a:pt x="587" y="262"/>
                </a:lnTo>
                <a:lnTo>
                  <a:pt x="594" y="258"/>
                </a:lnTo>
                <a:lnTo>
                  <a:pt x="594" y="258"/>
                </a:lnTo>
                <a:lnTo>
                  <a:pt x="614" y="248"/>
                </a:lnTo>
                <a:lnTo>
                  <a:pt x="614" y="248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close/>
                <a:moveTo>
                  <a:pt x="593" y="251"/>
                </a:moveTo>
                <a:lnTo>
                  <a:pt x="593" y="251"/>
                </a:lnTo>
                <a:lnTo>
                  <a:pt x="583" y="253"/>
                </a:lnTo>
                <a:lnTo>
                  <a:pt x="577" y="254"/>
                </a:lnTo>
                <a:lnTo>
                  <a:pt x="573" y="256"/>
                </a:lnTo>
                <a:lnTo>
                  <a:pt x="573" y="256"/>
                </a:lnTo>
                <a:lnTo>
                  <a:pt x="591" y="247"/>
                </a:lnTo>
                <a:lnTo>
                  <a:pt x="599" y="241"/>
                </a:lnTo>
                <a:lnTo>
                  <a:pt x="609" y="236"/>
                </a:lnTo>
                <a:lnTo>
                  <a:pt x="609" y="236"/>
                </a:lnTo>
                <a:lnTo>
                  <a:pt x="609" y="234"/>
                </a:lnTo>
                <a:lnTo>
                  <a:pt x="607" y="234"/>
                </a:lnTo>
                <a:lnTo>
                  <a:pt x="607" y="234"/>
                </a:lnTo>
                <a:lnTo>
                  <a:pt x="598" y="235"/>
                </a:lnTo>
                <a:lnTo>
                  <a:pt x="590" y="237"/>
                </a:lnTo>
                <a:lnTo>
                  <a:pt x="573" y="242"/>
                </a:lnTo>
                <a:lnTo>
                  <a:pt x="573" y="242"/>
                </a:lnTo>
                <a:lnTo>
                  <a:pt x="570" y="243"/>
                </a:lnTo>
                <a:lnTo>
                  <a:pt x="575" y="241"/>
                </a:lnTo>
                <a:lnTo>
                  <a:pt x="586" y="237"/>
                </a:lnTo>
                <a:lnTo>
                  <a:pt x="586" y="237"/>
                </a:lnTo>
                <a:lnTo>
                  <a:pt x="595" y="233"/>
                </a:lnTo>
                <a:lnTo>
                  <a:pt x="604" y="229"/>
                </a:lnTo>
                <a:lnTo>
                  <a:pt x="604" y="229"/>
                </a:lnTo>
                <a:lnTo>
                  <a:pt x="604" y="228"/>
                </a:lnTo>
                <a:lnTo>
                  <a:pt x="604" y="228"/>
                </a:lnTo>
                <a:lnTo>
                  <a:pt x="603" y="227"/>
                </a:lnTo>
                <a:lnTo>
                  <a:pt x="603" y="227"/>
                </a:lnTo>
                <a:lnTo>
                  <a:pt x="581" y="231"/>
                </a:lnTo>
                <a:lnTo>
                  <a:pt x="570" y="234"/>
                </a:lnTo>
                <a:lnTo>
                  <a:pt x="560" y="237"/>
                </a:lnTo>
                <a:lnTo>
                  <a:pt x="560" y="237"/>
                </a:lnTo>
                <a:lnTo>
                  <a:pt x="582" y="230"/>
                </a:lnTo>
                <a:lnTo>
                  <a:pt x="593" y="226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14" y="246"/>
                </a:lnTo>
                <a:lnTo>
                  <a:pt x="614" y="246"/>
                </a:lnTo>
                <a:lnTo>
                  <a:pt x="593" y="251"/>
                </a:lnTo>
                <a:lnTo>
                  <a:pt x="593" y="251"/>
                </a:lnTo>
                <a:close/>
                <a:moveTo>
                  <a:pt x="603" y="220"/>
                </a:moveTo>
                <a:lnTo>
                  <a:pt x="603" y="220"/>
                </a:lnTo>
                <a:lnTo>
                  <a:pt x="579" y="224"/>
                </a:lnTo>
                <a:lnTo>
                  <a:pt x="567" y="226"/>
                </a:lnTo>
                <a:lnTo>
                  <a:pt x="555" y="228"/>
                </a:lnTo>
                <a:lnTo>
                  <a:pt x="555" y="228"/>
                </a:lnTo>
                <a:lnTo>
                  <a:pt x="529" y="234"/>
                </a:lnTo>
                <a:lnTo>
                  <a:pt x="529" y="234"/>
                </a:lnTo>
                <a:lnTo>
                  <a:pt x="519" y="236"/>
                </a:lnTo>
                <a:lnTo>
                  <a:pt x="519" y="236"/>
                </a:lnTo>
                <a:lnTo>
                  <a:pt x="540" y="231"/>
                </a:lnTo>
                <a:lnTo>
                  <a:pt x="560" y="225"/>
                </a:lnTo>
                <a:lnTo>
                  <a:pt x="579" y="219"/>
                </a:lnTo>
                <a:lnTo>
                  <a:pt x="598" y="210"/>
                </a:lnTo>
                <a:lnTo>
                  <a:pt x="598" y="210"/>
                </a:lnTo>
                <a:lnTo>
                  <a:pt x="599" y="209"/>
                </a:lnTo>
                <a:lnTo>
                  <a:pt x="597" y="208"/>
                </a:lnTo>
                <a:lnTo>
                  <a:pt x="597" y="208"/>
                </a:lnTo>
                <a:lnTo>
                  <a:pt x="586" y="210"/>
                </a:lnTo>
                <a:lnTo>
                  <a:pt x="575" y="213"/>
                </a:lnTo>
                <a:lnTo>
                  <a:pt x="554" y="220"/>
                </a:lnTo>
                <a:lnTo>
                  <a:pt x="554" y="220"/>
                </a:lnTo>
                <a:lnTo>
                  <a:pt x="540" y="223"/>
                </a:lnTo>
                <a:lnTo>
                  <a:pt x="526" y="225"/>
                </a:lnTo>
                <a:lnTo>
                  <a:pt x="499" y="231"/>
                </a:lnTo>
                <a:lnTo>
                  <a:pt x="499" y="231"/>
                </a:lnTo>
                <a:lnTo>
                  <a:pt x="496" y="230"/>
                </a:lnTo>
                <a:lnTo>
                  <a:pt x="496" y="230"/>
                </a:lnTo>
                <a:lnTo>
                  <a:pt x="537" y="219"/>
                </a:lnTo>
                <a:lnTo>
                  <a:pt x="537" y="219"/>
                </a:lnTo>
                <a:lnTo>
                  <a:pt x="566" y="212"/>
                </a:lnTo>
                <a:lnTo>
                  <a:pt x="581" y="208"/>
                </a:lnTo>
                <a:lnTo>
                  <a:pt x="588" y="205"/>
                </a:lnTo>
                <a:lnTo>
                  <a:pt x="594" y="202"/>
                </a:lnTo>
                <a:lnTo>
                  <a:pt x="594" y="202"/>
                </a:lnTo>
                <a:lnTo>
                  <a:pt x="595" y="201"/>
                </a:lnTo>
                <a:lnTo>
                  <a:pt x="594" y="200"/>
                </a:lnTo>
                <a:lnTo>
                  <a:pt x="594" y="200"/>
                </a:lnTo>
                <a:lnTo>
                  <a:pt x="576" y="201"/>
                </a:lnTo>
                <a:lnTo>
                  <a:pt x="560" y="203"/>
                </a:lnTo>
                <a:lnTo>
                  <a:pt x="543" y="207"/>
                </a:lnTo>
                <a:lnTo>
                  <a:pt x="525" y="212"/>
                </a:lnTo>
                <a:lnTo>
                  <a:pt x="525" y="212"/>
                </a:lnTo>
                <a:lnTo>
                  <a:pt x="483" y="224"/>
                </a:lnTo>
                <a:lnTo>
                  <a:pt x="440" y="238"/>
                </a:lnTo>
                <a:lnTo>
                  <a:pt x="440" y="238"/>
                </a:lnTo>
                <a:lnTo>
                  <a:pt x="400" y="253"/>
                </a:lnTo>
                <a:lnTo>
                  <a:pt x="380" y="259"/>
                </a:lnTo>
                <a:lnTo>
                  <a:pt x="359" y="264"/>
                </a:lnTo>
                <a:lnTo>
                  <a:pt x="359" y="264"/>
                </a:lnTo>
                <a:lnTo>
                  <a:pt x="347" y="267"/>
                </a:lnTo>
                <a:lnTo>
                  <a:pt x="336" y="270"/>
                </a:lnTo>
                <a:lnTo>
                  <a:pt x="325" y="274"/>
                </a:lnTo>
                <a:lnTo>
                  <a:pt x="320" y="277"/>
                </a:lnTo>
                <a:lnTo>
                  <a:pt x="315" y="281"/>
                </a:lnTo>
                <a:lnTo>
                  <a:pt x="315" y="281"/>
                </a:lnTo>
                <a:lnTo>
                  <a:pt x="306" y="275"/>
                </a:lnTo>
                <a:lnTo>
                  <a:pt x="306" y="275"/>
                </a:lnTo>
                <a:lnTo>
                  <a:pt x="315" y="273"/>
                </a:lnTo>
                <a:lnTo>
                  <a:pt x="325" y="270"/>
                </a:lnTo>
                <a:lnTo>
                  <a:pt x="325" y="270"/>
                </a:lnTo>
                <a:lnTo>
                  <a:pt x="345" y="264"/>
                </a:lnTo>
                <a:lnTo>
                  <a:pt x="367" y="259"/>
                </a:lnTo>
                <a:lnTo>
                  <a:pt x="367" y="259"/>
                </a:lnTo>
                <a:lnTo>
                  <a:pt x="386" y="254"/>
                </a:lnTo>
                <a:lnTo>
                  <a:pt x="406" y="248"/>
                </a:lnTo>
                <a:lnTo>
                  <a:pt x="444" y="234"/>
                </a:lnTo>
                <a:lnTo>
                  <a:pt x="444" y="234"/>
                </a:lnTo>
                <a:lnTo>
                  <a:pt x="482" y="222"/>
                </a:lnTo>
                <a:lnTo>
                  <a:pt x="500" y="216"/>
                </a:lnTo>
                <a:lnTo>
                  <a:pt x="519" y="210"/>
                </a:lnTo>
                <a:lnTo>
                  <a:pt x="519" y="210"/>
                </a:lnTo>
                <a:lnTo>
                  <a:pt x="555" y="200"/>
                </a:lnTo>
                <a:lnTo>
                  <a:pt x="572" y="195"/>
                </a:lnTo>
                <a:lnTo>
                  <a:pt x="588" y="188"/>
                </a:lnTo>
                <a:lnTo>
                  <a:pt x="588" y="188"/>
                </a:lnTo>
                <a:lnTo>
                  <a:pt x="596" y="204"/>
                </a:lnTo>
                <a:lnTo>
                  <a:pt x="604" y="220"/>
                </a:lnTo>
                <a:lnTo>
                  <a:pt x="604" y="220"/>
                </a:lnTo>
                <a:lnTo>
                  <a:pt x="603" y="220"/>
                </a:lnTo>
                <a:lnTo>
                  <a:pt x="603" y="220"/>
                </a:lnTo>
                <a:close/>
                <a:moveTo>
                  <a:pt x="241" y="186"/>
                </a:moveTo>
                <a:lnTo>
                  <a:pt x="241" y="186"/>
                </a:lnTo>
                <a:lnTo>
                  <a:pt x="249" y="183"/>
                </a:lnTo>
                <a:lnTo>
                  <a:pt x="249" y="183"/>
                </a:lnTo>
                <a:lnTo>
                  <a:pt x="258" y="180"/>
                </a:lnTo>
                <a:lnTo>
                  <a:pt x="267" y="177"/>
                </a:lnTo>
                <a:lnTo>
                  <a:pt x="267" y="177"/>
                </a:lnTo>
                <a:lnTo>
                  <a:pt x="290" y="172"/>
                </a:lnTo>
                <a:lnTo>
                  <a:pt x="311" y="167"/>
                </a:lnTo>
                <a:lnTo>
                  <a:pt x="311" y="167"/>
                </a:lnTo>
                <a:lnTo>
                  <a:pt x="330" y="162"/>
                </a:lnTo>
                <a:lnTo>
                  <a:pt x="349" y="158"/>
                </a:lnTo>
                <a:lnTo>
                  <a:pt x="368" y="152"/>
                </a:lnTo>
                <a:lnTo>
                  <a:pt x="386" y="145"/>
                </a:lnTo>
                <a:lnTo>
                  <a:pt x="386" y="145"/>
                </a:lnTo>
                <a:lnTo>
                  <a:pt x="387" y="144"/>
                </a:lnTo>
                <a:lnTo>
                  <a:pt x="387" y="143"/>
                </a:lnTo>
                <a:lnTo>
                  <a:pt x="385" y="143"/>
                </a:lnTo>
                <a:lnTo>
                  <a:pt x="385" y="143"/>
                </a:lnTo>
                <a:lnTo>
                  <a:pt x="368" y="146"/>
                </a:lnTo>
                <a:lnTo>
                  <a:pt x="350" y="149"/>
                </a:lnTo>
                <a:lnTo>
                  <a:pt x="317" y="158"/>
                </a:lnTo>
                <a:lnTo>
                  <a:pt x="317" y="158"/>
                </a:lnTo>
                <a:lnTo>
                  <a:pt x="278" y="168"/>
                </a:lnTo>
                <a:lnTo>
                  <a:pt x="278" y="168"/>
                </a:lnTo>
                <a:lnTo>
                  <a:pt x="264" y="172"/>
                </a:lnTo>
                <a:lnTo>
                  <a:pt x="257" y="174"/>
                </a:lnTo>
                <a:lnTo>
                  <a:pt x="249" y="176"/>
                </a:lnTo>
                <a:lnTo>
                  <a:pt x="249" y="176"/>
                </a:lnTo>
                <a:lnTo>
                  <a:pt x="251" y="174"/>
                </a:lnTo>
                <a:lnTo>
                  <a:pt x="251" y="174"/>
                </a:lnTo>
                <a:lnTo>
                  <a:pt x="255" y="173"/>
                </a:lnTo>
                <a:lnTo>
                  <a:pt x="255" y="173"/>
                </a:lnTo>
                <a:lnTo>
                  <a:pt x="275" y="166"/>
                </a:lnTo>
                <a:lnTo>
                  <a:pt x="275" y="166"/>
                </a:lnTo>
                <a:lnTo>
                  <a:pt x="294" y="159"/>
                </a:lnTo>
                <a:lnTo>
                  <a:pt x="311" y="154"/>
                </a:lnTo>
                <a:lnTo>
                  <a:pt x="311" y="154"/>
                </a:lnTo>
                <a:lnTo>
                  <a:pt x="328" y="150"/>
                </a:lnTo>
                <a:lnTo>
                  <a:pt x="345" y="146"/>
                </a:lnTo>
                <a:lnTo>
                  <a:pt x="362" y="142"/>
                </a:lnTo>
                <a:lnTo>
                  <a:pt x="379" y="136"/>
                </a:lnTo>
                <a:lnTo>
                  <a:pt x="379" y="136"/>
                </a:lnTo>
                <a:lnTo>
                  <a:pt x="387" y="144"/>
                </a:lnTo>
                <a:lnTo>
                  <a:pt x="395" y="152"/>
                </a:lnTo>
                <a:lnTo>
                  <a:pt x="395" y="152"/>
                </a:lnTo>
                <a:lnTo>
                  <a:pt x="376" y="155"/>
                </a:lnTo>
                <a:lnTo>
                  <a:pt x="356" y="159"/>
                </a:lnTo>
                <a:lnTo>
                  <a:pt x="318" y="170"/>
                </a:lnTo>
                <a:lnTo>
                  <a:pt x="318" y="170"/>
                </a:lnTo>
                <a:lnTo>
                  <a:pt x="275" y="178"/>
                </a:lnTo>
                <a:lnTo>
                  <a:pt x="275" y="178"/>
                </a:lnTo>
                <a:lnTo>
                  <a:pt x="266" y="181"/>
                </a:lnTo>
                <a:lnTo>
                  <a:pt x="258" y="183"/>
                </a:lnTo>
                <a:lnTo>
                  <a:pt x="250" y="186"/>
                </a:lnTo>
                <a:lnTo>
                  <a:pt x="241" y="189"/>
                </a:lnTo>
                <a:lnTo>
                  <a:pt x="241" y="189"/>
                </a:lnTo>
                <a:lnTo>
                  <a:pt x="239" y="189"/>
                </a:lnTo>
                <a:lnTo>
                  <a:pt x="239" y="189"/>
                </a:lnTo>
                <a:lnTo>
                  <a:pt x="241" y="186"/>
                </a:lnTo>
                <a:lnTo>
                  <a:pt x="241" y="186"/>
                </a:lnTo>
                <a:close/>
                <a:moveTo>
                  <a:pt x="325" y="145"/>
                </a:moveTo>
                <a:lnTo>
                  <a:pt x="325" y="145"/>
                </a:lnTo>
                <a:lnTo>
                  <a:pt x="311" y="149"/>
                </a:lnTo>
                <a:lnTo>
                  <a:pt x="297" y="153"/>
                </a:lnTo>
                <a:lnTo>
                  <a:pt x="282" y="157"/>
                </a:lnTo>
                <a:lnTo>
                  <a:pt x="268" y="160"/>
                </a:lnTo>
                <a:lnTo>
                  <a:pt x="268" y="160"/>
                </a:lnTo>
                <a:lnTo>
                  <a:pt x="265" y="161"/>
                </a:lnTo>
                <a:lnTo>
                  <a:pt x="264" y="161"/>
                </a:lnTo>
                <a:lnTo>
                  <a:pt x="264" y="161"/>
                </a:lnTo>
                <a:lnTo>
                  <a:pt x="270" y="158"/>
                </a:lnTo>
                <a:lnTo>
                  <a:pt x="283" y="153"/>
                </a:lnTo>
                <a:lnTo>
                  <a:pt x="283" y="153"/>
                </a:lnTo>
                <a:lnTo>
                  <a:pt x="296" y="149"/>
                </a:lnTo>
                <a:lnTo>
                  <a:pt x="308" y="145"/>
                </a:lnTo>
                <a:lnTo>
                  <a:pt x="308" y="145"/>
                </a:lnTo>
                <a:lnTo>
                  <a:pt x="322" y="141"/>
                </a:lnTo>
                <a:lnTo>
                  <a:pt x="336" y="138"/>
                </a:lnTo>
                <a:lnTo>
                  <a:pt x="350" y="135"/>
                </a:lnTo>
                <a:lnTo>
                  <a:pt x="364" y="130"/>
                </a:lnTo>
                <a:lnTo>
                  <a:pt x="364" y="130"/>
                </a:lnTo>
                <a:lnTo>
                  <a:pt x="364" y="129"/>
                </a:lnTo>
                <a:lnTo>
                  <a:pt x="364" y="128"/>
                </a:lnTo>
                <a:lnTo>
                  <a:pt x="364" y="128"/>
                </a:lnTo>
                <a:lnTo>
                  <a:pt x="371" y="131"/>
                </a:lnTo>
                <a:lnTo>
                  <a:pt x="376" y="135"/>
                </a:lnTo>
                <a:lnTo>
                  <a:pt x="376" y="135"/>
                </a:lnTo>
                <a:lnTo>
                  <a:pt x="350" y="140"/>
                </a:lnTo>
                <a:lnTo>
                  <a:pt x="325" y="145"/>
                </a:lnTo>
                <a:lnTo>
                  <a:pt x="325" y="145"/>
                </a:lnTo>
                <a:close/>
                <a:moveTo>
                  <a:pt x="363" y="128"/>
                </a:moveTo>
                <a:lnTo>
                  <a:pt x="363" y="128"/>
                </a:lnTo>
                <a:lnTo>
                  <a:pt x="347" y="130"/>
                </a:lnTo>
                <a:lnTo>
                  <a:pt x="330" y="132"/>
                </a:lnTo>
                <a:lnTo>
                  <a:pt x="297" y="139"/>
                </a:lnTo>
                <a:lnTo>
                  <a:pt x="297" y="139"/>
                </a:lnTo>
                <a:lnTo>
                  <a:pt x="308" y="134"/>
                </a:lnTo>
                <a:lnTo>
                  <a:pt x="319" y="130"/>
                </a:lnTo>
                <a:lnTo>
                  <a:pt x="330" y="127"/>
                </a:lnTo>
                <a:lnTo>
                  <a:pt x="342" y="126"/>
                </a:lnTo>
                <a:lnTo>
                  <a:pt x="342" y="126"/>
                </a:lnTo>
                <a:lnTo>
                  <a:pt x="348" y="125"/>
                </a:lnTo>
                <a:lnTo>
                  <a:pt x="353" y="126"/>
                </a:lnTo>
                <a:lnTo>
                  <a:pt x="358" y="127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close/>
                <a:moveTo>
                  <a:pt x="290" y="143"/>
                </a:moveTo>
                <a:lnTo>
                  <a:pt x="290" y="143"/>
                </a:lnTo>
                <a:lnTo>
                  <a:pt x="329" y="136"/>
                </a:lnTo>
                <a:lnTo>
                  <a:pt x="329" y="136"/>
                </a:lnTo>
                <a:lnTo>
                  <a:pt x="349" y="132"/>
                </a:lnTo>
                <a:lnTo>
                  <a:pt x="349" y="132"/>
                </a:lnTo>
                <a:lnTo>
                  <a:pt x="358" y="130"/>
                </a:lnTo>
                <a:lnTo>
                  <a:pt x="358" y="130"/>
                </a:lnTo>
                <a:lnTo>
                  <a:pt x="351" y="133"/>
                </a:lnTo>
                <a:lnTo>
                  <a:pt x="343" y="135"/>
                </a:lnTo>
                <a:lnTo>
                  <a:pt x="343" y="135"/>
                </a:lnTo>
                <a:lnTo>
                  <a:pt x="321" y="140"/>
                </a:lnTo>
                <a:lnTo>
                  <a:pt x="309" y="143"/>
                </a:lnTo>
                <a:lnTo>
                  <a:pt x="298" y="146"/>
                </a:lnTo>
                <a:lnTo>
                  <a:pt x="298" y="146"/>
                </a:lnTo>
                <a:lnTo>
                  <a:pt x="282" y="151"/>
                </a:lnTo>
                <a:lnTo>
                  <a:pt x="268" y="157"/>
                </a:lnTo>
                <a:lnTo>
                  <a:pt x="268" y="157"/>
                </a:lnTo>
                <a:lnTo>
                  <a:pt x="278" y="150"/>
                </a:lnTo>
                <a:lnTo>
                  <a:pt x="290" y="143"/>
                </a:lnTo>
                <a:lnTo>
                  <a:pt x="290" y="143"/>
                </a:lnTo>
                <a:close/>
                <a:moveTo>
                  <a:pt x="260" y="165"/>
                </a:moveTo>
                <a:lnTo>
                  <a:pt x="260" y="165"/>
                </a:lnTo>
                <a:lnTo>
                  <a:pt x="275" y="161"/>
                </a:lnTo>
                <a:lnTo>
                  <a:pt x="291" y="157"/>
                </a:lnTo>
                <a:lnTo>
                  <a:pt x="320" y="148"/>
                </a:lnTo>
                <a:lnTo>
                  <a:pt x="320" y="148"/>
                </a:lnTo>
                <a:lnTo>
                  <a:pt x="336" y="145"/>
                </a:lnTo>
                <a:lnTo>
                  <a:pt x="352" y="142"/>
                </a:lnTo>
                <a:lnTo>
                  <a:pt x="352" y="142"/>
                </a:lnTo>
                <a:lnTo>
                  <a:pt x="359" y="140"/>
                </a:lnTo>
                <a:lnTo>
                  <a:pt x="359" y="140"/>
                </a:lnTo>
                <a:lnTo>
                  <a:pt x="332" y="147"/>
                </a:lnTo>
                <a:lnTo>
                  <a:pt x="306" y="153"/>
                </a:lnTo>
                <a:lnTo>
                  <a:pt x="306" y="153"/>
                </a:lnTo>
                <a:lnTo>
                  <a:pt x="279" y="161"/>
                </a:lnTo>
                <a:lnTo>
                  <a:pt x="254" y="171"/>
                </a:lnTo>
                <a:lnTo>
                  <a:pt x="254" y="171"/>
                </a:lnTo>
                <a:lnTo>
                  <a:pt x="260" y="165"/>
                </a:lnTo>
                <a:lnTo>
                  <a:pt x="260" y="165"/>
                </a:lnTo>
                <a:close/>
                <a:moveTo>
                  <a:pt x="245" y="181"/>
                </a:moveTo>
                <a:lnTo>
                  <a:pt x="245" y="181"/>
                </a:lnTo>
                <a:lnTo>
                  <a:pt x="247" y="178"/>
                </a:lnTo>
                <a:lnTo>
                  <a:pt x="247" y="178"/>
                </a:lnTo>
                <a:lnTo>
                  <a:pt x="255" y="177"/>
                </a:lnTo>
                <a:lnTo>
                  <a:pt x="263" y="175"/>
                </a:lnTo>
                <a:lnTo>
                  <a:pt x="263" y="175"/>
                </a:lnTo>
                <a:lnTo>
                  <a:pt x="282" y="169"/>
                </a:lnTo>
                <a:lnTo>
                  <a:pt x="301" y="165"/>
                </a:lnTo>
                <a:lnTo>
                  <a:pt x="301" y="165"/>
                </a:lnTo>
                <a:lnTo>
                  <a:pt x="343" y="153"/>
                </a:lnTo>
                <a:lnTo>
                  <a:pt x="343" y="153"/>
                </a:lnTo>
                <a:lnTo>
                  <a:pt x="362" y="150"/>
                </a:lnTo>
                <a:lnTo>
                  <a:pt x="372" y="148"/>
                </a:lnTo>
                <a:lnTo>
                  <a:pt x="381" y="145"/>
                </a:lnTo>
                <a:lnTo>
                  <a:pt x="381" y="145"/>
                </a:lnTo>
                <a:lnTo>
                  <a:pt x="363" y="152"/>
                </a:lnTo>
                <a:lnTo>
                  <a:pt x="347" y="157"/>
                </a:lnTo>
                <a:lnTo>
                  <a:pt x="329" y="161"/>
                </a:lnTo>
                <a:lnTo>
                  <a:pt x="312" y="166"/>
                </a:lnTo>
                <a:lnTo>
                  <a:pt x="277" y="173"/>
                </a:lnTo>
                <a:lnTo>
                  <a:pt x="260" y="177"/>
                </a:lnTo>
                <a:lnTo>
                  <a:pt x="243" y="183"/>
                </a:lnTo>
                <a:lnTo>
                  <a:pt x="243" y="183"/>
                </a:lnTo>
                <a:lnTo>
                  <a:pt x="245" y="181"/>
                </a:lnTo>
                <a:lnTo>
                  <a:pt x="245" y="181"/>
                </a:lnTo>
                <a:close/>
                <a:moveTo>
                  <a:pt x="238" y="191"/>
                </a:moveTo>
                <a:lnTo>
                  <a:pt x="238" y="191"/>
                </a:lnTo>
                <a:lnTo>
                  <a:pt x="248" y="189"/>
                </a:lnTo>
                <a:lnTo>
                  <a:pt x="258" y="186"/>
                </a:lnTo>
                <a:lnTo>
                  <a:pt x="258" y="186"/>
                </a:lnTo>
                <a:lnTo>
                  <a:pt x="277" y="181"/>
                </a:lnTo>
                <a:lnTo>
                  <a:pt x="298" y="176"/>
                </a:lnTo>
                <a:lnTo>
                  <a:pt x="298" y="176"/>
                </a:lnTo>
                <a:lnTo>
                  <a:pt x="322" y="171"/>
                </a:lnTo>
                <a:lnTo>
                  <a:pt x="347" y="165"/>
                </a:lnTo>
                <a:lnTo>
                  <a:pt x="372" y="158"/>
                </a:lnTo>
                <a:lnTo>
                  <a:pt x="397" y="154"/>
                </a:lnTo>
                <a:lnTo>
                  <a:pt x="397" y="154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358" y="169"/>
                </a:lnTo>
                <a:lnTo>
                  <a:pt x="316" y="179"/>
                </a:lnTo>
                <a:lnTo>
                  <a:pt x="316" y="179"/>
                </a:lnTo>
                <a:lnTo>
                  <a:pt x="274" y="190"/>
                </a:lnTo>
                <a:lnTo>
                  <a:pt x="254" y="195"/>
                </a:lnTo>
                <a:lnTo>
                  <a:pt x="233" y="199"/>
                </a:lnTo>
                <a:lnTo>
                  <a:pt x="233" y="199"/>
                </a:lnTo>
                <a:lnTo>
                  <a:pt x="238" y="191"/>
                </a:lnTo>
                <a:lnTo>
                  <a:pt x="238" y="191"/>
                </a:lnTo>
                <a:close/>
                <a:moveTo>
                  <a:pt x="441" y="115"/>
                </a:moveTo>
                <a:lnTo>
                  <a:pt x="441" y="115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54" y="103"/>
                </a:lnTo>
                <a:lnTo>
                  <a:pt x="467" y="95"/>
                </a:lnTo>
                <a:lnTo>
                  <a:pt x="467" y="95"/>
                </a:lnTo>
                <a:lnTo>
                  <a:pt x="463" y="98"/>
                </a:lnTo>
                <a:lnTo>
                  <a:pt x="463" y="98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close/>
                <a:moveTo>
                  <a:pt x="442" y="117"/>
                </a:moveTo>
                <a:lnTo>
                  <a:pt x="442" y="117"/>
                </a:lnTo>
                <a:lnTo>
                  <a:pt x="456" y="110"/>
                </a:lnTo>
                <a:lnTo>
                  <a:pt x="469" y="104"/>
                </a:lnTo>
                <a:lnTo>
                  <a:pt x="469" y="104"/>
                </a:lnTo>
                <a:lnTo>
                  <a:pt x="456" y="112"/>
                </a:lnTo>
                <a:lnTo>
                  <a:pt x="451" y="116"/>
                </a:lnTo>
                <a:lnTo>
                  <a:pt x="444" y="121"/>
                </a:lnTo>
                <a:lnTo>
                  <a:pt x="444" y="121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close/>
                <a:moveTo>
                  <a:pt x="471" y="109"/>
                </a:moveTo>
                <a:lnTo>
                  <a:pt x="471" y="109"/>
                </a:lnTo>
                <a:lnTo>
                  <a:pt x="484" y="102"/>
                </a:lnTo>
                <a:lnTo>
                  <a:pt x="484" y="102"/>
                </a:lnTo>
                <a:lnTo>
                  <a:pt x="492" y="97"/>
                </a:lnTo>
                <a:lnTo>
                  <a:pt x="496" y="96"/>
                </a:lnTo>
                <a:lnTo>
                  <a:pt x="497" y="96"/>
                </a:lnTo>
                <a:lnTo>
                  <a:pt x="496" y="98"/>
                </a:lnTo>
                <a:lnTo>
                  <a:pt x="496" y="98"/>
                </a:lnTo>
                <a:lnTo>
                  <a:pt x="490" y="102"/>
                </a:lnTo>
                <a:lnTo>
                  <a:pt x="485" y="106"/>
                </a:lnTo>
                <a:lnTo>
                  <a:pt x="473" y="113"/>
                </a:lnTo>
                <a:lnTo>
                  <a:pt x="473" y="113"/>
                </a:lnTo>
                <a:lnTo>
                  <a:pt x="461" y="122"/>
                </a:lnTo>
                <a:lnTo>
                  <a:pt x="450" y="131"/>
                </a:lnTo>
                <a:lnTo>
                  <a:pt x="450" y="131"/>
                </a:lnTo>
                <a:lnTo>
                  <a:pt x="445" y="123"/>
                </a:lnTo>
                <a:lnTo>
                  <a:pt x="445" y="123"/>
                </a:lnTo>
                <a:lnTo>
                  <a:pt x="471" y="109"/>
                </a:lnTo>
                <a:lnTo>
                  <a:pt x="471" y="109"/>
                </a:lnTo>
                <a:close/>
                <a:moveTo>
                  <a:pt x="451" y="133"/>
                </a:moveTo>
                <a:lnTo>
                  <a:pt x="451" y="133"/>
                </a:lnTo>
                <a:lnTo>
                  <a:pt x="488" y="113"/>
                </a:lnTo>
                <a:lnTo>
                  <a:pt x="488" y="113"/>
                </a:lnTo>
                <a:lnTo>
                  <a:pt x="507" y="104"/>
                </a:lnTo>
                <a:lnTo>
                  <a:pt x="507" y="104"/>
                </a:lnTo>
                <a:lnTo>
                  <a:pt x="503" y="106"/>
                </a:lnTo>
                <a:lnTo>
                  <a:pt x="499" y="109"/>
                </a:lnTo>
                <a:lnTo>
                  <a:pt x="491" y="116"/>
                </a:lnTo>
                <a:lnTo>
                  <a:pt x="491" y="116"/>
                </a:lnTo>
                <a:lnTo>
                  <a:pt x="480" y="124"/>
                </a:lnTo>
                <a:lnTo>
                  <a:pt x="468" y="131"/>
                </a:lnTo>
                <a:lnTo>
                  <a:pt x="468" y="131"/>
                </a:lnTo>
                <a:lnTo>
                  <a:pt x="454" y="139"/>
                </a:lnTo>
                <a:lnTo>
                  <a:pt x="454" y="139"/>
                </a:lnTo>
                <a:lnTo>
                  <a:pt x="453" y="137"/>
                </a:lnTo>
                <a:lnTo>
                  <a:pt x="453" y="137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close/>
                <a:moveTo>
                  <a:pt x="457" y="140"/>
                </a:moveTo>
                <a:lnTo>
                  <a:pt x="457" y="140"/>
                </a:lnTo>
                <a:lnTo>
                  <a:pt x="458" y="140"/>
                </a:lnTo>
                <a:lnTo>
                  <a:pt x="460" y="138"/>
                </a:lnTo>
                <a:lnTo>
                  <a:pt x="460" y="138"/>
                </a:lnTo>
                <a:lnTo>
                  <a:pt x="470" y="133"/>
                </a:lnTo>
                <a:lnTo>
                  <a:pt x="470" y="133"/>
                </a:lnTo>
                <a:lnTo>
                  <a:pt x="491" y="121"/>
                </a:lnTo>
                <a:lnTo>
                  <a:pt x="491" y="121"/>
                </a:lnTo>
                <a:lnTo>
                  <a:pt x="509" y="113"/>
                </a:lnTo>
                <a:lnTo>
                  <a:pt x="509" y="113"/>
                </a:lnTo>
                <a:lnTo>
                  <a:pt x="513" y="112"/>
                </a:lnTo>
                <a:lnTo>
                  <a:pt x="509" y="115"/>
                </a:lnTo>
                <a:lnTo>
                  <a:pt x="509" y="115"/>
                </a:lnTo>
                <a:lnTo>
                  <a:pt x="497" y="124"/>
                </a:lnTo>
                <a:lnTo>
                  <a:pt x="497" y="124"/>
                </a:lnTo>
                <a:lnTo>
                  <a:pt x="486" y="132"/>
                </a:lnTo>
                <a:lnTo>
                  <a:pt x="486" y="132"/>
                </a:lnTo>
                <a:lnTo>
                  <a:pt x="479" y="136"/>
                </a:lnTo>
                <a:lnTo>
                  <a:pt x="479" y="136"/>
                </a:lnTo>
                <a:lnTo>
                  <a:pt x="476" y="136"/>
                </a:lnTo>
                <a:lnTo>
                  <a:pt x="474" y="137"/>
                </a:lnTo>
                <a:lnTo>
                  <a:pt x="474" y="137"/>
                </a:lnTo>
                <a:lnTo>
                  <a:pt x="469" y="140"/>
                </a:lnTo>
                <a:lnTo>
                  <a:pt x="464" y="143"/>
                </a:lnTo>
                <a:lnTo>
                  <a:pt x="462" y="144"/>
                </a:lnTo>
                <a:lnTo>
                  <a:pt x="460" y="144"/>
                </a:lnTo>
                <a:lnTo>
                  <a:pt x="458" y="143"/>
                </a:lnTo>
                <a:lnTo>
                  <a:pt x="456" y="141"/>
                </a:lnTo>
                <a:lnTo>
                  <a:pt x="456" y="141"/>
                </a:lnTo>
                <a:lnTo>
                  <a:pt x="457" y="140"/>
                </a:lnTo>
                <a:lnTo>
                  <a:pt x="457" y="140"/>
                </a:lnTo>
                <a:close/>
                <a:moveTo>
                  <a:pt x="484" y="135"/>
                </a:moveTo>
                <a:lnTo>
                  <a:pt x="484" y="135"/>
                </a:lnTo>
                <a:lnTo>
                  <a:pt x="485" y="135"/>
                </a:lnTo>
                <a:lnTo>
                  <a:pt x="485" y="135"/>
                </a:lnTo>
                <a:lnTo>
                  <a:pt x="493" y="131"/>
                </a:lnTo>
                <a:lnTo>
                  <a:pt x="493" y="131"/>
                </a:lnTo>
                <a:lnTo>
                  <a:pt x="509" y="123"/>
                </a:lnTo>
                <a:lnTo>
                  <a:pt x="509" y="123"/>
                </a:lnTo>
                <a:lnTo>
                  <a:pt x="521" y="118"/>
                </a:lnTo>
                <a:lnTo>
                  <a:pt x="524" y="117"/>
                </a:lnTo>
                <a:lnTo>
                  <a:pt x="525" y="117"/>
                </a:lnTo>
                <a:lnTo>
                  <a:pt x="525" y="118"/>
                </a:lnTo>
                <a:lnTo>
                  <a:pt x="522" y="121"/>
                </a:lnTo>
                <a:lnTo>
                  <a:pt x="522" y="121"/>
                </a:lnTo>
                <a:lnTo>
                  <a:pt x="517" y="127"/>
                </a:lnTo>
                <a:lnTo>
                  <a:pt x="510" y="131"/>
                </a:lnTo>
                <a:lnTo>
                  <a:pt x="497" y="140"/>
                </a:lnTo>
                <a:lnTo>
                  <a:pt x="497" y="140"/>
                </a:lnTo>
                <a:lnTo>
                  <a:pt x="489" y="138"/>
                </a:lnTo>
                <a:lnTo>
                  <a:pt x="483" y="136"/>
                </a:lnTo>
                <a:lnTo>
                  <a:pt x="483" y="136"/>
                </a:lnTo>
                <a:lnTo>
                  <a:pt x="484" y="135"/>
                </a:lnTo>
                <a:lnTo>
                  <a:pt x="484" y="135"/>
                </a:lnTo>
                <a:close/>
                <a:moveTo>
                  <a:pt x="525" y="130"/>
                </a:moveTo>
                <a:lnTo>
                  <a:pt x="525" y="130"/>
                </a:lnTo>
                <a:lnTo>
                  <a:pt x="532" y="128"/>
                </a:lnTo>
                <a:lnTo>
                  <a:pt x="532" y="128"/>
                </a:lnTo>
                <a:lnTo>
                  <a:pt x="532" y="129"/>
                </a:lnTo>
                <a:lnTo>
                  <a:pt x="523" y="136"/>
                </a:lnTo>
                <a:lnTo>
                  <a:pt x="523" y="136"/>
                </a:lnTo>
                <a:lnTo>
                  <a:pt x="507" y="146"/>
                </a:lnTo>
                <a:lnTo>
                  <a:pt x="507" y="146"/>
                </a:lnTo>
                <a:lnTo>
                  <a:pt x="501" y="142"/>
                </a:lnTo>
                <a:lnTo>
                  <a:pt x="501" y="142"/>
                </a:lnTo>
                <a:lnTo>
                  <a:pt x="525" y="130"/>
                </a:lnTo>
                <a:lnTo>
                  <a:pt x="525" y="130"/>
                </a:lnTo>
                <a:close/>
                <a:moveTo>
                  <a:pt x="510" y="148"/>
                </a:moveTo>
                <a:lnTo>
                  <a:pt x="510" y="148"/>
                </a:lnTo>
                <a:lnTo>
                  <a:pt x="528" y="143"/>
                </a:lnTo>
                <a:lnTo>
                  <a:pt x="536" y="139"/>
                </a:lnTo>
                <a:lnTo>
                  <a:pt x="541" y="135"/>
                </a:lnTo>
                <a:lnTo>
                  <a:pt x="541" y="135"/>
                </a:lnTo>
                <a:lnTo>
                  <a:pt x="536" y="140"/>
                </a:lnTo>
                <a:lnTo>
                  <a:pt x="530" y="144"/>
                </a:lnTo>
                <a:lnTo>
                  <a:pt x="517" y="153"/>
                </a:lnTo>
                <a:lnTo>
                  <a:pt x="517" y="153"/>
                </a:lnTo>
                <a:lnTo>
                  <a:pt x="510" y="148"/>
                </a:lnTo>
                <a:lnTo>
                  <a:pt x="510" y="148"/>
                </a:lnTo>
                <a:close/>
                <a:moveTo>
                  <a:pt x="523" y="166"/>
                </a:moveTo>
                <a:lnTo>
                  <a:pt x="523" y="166"/>
                </a:lnTo>
                <a:lnTo>
                  <a:pt x="523" y="162"/>
                </a:lnTo>
                <a:lnTo>
                  <a:pt x="523" y="162"/>
                </a:lnTo>
                <a:lnTo>
                  <a:pt x="542" y="156"/>
                </a:lnTo>
                <a:lnTo>
                  <a:pt x="542" y="156"/>
                </a:lnTo>
                <a:lnTo>
                  <a:pt x="523" y="166"/>
                </a:lnTo>
                <a:lnTo>
                  <a:pt x="523" y="166"/>
                </a:lnTo>
                <a:close/>
                <a:moveTo>
                  <a:pt x="503" y="180"/>
                </a:moveTo>
                <a:lnTo>
                  <a:pt x="503" y="180"/>
                </a:lnTo>
                <a:lnTo>
                  <a:pt x="506" y="181"/>
                </a:lnTo>
                <a:lnTo>
                  <a:pt x="506" y="181"/>
                </a:lnTo>
                <a:lnTo>
                  <a:pt x="501" y="181"/>
                </a:lnTo>
                <a:lnTo>
                  <a:pt x="501" y="181"/>
                </a:lnTo>
                <a:lnTo>
                  <a:pt x="503" y="180"/>
                </a:lnTo>
                <a:lnTo>
                  <a:pt x="503" y="180"/>
                </a:lnTo>
                <a:close/>
                <a:moveTo>
                  <a:pt x="497" y="175"/>
                </a:moveTo>
                <a:lnTo>
                  <a:pt x="497" y="175"/>
                </a:lnTo>
                <a:lnTo>
                  <a:pt x="499" y="177"/>
                </a:lnTo>
                <a:lnTo>
                  <a:pt x="499" y="177"/>
                </a:lnTo>
                <a:lnTo>
                  <a:pt x="497" y="177"/>
                </a:lnTo>
                <a:lnTo>
                  <a:pt x="496" y="176"/>
                </a:lnTo>
                <a:lnTo>
                  <a:pt x="497" y="175"/>
                </a:lnTo>
                <a:lnTo>
                  <a:pt x="497" y="175"/>
                </a:lnTo>
                <a:close/>
                <a:moveTo>
                  <a:pt x="490" y="169"/>
                </a:moveTo>
                <a:lnTo>
                  <a:pt x="490" y="169"/>
                </a:lnTo>
                <a:lnTo>
                  <a:pt x="494" y="172"/>
                </a:lnTo>
                <a:lnTo>
                  <a:pt x="494" y="172"/>
                </a:lnTo>
                <a:lnTo>
                  <a:pt x="488" y="174"/>
                </a:lnTo>
                <a:lnTo>
                  <a:pt x="488" y="174"/>
                </a:lnTo>
                <a:lnTo>
                  <a:pt x="488" y="173"/>
                </a:lnTo>
                <a:lnTo>
                  <a:pt x="490" y="171"/>
                </a:lnTo>
                <a:lnTo>
                  <a:pt x="490" y="171"/>
                </a:lnTo>
                <a:lnTo>
                  <a:pt x="490" y="170"/>
                </a:lnTo>
                <a:lnTo>
                  <a:pt x="490" y="169"/>
                </a:lnTo>
                <a:lnTo>
                  <a:pt x="490" y="169"/>
                </a:lnTo>
                <a:close/>
                <a:moveTo>
                  <a:pt x="489" y="169"/>
                </a:moveTo>
                <a:lnTo>
                  <a:pt x="489" y="169"/>
                </a:lnTo>
                <a:lnTo>
                  <a:pt x="482" y="171"/>
                </a:lnTo>
                <a:lnTo>
                  <a:pt x="482" y="171"/>
                </a:lnTo>
                <a:lnTo>
                  <a:pt x="483" y="165"/>
                </a:lnTo>
                <a:lnTo>
                  <a:pt x="483" y="165"/>
                </a:lnTo>
                <a:lnTo>
                  <a:pt x="489" y="168"/>
                </a:lnTo>
                <a:lnTo>
                  <a:pt x="489" y="168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close/>
                <a:moveTo>
                  <a:pt x="481" y="172"/>
                </a:moveTo>
                <a:lnTo>
                  <a:pt x="481" y="172"/>
                </a:lnTo>
                <a:lnTo>
                  <a:pt x="485" y="171"/>
                </a:lnTo>
                <a:lnTo>
                  <a:pt x="485" y="172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1" y="173"/>
                </a:lnTo>
                <a:lnTo>
                  <a:pt x="481" y="173"/>
                </a:lnTo>
                <a:lnTo>
                  <a:pt x="481" y="172"/>
                </a:lnTo>
                <a:lnTo>
                  <a:pt x="481" y="172"/>
                </a:lnTo>
                <a:close/>
                <a:moveTo>
                  <a:pt x="491" y="178"/>
                </a:moveTo>
                <a:lnTo>
                  <a:pt x="491" y="178"/>
                </a:lnTo>
                <a:lnTo>
                  <a:pt x="491" y="178"/>
                </a:lnTo>
                <a:lnTo>
                  <a:pt x="491" y="178"/>
                </a:lnTo>
                <a:lnTo>
                  <a:pt x="490" y="178"/>
                </a:lnTo>
                <a:lnTo>
                  <a:pt x="490" y="178"/>
                </a:lnTo>
                <a:lnTo>
                  <a:pt x="485" y="175"/>
                </a:lnTo>
                <a:lnTo>
                  <a:pt x="485" y="175"/>
                </a:lnTo>
                <a:lnTo>
                  <a:pt x="491" y="175"/>
                </a:lnTo>
                <a:lnTo>
                  <a:pt x="492" y="176"/>
                </a:lnTo>
                <a:lnTo>
                  <a:pt x="491" y="178"/>
                </a:lnTo>
                <a:lnTo>
                  <a:pt x="491" y="178"/>
                </a:lnTo>
                <a:close/>
                <a:moveTo>
                  <a:pt x="498" y="182"/>
                </a:moveTo>
                <a:lnTo>
                  <a:pt x="498" y="182"/>
                </a:lnTo>
                <a:lnTo>
                  <a:pt x="494" y="179"/>
                </a:lnTo>
                <a:lnTo>
                  <a:pt x="494" y="179"/>
                </a:lnTo>
                <a:lnTo>
                  <a:pt x="499" y="178"/>
                </a:lnTo>
                <a:lnTo>
                  <a:pt x="500" y="178"/>
                </a:lnTo>
                <a:lnTo>
                  <a:pt x="500" y="179"/>
                </a:lnTo>
                <a:lnTo>
                  <a:pt x="498" y="182"/>
                </a:lnTo>
                <a:lnTo>
                  <a:pt x="498" y="182"/>
                </a:lnTo>
                <a:close/>
                <a:moveTo>
                  <a:pt x="566" y="162"/>
                </a:moveTo>
                <a:lnTo>
                  <a:pt x="566" y="162"/>
                </a:lnTo>
                <a:lnTo>
                  <a:pt x="560" y="166"/>
                </a:lnTo>
                <a:lnTo>
                  <a:pt x="552" y="170"/>
                </a:lnTo>
                <a:lnTo>
                  <a:pt x="538" y="177"/>
                </a:lnTo>
                <a:lnTo>
                  <a:pt x="538" y="177"/>
                </a:lnTo>
                <a:lnTo>
                  <a:pt x="522" y="184"/>
                </a:lnTo>
                <a:lnTo>
                  <a:pt x="508" y="192"/>
                </a:lnTo>
                <a:lnTo>
                  <a:pt x="508" y="192"/>
                </a:lnTo>
                <a:lnTo>
                  <a:pt x="505" y="188"/>
                </a:lnTo>
                <a:lnTo>
                  <a:pt x="502" y="184"/>
                </a:lnTo>
                <a:lnTo>
                  <a:pt x="502" y="184"/>
                </a:lnTo>
                <a:lnTo>
                  <a:pt x="510" y="183"/>
                </a:lnTo>
                <a:lnTo>
                  <a:pt x="518" y="180"/>
                </a:lnTo>
                <a:lnTo>
                  <a:pt x="535" y="175"/>
                </a:lnTo>
                <a:lnTo>
                  <a:pt x="551" y="169"/>
                </a:lnTo>
                <a:lnTo>
                  <a:pt x="566" y="162"/>
                </a:lnTo>
                <a:lnTo>
                  <a:pt x="566" y="162"/>
                </a:lnTo>
                <a:close/>
                <a:moveTo>
                  <a:pt x="509" y="195"/>
                </a:moveTo>
                <a:lnTo>
                  <a:pt x="509" y="195"/>
                </a:lnTo>
                <a:lnTo>
                  <a:pt x="548" y="179"/>
                </a:lnTo>
                <a:lnTo>
                  <a:pt x="548" y="179"/>
                </a:lnTo>
                <a:lnTo>
                  <a:pt x="568" y="172"/>
                </a:lnTo>
                <a:lnTo>
                  <a:pt x="568" y="172"/>
                </a:lnTo>
                <a:lnTo>
                  <a:pt x="564" y="174"/>
                </a:lnTo>
                <a:lnTo>
                  <a:pt x="560" y="177"/>
                </a:lnTo>
                <a:lnTo>
                  <a:pt x="552" y="182"/>
                </a:lnTo>
                <a:lnTo>
                  <a:pt x="552" y="182"/>
                </a:lnTo>
                <a:lnTo>
                  <a:pt x="533" y="190"/>
                </a:lnTo>
                <a:lnTo>
                  <a:pt x="514" y="198"/>
                </a:lnTo>
                <a:lnTo>
                  <a:pt x="514" y="198"/>
                </a:lnTo>
                <a:lnTo>
                  <a:pt x="510" y="200"/>
                </a:lnTo>
                <a:lnTo>
                  <a:pt x="510" y="200"/>
                </a:lnTo>
                <a:lnTo>
                  <a:pt x="510" y="199"/>
                </a:lnTo>
                <a:lnTo>
                  <a:pt x="510" y="199"/>
                </a:lnTo>
                <a:lnTo>
                  <a:pt x="509" y="195"/>
                </a:lnTo>
                <a:lnTo>
                  <a:pt x="509" y="195"/>
                </a:lnTo>
                <a:close/>
                <a:moveTo>
                  <a:pt x="484" y="209"/>
                </a:moveTo>
                <a:lnTo>
                  <a:pt x="484" y="209"/>
                </a:lnTo>
                <a:lnTo>
                  <a:pt x="485" y="210"/>
                </a:lnTo>
                <a:lnTo>
                  <a:pt x="485" y="210"/>
                </a:lnTo>
                <a:lnTo>
                  <a:pt x="468" y="217"/>
                </a:lnTo>
                <a:lnTo>
                  <a:pt x="450" y="223"/>
                </a:lnTo>
                <a:lnTo>
                  <a:pt x="413" y="234"/>
                </a:lnTo>
                <a:lnTo>
                  <a:pt x="413" y="234"/>
                </a:lnTo>
                <a:lnTo>
                  <a:pt x="447" y="223"/>
                </a:lnTo>
                <a:lnTo>
                  <a:pt x="447" y="223"/>
                </a:lnTo>
                <a:lnTo>
                  <a:pt x="469" y="214"/>
                </a:lnTo>
                <a:lnTo>
                  <a:pt x="469" y="214"/>
                </a:lnTo>
                <a:lnTo>
                  <a:pt x="482" y="210"/>
                </a:lnTo>
                <a:lnTo>
                  <a:pt x="482" y="210"/>
                </a:lnTo>
                <a:lnTo>
                  <a:pt x="484" y="209"/>
                </a:lnTo>
                <a:lnTo>
                  <a:pt x="484" y="209"/>
                </a:lnTo>
                <a:close/>
                <a:moveTo>
                  <a:pt x="447" y="220"/>
                </a:moveTo>
                <a:lnTo>
                  <a:pt x="447" y="220"/>
                </a:lnTo>
                <a:lnTo>
                  <a:pt x="415" y="231"/>
                </a:lnTo>
                <a:lnTo>
                  <a:pt x="383" y="241"/>
                </a:lnTo>
                <a:lnTo>
                  <a:pt x="383" y="241"/>
                </a:lnTo>
                <a:lnTo>
                  <a:pt x="318" y="261"/>
                </a:lnTo>
                <a:lnTo>
                  <a:pt x="318" y="261"/>
                </a:lnTo>
                <a:lnTo>
                  <a:pt x="305" y="264"/>
                </a:lnTo>
                <a:lnTo>
                  <a:pt x="298" y="266"/>
                </a:lnTo>
                <a:lnTo>
                  <a:pt x="292" y="268"/>
                </a:lnTo>
                <a:lnTo>
                  <a:pt x="292" y="268"/>
                </a:lnTo>
                <a:lnTo>
                  <a:pt x="299" y="264"/>
                </a:lnTo>
                <a:lnTo>
                  <a:pt x="307" y="262"/>
                </a:lnTo>
                <a:lnTo>
                  <a:pt x="323" y="257"/>
                </a:lnTo>
                <a:lnTo>
                  <a:pt x="323" y="257"/>
                </a:lnTo>
                <a:lnTo>
                  <a:pt x="370" y="238"/>
                </a:lnTo>
                <a:lnTo>
                  <a:pt x="370" y="238"/>
                </a:lnTo>
                <a:lnTo>
                  <a:pt x="396" y="231"/>
                </a:lnTo>
                <a:lnTo>
                  <a:pt x="422" y="223"/>
                </a:lnTo>
                <a:lnTo>
                  <a:pt x="448" y="214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81" y="208"/>
                </a:lnTo>
                <a:lnTo>
                  <a:pt x="481" y="208"/>
                </a:lnTo>
                <a:lnTo>
                  <a:pt x="464" y="214"/>
                </a:lnTo>
                <a:lnTo>
                  <a:pt x="447" y="220"/>
                </a:lnTo>
                <a:lnTo>
                  <a:pt x="447" y="220"/>
                </a:lnTo>
                <a:close/>
                <a:moveTo>
                  <a:pt x="403" y="227"/>
                </a:moveTo>
                <a:lnTo>
                  <a:pt x="403" y="227"/>
                </a:lnTo>
                <a:lnTo>
                  <a:pt x="421" y="221"/>
                </a:lnTo>
                <a:lnTo>
                  <a:pt x="439" y="214"/>
                </a:lnTo>
                <a:lnTo>
                  <a:pt x="439" y="214"/>
                </a:lnTo>
                <a:lnTo>
                  <a:pt x="454" y="209"/>
                </a:lnTo>
                <a:lnTo>
                  <a:pt x="468" y="205"/>
                </a:lnTo>
                <a:lnTo>
                  <a:pt x="468" y="205"/>
                </a:lnTo>
                <a:lnTo>
                  <a:pt x="438" y="216"/>
                </a:lnTo>
                <a:lnTo>
                  <a:pt x="438" y="216"/>
                </a:lnTo>
                <a:lnTo>
                  <a:pt x="421" y="222"/>
                </a:lnTo>
                <a:lnTo>
                  <a:pt x="403" y="227"/>
                </a:lnTo>
                <a:lnTo>
                  <a:pt x="403" y="227"/>
                </a:lnTo>
                <a:close/>
                <a:moveTo>
                  <a:pt x="425" y="217"/>
                </a:moveTo>
                <a:lnTo>
                  <a:pt x="425" y="217"/>
                </a:lnTo>
                <a:lnTo>
                  <a:pt x="398" y="227"/>
                </a:lnTo>
                <a:lnTo>
                  <a:pt x="371" y="235"/>
                </a:lnTo>
                <a:lnTo>
                  <a:pt x="371" y="235"/>
                </a:lnTo>
                <a:lnTo>
                  <a:pt x="366" y="237"/>
                </a:lnTo>
                <a:lnTo>
                  <a:pt x="366" y="237"/>
                </a:lnTo>
                <a:lnTo>
                  <a:pt x="336" y="246"/>
                </a:lnTo>
                <a:lnTo>
                  <a:pt x="307" y="255"/>
                </a:lnTo>
                <a:lnTo>
                  <a:pt x="307" y="255"/>
                </a:lnTo>
                <a:lnTo>
                  <a:pt x="275" y="265"/>
                </a:lnTo>
                <a:lnTo>
                  <a:pt x="275" y="265"/>
                </a:lnTo>
                <a:lnTo>
                  <a:pt x="274" y="265"/>
                </a:lnTo>
                <a:lnTo>
                  <a:pt x="277" y="264"/>
                </a:lnTo>
                <a:lnTo>
                  <a:pt x="282" y="262"/>
                </a:lnTo>
                <a:lnTo>
                  <a:pt x="282" y="262"/>
                </a:lnTo>
                <a:lnTo>
                  <a:pt x="296" y="258"/>
                </a:lnTo>
                <a:lnTo>
                  <a:pt x="296" y="258"/>
                </a:lnTo>
                <a:lnTo>
                  <a:pt x="357" y="234"/>
                </a:lnTo>
                <a:lnTo>
                  <a:pt x="420" y="211"/>
                </a:lnTo>
                <a:lnTo>
                  <a:pt x="420" y="211"/>
                </a:lnTo>
                <a:lnTo>
                  <a:pt x="432" y="206"/>
                </a:lnTo>
                <a:lnTo>
                  <a:pt x="445" y="202"/>
                </a:lnTo>
                <a:lnTo>
                  <a:pt x="445" y="202"/>
                </a:lnTo>
                <a:lnTo>
                  <a:pt x="449" y="201"/>
                </a:lnTo>
                <a:lnTo>
                  <a:pt x="449" y="201"/>
                </a:lnTo>
                <a:lnTo>
                  <a:pt x="451" y="201"/>
                </a:lnTo>
                <a:lnTo>
                  <a:pt x="451" y="201"/>
                </a:lnTo>
                <a:lnTo>
                  <a:pt x="453" y="200"/>
                </a:lnTo>
                <a:lnTo>
                  <a:pt x="453" y="200"/>
                </a:lnTo>
                <a:lnTo>
                  <a:pt x="461" y="199"/>
                </a:lnTo>
                <a:lnTo>
                  <a:pt x="461" y="199"/>
                </a:lnTo>
                <a:lnTo>
                  <a:pt x="470" y="203"/>
                </a:lnTo>
                <a:lnTo>
                  <a:pt x="470" y="203"/>
                </a:lnTo>
                <a:lnTo>
                  <a:pt x="459" y="205"/>
                </a:lnTo>
                <a:lnTo>
                  <a:pt x="448" y="209"/>
                </a:lnTo>
                <a:lnTo>
                  <a:pt x="425" y="217"/>
                </a:lnTo>
                <a:lnTo>
                  <a:pt x="425" y="217"/>
                </a:lnTo>
                <a:close/>
                <a:moveTo>
                  <a:pt x="454" y="198"/>
                </a:moveTo>
                <a:lnTo>
                  <a:pt x="454" y="198"/>
                </a:lnTo>
                <a:lnTo>
                  <a:pt x="445" y="199"/>
                </a:lnTo>
                <a:lnTo>
                  <a:pt x="445" y="199"/>
                </a:lnTo>
                <a:lnTo>
                  <a:pt x="429" y="203"/>
                </a:lnTo>
                <a:lnTo>
                  <a:pt x="414" y="207"/>
                </a:lnTo>
                <a:lnTo>
                  <a:pt x="383" y="218"/>
                </a:lnTo>
                <a:lnTo>
                  <a:pt x="383" y="218"/>
                </a:lnTo>
                <a:lnTo>
                  <a:pt x="331" y="234"/>
                </a:lnTo>
                <a:lnTo>
                  <a:pt x="331" y="234"/>
                </a:lnTo>
                <a:lnTo>
                  <a:pt x="354" y="226"/>
                </a:lnTo>
                <a:lnTo>
                  <a:pt x="354" y="226"/>
                </a:lnTo>
                <a:lnTo>
                  <a:pt x="378" y="219"/>
                </a:lnTo>
                <a:lnTo>
                  <a:pt x="400" y="211"/>
                </a:lnTo>
                <a:lnTo>
                  <a:pt x="422" y="201"/>
                </a:lnTo>
                <a:lnTo>
                  <a:pt x="443" y="191"/>
                </a:lnTo>
                <a:lnTo>
                  <a:pt x="443" y="191"/>
                </a:lnTo>
                <a:lnTo>
                  <a:pt x="457" y="197"/>
                </a:lnTo>
                <a:lnTo>
                  <a:pt x="457" y="197"/>
                </a:lnTo>
                <a:lnTo>
                  <a:pt x="454" y="198"/>
                </a:lnTo>
                <a:lnTo>
                  <a:pt x="454" y="198"/>
                </a:lnTo>
                <a:close/>
                <a:moveTo>
                  <a:pt x="348" y="218"/>
                </a:moveTo>
                <a:lnTo>
                  <a:pt x="348" y="218"/>
                </a:lnTo>
                <a:lnTo>
                  <a:pt x="296" y="233"/>
                </a:lnTo>
                <a:lnTo>
                  <a:pt x="296" y="233"/>
                </a:lnTo>
                <a:lnTo>
                  <a:pt x="283" y="236"/>
                </a:lnTo>
                <a:lnTo>
                  <a:pt x="272" y="240"/>
                </a:lnTo>
                <a:lnTo>
                  <a:pt x="249" y="250"/>
                </a:lnTo>
                <a:lnTo>
                  <a:pt x="249" y="250"/>
                </a:lnTo>
                <a:lnTo>
                  <a:pt x="240" y="253"/>
                </a:lnTo>
                <a:lnTo>
                  <a:pt x="250" y="249"/>
                </a:lnTo>
                <a:lnTo>
                  <a:pt x="250" y="249"/>
                </a:lnTo>
                <a:lnTo>
                  <a:pt x="274" y="239"/>
                </a:lnTo>
                <a:lnTo>
                  <a:pt x="274" y="239"/>
                </a:lnTo>
                <a:lnTo>
                  <a:pt x="300" y="231"/>
                </a:lnTo>
                <a:lnTo>
                  <a:pt x="325" y="222"/>
                </a:lnTo>
                <a:lnTo>
                  <a:pt x="325" y="222"/>
                </a:lnTo>
                <a:lnTo>
                  <a:pt x="377" y="202"/>
                </a:lnTo>
                <a:lnTo>
                  <a:pt x="427" y="183"/>
                </a:lnTo>
                <a:lnTo>
                  <a:pt x="427" y="183"/>
                </a:lnTo>
                <a:lnTo>
                  <a:pt x="441" y="190"/>
                </a:lnTo>
                <a:lnTo>
                  <a:pt x="441" y="190"/>
                </a:lnTo>
                <a:lnTo>
                  <a:pt x="418" y="198"/>
                </a:lnTo>
                <a:lnTo>
                  <a:pt x="395" y="205"/>
                </a:lnTo>
                <a:lnTo>
                  <a:pt x="348" y="218"/>
                </a:lnTo>
                <a:lnTo>
                  <a:pt x="348" y="218"/>
                </a:lnTo>
                <a:close/>
                <a:moveTo>
                  <a:pt x="331" y="209"/>
                </a:moveTo>
                <a:lnTo>
                  <a:pt x="331" y="209"/>
                </a:lnTo>
                <a:lnTo>
                  <a:pt x="308" y="216"/>
                </a:lnTo>
                <a:lnTo>
                  <a:pt x="285" y="224"/>
                </a:lnTo>
                <a:lnTo>
                  <a:pt x="262" y="232"/>
                </a:lnTo>
                <a:lnTo>
                  <a:pt x="239" y="238"/>
                </a:lnTo>
                <a:lnTo>
                  <a:pt x="239" y="238"/>
                </a:lnTo>
                <a:lnTo>
                  <a:pt x="232" y="240"/>
                </a:lnTo>
                <a:lnTo>
                  <a:pt x="236" y="238"/>
                </a:lnTo>
                <a:lnTo>
                  <a:pt x="251" y="233"/>
                </a:lnTo>
                <a:lnTo>
                  <a:pt x="251" y="233"/>
                </a:lnTo>
                <a:lnTo>
                  <a:pt x="274" y="227"/>
                </a:lnTo>
                <a:lnTo>
                  <a:pt x="274" y="227"/>
                </a:lnTo>
                <a:lnTo>
                  <a:pt x="299" y="219"/>
                </a:lnTo>
                <a:lnTo>
                  <a:pt x="323" y="210"/>
                </a:lnTo>
                <a:lnTo>
                  <a:pt x="323" y="210"/>
                </a:lnTo>
                <a:lnTo>
                  <a:pt x="371" y="195"/>
                </a:lnTo>
                <a:lnTo>
                  <a:pt x="394" y="186"/>
                </a:lnTo>
                <a:lnTo>
                  <a:pt x="417" y="177"/>
                </a:lnTo>
                <a:lnTo>
                  <a:pt x="417" y="177"/>
                </a:lnTo>
                <a:lnTo>
                  <a:pt x="418" y="176"/>
                </a:lnTo>
                <a:lnTo>
                  <a:pt x="418" y="176"/>
                </a:lnTo>
                <a:lnTo>
                  <a:pt x="423" y="180"/>
                </a:lnTo>
                <a:lnTo>
                  <a:pt x="423" y="180"/>
                </a:lnTo>
                <a:lnTo>
                  <a:pt x="425" y="181"/>
                </a:lnTo>
                <a:lnTo>
                  <a:pt x="425" y="181"/>
                </a:lnTo>
                <a:lnTo>
                  <a:pt x="379" y="195"/>
                </a:lnTo>
                <a:lnTo>
                  <a:pt x="331" y="209"/>
                </a:lnTo>
                <a:lnTo>
                  <a:pt x="331" y="209"/>
                </a:lnTo>
                <a:close/>
                <a:moveTo>
                  <a:pt x="416" y="175"/>
                </a:moveTo>
                <a:lnTo>
                  <a:pt x="416" y="175"/>
                </a:lnTo>
                <a:lnTo>
                  <a:pt x="393" y="180"/>
                </a:lnTo>
                <a:lnTo>
                  <a:pt x="369" y="187"/>
                </a:lnTo>
                <a:lnTo>
                  <a:pt x="345" y="194"/>
                </a:lnTo>
                <a:lnTo>
                  <a:pt x="322" y="201"/>
                </a:lnTo>
                <a:lnTo>
                  <a:pt x="322" y="201"/>
                </a:lnTo>
                <a:lnTo>
                  <a:pt x="308" y="205"/>
                </a:lnTo>
                <a:lnTo>
                  <a:pt x="308" y="205"/>
                </a:lnTo>
                <a:lnTo>
                  <a:pt x="319" y="201"/>
                </a:lnTo>
                <a:lnTo>
                  <a:pt x="319" y="201"/>
                </a:lnTo>
                <a:lnTo>
                  <a:pt x="364" y="187"/>
                </a:lnTo>
                <a:lnTo>
                  <a:pt x="387" y="179"/>
                </a:lnTo>
                <a:lnTo>
                  <a:pt x="409" y="170"/>
                </a:lnTo>
                <a:lnTo>
                  <a:pt x="409" y="170"/>
                </a:lnTo>
                <a:lnTo>
                  <a:pt x="410" y="169"/>
                </a:lnTo>
                <a:lnTo>
                  <a:pt x="410" y="169"/>
                </a:lnTo>
                <a:lnTo>
                  <a:pt x="408" y="168"/>
                </a:lnTo>
                <a:lnTo>
                  <a:pt x="408" y="168"/>
                </a:lnTo>
                <a:lnTo>
                  <a:pt x="386" y="172"/>
                </a:lnTo>
                <a:lnTo>
                  <a:pt x="364" y="178"/>
                </a:lnTo>
                <a:lnTo>
                  <a:pt x="321" y="191"/>
                </a:lnTo>
                <a:lnTo>
                  <a:pt x="321" y="191"/>
                </a:lnTo>
                <a:lnTo>
                  <a:pt x="270" y="205"/>
                </a:lnTo>
                <a:lnTo>
                  <a:pt x="270" y="205"/>
                </a:lnTo>
                <a:lnTo>
                  <a:pt x="248" y="210"/>
                </a:lnTo>
                <a:lnTo>
                  <a:pt x="237" y="213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36" y="212"/>
                </a:lnTo>
                <a:lnTo>
                  <a:pt x="247" y="208"/>
                </a:lnTo>
                <a:lnTo>
                  <a:pt x="269" y="201"/>
                </a:lnTo>
                <a:lnTo>
                  <a:pt x="292" y="196"/>
                </a:lnTo>
                <a:lnTo>
                  <a:pt x="313" y="189"/>
                </a:lnTo>
                <a:lnTo>
                  <a:pt x="313" y="189"/>
                </a:lnTo>
                <a:lnTo>
                  <a:pt x="336" y="181"/>
                </a:lnTo>
                <a:lnTo>
                  <a:pt x="360" y="174"/>
                </a:lnTo>
                <a:lnTo>
                  <a:pt x="360" y="174"/>
                </a:lnTo>
                <a:lnTo>
                  <a:pt x="382" y="168"/>
                </a:lnTo>
                <a:lnTo>
                  <a:pt x="392" y="166"/>
                </a:lnTo>
                <a:lnTo>
                  <a:pt x="402" y="161"/>
                </a:lnTo>
                <a:lnTo>
                  <a:pt x="402" y="161"/>
                </a:lnTo>
                <a:lnTo>
                  <a:pt x="403" y="160"/>
                </a:lnTo>
                <a:lnTo>
                  <a:pt x="403" y="160"/>
                </a:lnTo>
                <a:lnTo>
                  <a:pt x="410" y="168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close/>
                <a:moveTo>
                  <a:pt x="226" y="219"/>
                </a:moveTo>
                <a:lnTo>
                  <a:pt x="226" y="219"/>
                </a:lnTo>
                <a:lnTo>
                  <a:pt x="271" y="207"/>
                </a:lnTo>
                <a:lnTo>
                  <a:pt x="316" y="195"/>
                </a:lnTo>
                <a:lnTo>
                  <a:pt x="316" y="195"/>
                </a:lnTo>
                <a:lnTo>
                  <a:pt x="363" y="180"/>
                </a:lnTo>
                <a:lnTo>
                  <a:pt x="363" y="180"/>
                </a:lnTo>
                <a:lnTo>
                  <a:pt x="385" y="175"/>
                </a:lnTo>
                <a:lnTo>
                  <a:pt x="395" y="173"/>
                </a:lnTo>
                <a:lnTo>
                  <a:pt x="403" y="170"/>
                </a:lnTo>
                <a:lnTo>
                  <a:pt x="403" y="170"/>
                </a:lnTo>
                <a:lnTo>
                  <a:pt x="382" y="179"/>
                </a:lnTo>
                <a:lnTo>
                  <a:pt x="358" y="187"/>
                </a:lnTo>
                <a:lnTo>
                  <a:pt x="313" y="201"/>
                </a:lnTo>
                <a:lnTo>
                  <a:pt x="313" y="201"/>
                </a:lnTo>
                <a:lnTo>
                  <a:pt x="271" y="214"/>
                </a:lnTo>
                <a:lnTo>
                  <a:pt x="230" y="227"/>
                </a:lnTo>
                <a:lnTo>
                  <a:pt x="230" y="227"/>
                </a:lnTo>
                <a:lnTo>
                  <a:pt x="227" y="227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19"/>
                </a:lnTo>
                <a:lnTo>
                  <a:pt x="226" y="219"/>
                </a:lnTo>
                <a:close/>
                <a:moveTo>
                  <a:pt x="232" y="201"/>
                </a:moveTo>
                <a:lnTo>
                  <a:pt x="232" y="201"/>
                </a:lnTo>
                <a:lnTo>
                  <a:pt x="253" y="197"/>
                </a:lnTo>
                <a:lnTo>
                  <a:pt x="274" y="193"/>
                </a:lnTo>
                <a:lnTo>
                  <a:pt x="317" y="181"/>
                </a:lnTo>
                <a:lnTo>
                  <a:pt x="317" y="181"/>
                </a:lnTo>
                <a:lnTo>
                  <a:pt x="340" y="175"/>
                </a:lnTo>
                <a:lnTo>
                  <a:pt x="364" y="170"/>
                </a:lnTo>
                <a:lnTo>
                  <a:pt x="364" y="170"/>
                </a:lnTo>
                <a:lnTo>
                  <a:pt x="381" y="167"/>
                </a:lnTo>
                <a:lnTo>
                  <a:pt x="381" y="167"/>
                </a:lnTo>
                <a:lnTo>
                  <a:pt x="362" y="171"/>
                </a:lnTo>
                <a:lnTo>
                  <a:pt x="344" y="176"/>
                </a:lnTo>
                <a:lnTo>
                  <a:pt x="344" y="176"/>
                </a:lnTo>
                <a:lnTo>
                  <a:pt x="320" y="184"/>
                </a:lnTo>
                <a:lnTo>
                  <a:pt x="296" y="193"/>
                </a:lnTo>
                <a:lnTo>
                  <a:pt x="296" y="193"/>
                </a:lnTo>
                <a:lnTo>
                  <a:pt x="278" y="198"/>
                </a:lnTo>
                <a:lnTo>
                  <a:pt x="261" y="202"/>
                </a:lnTo>
                <a:lnTo>
                  <a:pt x="244" y="208"/>
                </a:lnTo>
                <a:lnTo>
                  <a:pt x="235" y="211"/>
                </a:lnTo>
                <a:lnTo>
                  <a:pt x="227" y="215"/>
                </a:lnTo>
                <a:lnTo>
                  <a:pt x="227" y="215"/>
                </a:lnTo>
                <a:lnTo>
                  <a:pt x="229" y="208"/>
                </a:lnTo>
                <a:lnTo>
                  <a:pt x="232" y="201"/>
                </a:lnTo>
                <a:lnTo>
                  <a:pt x="232" y="201"/>
                </a:lnTo>
                <a:close/>
                <a:moveTo>
                  <a:pt x="317" y="204"/>
                </a:moveTo>
                <a:lnTo>
                  <a:pt x="317" y="204"/>
                </a:lnTo>
                <a:lnTo>
                  <a:pt x="364" y="190"/>
                </a:lnTo>
                <a:lnTo>
                  <a:pt x="364" y="190"/>
                </a:lnTo>
                <a:lnTo>
                  <a:pt x="377" y="187"/>
                </a:lnTo>
                <a:lnTo>
                  <a:pt x="389" y="184"/>
                </a:lnTo>
                <a:lnTo>
                  <a:pt x="401" y="181"/>
                </a:lnTo>
                <a:lnTo>
                  <a:pt x="411" y="177"/>
                </a:lnTo>
                <a:lnTo>
                  <a:pt x="411" y="177"/>
                </a:lnTo>
                <a:lnTo>
                  <a:pt x="388" y="187"/>
                </a:lnTo>
                <a:lnTo>
                  <a:pt x="362" y="196"/>
                </a:lnTo>
                <a:lnTo>
                  <a:pt x="313" y="211"/>
                </a:lnTo>
                <a:lnTo>
                  <a:pt x="313" y="211"/>
                </a:lnTo>
                <a:lnTo>
                  <a:pt x="291" y="219"/>
                </a:lnTo>
                <a:lnTo>
                  <a:pt x="269" y="226"/>
                </a:lnTo>
                <a:lnTo>
                  <a:pt x="269" y="226"/>
                </a:lnTo>
                <a:lnTo>
                  <a:pt x="249" y="232"/>
                </a:lnTo>
                <a:lnTo>
                  <a:pt x="239" y="235"/>
                </a:lnTo>
                <a:lnTo>
                  <a:pt x="229" y="239"/>
                </a:lnTo>
                <a:lnTo>
                  <a:pt x="229" y="239"/>
                </a:lnTo>
                <a:lnTo>
                  <a:pt x="228" y="237"/>
                </a:lnTo>
                <a:lnTo>
                  <a:pt x="228" y="237"/>
                </a:lnTo>
                <a:lnTo>
                  <a:pt x="226" y="231"/>
                </a:lnTo>
                <a:lnTo>
                  <a:pt x="226" y="231"/>
                </a:lnTo>
                <a:lnTo>
                  <a:pt x="249" y="225"/>
                </a:lnTo>
                <a:lnTo>
                  <a:pt x="272" y="218"/>
                </a:lnTo>
                <a:lnTo>
                  <a:pt x="317" y="204"/>
                </a:lnTo>
                <a:lnTo>
                  <a:pt x="317" y="204"/>
                </a:lnTo>
                <a:close/>
                <a:moveTo>
                  <a:pt x="263" y="233"/>
                </a:moveTo>
                <a:lnTo>
                  <a:pt x="263" y="233"/>
                </a:lnTo>
                <a:lnTo>
                  <a:pt x="287" y="225"/>
                </a:lnTo>
                <a:lnTo>
                  <a:pt x="311" y="217"/>
                </a:lnTo>
                <a:lnTo>
                  <a:pt x="311" y="217"/>
                </a:lnTo>
                <a:lnTo>
                  <a:pt x="352" y="205"/>
                </a:lnTo>
                <a:lnTo>
                  <a:pt x="393" y="193"/>
                </a:lnTo>
                <a:lnTo>
                  <a:pt x="393" y="193"/>
                </a:lnTo>
                <a:lnTo>
                  <a:pt x="388" y="195"/>
                </a:lnTo>
                <a:lnTo>
                  <a:pt x="388" y="195"/>
                </a:lnTo>
                <a:lnTo>
                  <a:pt x="335" y="216"/>
                </a:lnTo>
                <a:lnTo>
                  <a:pt x="335" y="216"/>
                </a:lnTo>
                <a:lnTo>
                  <a:pt x="311" y="225"/>
                </a:lnTo>
                <a:lnTo>
                  <a:pt x="286" y="233"/>
                </a:lnTo>
                <a:lnTo>
                  <a:pt x="261" y="242"/>
                </a:lnTo>
                <a:lnTo>
                  <a:pt x="237" y="252"/>
                </a:lnTo>
                <a:lnTo>
                  <a:pt x="237" y="252"/>
                </a:lnTo>
                <a:lnTo>
                  <a:pt x="233" y="248"/>
                </a:lnTo>
                <a:lnTo>
                  <a:pt x="230" y="241"/>
                </a:lnTo>
                <a:lnTo>
                  <a:pt x="230" y="241"/>
                </a:lnTo>
                <a:lnTo>
                  <a:pt x="238" y="240"/>
                </a:lnTo>
                <a:lnTo>
                  <a:pt x="247" y="238"/>
                </a:lnTo>
                <a:lnTo>
                  <a:pt x="263" y="233"/>
                </a:lnTo>
                <a:lnTo>
                  <a:pt x="263" y="233"/>
                </a:lnTo>
                <a:close/>
                <a:moveTo>
                  <a:pt x="302" y="233"/>
                </a:moveTo>
                <a:lnTo>
                  <a:pt x="302" y="233"/>
                </a:lnTo>
                <a:lnTo>
                  <a:pt x="341" y="222"/>
                </a:lnTo>
                <a:lnTo>
                  <a:pt x="380" y="210"/>
                </a:lnTo>
                <a:lnTo>
                  <a:pt x="380" y="210"/>
                </a:lnTo>
                <a:lnTo>
                  <a:pt x="397" y="205"/>
                </a:lnTo>
                <a:lnTo>
                  <a:pt x="415" y="201"/>
                </a:lnTo>
                <a:lnTo>
                  <a:pt x="415" y="201"/>
                </a:lnTo>
                <a:lnTo>
                  <a:pt x="425" y="198"/>
                </a:lnTo>
                <a:lnTo>
                  <a:pt x="425" y="198"/>
                </a:lnTo>
                <a:lnTo>
                  <a:pt x="392" y="211"/>
                </a:lnTo>
                <a:lnTo>
                  <a:pt x="359" y="223"/>
                </a:lnTo>
                <a:lnTo>
                  <a:pt x="359" y="223"/>
                </a:lnTo>
                <a:lnTo>
                  <a:pt x="323" y="234"/>
                </a:lnTo>
                <a:lnTo>
                  <a:pt x="288" y="248"/>
                </a:lnTo>
                <a:lnTo>
                  <a:pt x="288" y="248"/>
                </a:lnTo>
                <a:lnTo>
                  <a:pt x="272" y="253"/>
                </a:lnTo>
                <a:lnTo>
                  <a:pt x="272" y="253"/>
                </a:lnTo>
                <a:lnTo>
                  <a:pt x="265" y="256"/>
                </a:lnTo>
                <a:lnTo>
                  <a:pt x="265" y="256"/>
                </a:lnTo>
                <a:lnTo>
                  <a:pt x="262" y="257"/>
                </a:lnTo>
                <a:lnTo>
                  <a:pt x="262" y="257"/>
                </a:lnTo>
                <a:lnTo>
                  <a:pt x="258" y="257"/>
                </a:lnTo>
                <a:lnTo>
                  <a:pt x="257" y="259"/>
                </a:lnTo>
                <a:lnTo>
                  <a:pt x="257" y="259"/>
                </a:lnTo>
                <a:lnTo>
                  <a:pt x="252" y="260"/>
                </a:lnTo>
                <a:lnTo>
                  <a:pt x="252" y="260"/>
                </a:lnTo>
                <a:lnTo>
                  <a:pt x="246" y="258"/>
                </a:lnTo>
                <a:lnTo>
                  <a:pt x="240" y="254"/>
                </a:lnTo>
                <a:lnTo>
                  <a:pt x="240" y="254"/>
                </a:lnTo>
                <a:lnTo>
                  <a:pt x="256" y="250"/>
                </a:lnTo>
                <a:lnTo>
                  <a:pt x="271" y="245"/>
                </a:lnTo>
                <a:lnTo>
                  <a:pt x="287" y="238"/>
                </a:lnTo>
                <a:lnTo>
                  <a:pt x="302" y="233"/>
                </a:lnTo>
                <a:lnTo>
                  <a:pt x="302" y="233"/>
                </a:lnTo>
                <a:close/>
                <a:moveTo>
                  <a:pt x="277" y="254"/>
                </a:moveTo>
                <a:lnTo>
                  <a:pt x="277" y="254"/>
                </a:lnTo>
                <a:lnTo>
                  <a:pt x="299" y="247"/>
                </a:lnTo>
                <a:lnTo>
                  <a:pt x="299" y="247"/>
                </a:lnTo>
                <a:lnTo>
                  <a:pt x="339" y="234"/>
                </a:lnTo>
                <a:lnTo>
                  <a:pt x="379" y="222"/>
                </a:lnTo>
                <a:lnTo>
                  <a:pt x="379" y="222"/>
                </a:lnTo>
                <a:lnTo>
                  <a:pt x="403" y="213"/>
                </a:lnTo>
                <a:lnTo>
                  <a:pt x="427" y="206"/>
                </a:lnTo>
                <a:lnTo>
                  <a:pt x="427" y="206"/>
                </a:lnTo>
                <a:lnTo>
                  <a:pt x="419" y="209"/>
                </a:lnTo>
                <a:lnTo>
                  <a:pt x="419" y="209"/>
                </a:lnTo>
                <a:lnTo>
                  <a:pt x="392" y="220"/>
                </a:lnTo>
                <a:lnTo>
                  <a:pt x="364" y="230"/>
                </a:lnTo>
                <a:lnTo>
                  <a:pt x="364" y="230"/>
                </a:lnTo>
                <a:lnTo>
                  <a:pt x="337" y="239"/>
                </a:lnTo>
                <a:lnTo>
                  <a:pt x="309" y="250"/>
                </a:lnTo>
                <a:lnTo>
                  <a:pt x="309" y="250"/>
                </a:lnTo>
                <a:lnTo>
                  <a:pt x="289" y="257"/>
                </a:lnTo>
                <a:lnTo>
                  <a:pt x="278" y="261"/>
                </a:lnTo>
                <a:lnTo>
                  <a:pt x="268" y="265"/>
                </a:lnTo>
                <a:lnTo>
                  <a:pt x="268" y="265"/>
                </a:lnTo>
                <a:lnTo>
                  <a:pt x="256" y="262"/>
                </a:lnTo>
                <a:lnTo>
                  <a:pt x="256" y="262"/>
                </a:lnTo>
                <a:lnTo>
                  <a:pt x="277" y="254"/>
                </a:lnTo>
                <a:lnTo>
                  <a:pt x="277" y="254"/>
                </a:lnTo>
                <a:close/>
                <a:moveTo>
                  <a:pt x="312" y="256"/>
                </a:moveTo>
                <a:lnTo>
                  <a:pt x="312" y="256"/>
                </a:lnTo>
                <a:lnTo>
                  <a:pt x="342" y="247"/>
                </a:lnTo>
                <a:lnTo>
                  <a:pt x="342" y="247"/>
                </a:lnTo>
                <a:lnTo>
                  <a:pt x="317" y="256"/>
                </a:lnTo>
                <a:lnTo>
                  <a:pt x="317" y="256"/>
                </a:lnTo>
                <a:lnTo>
                  <a:pt x="302" y="261"/>
                </a:lnTo>
                <a:lnTo>
                  <a:pt x="294" y="264"/>
                </a:lnTo>
                <a:lnTo>
                  <a:pt x="288" y="269"/>
                </a:lnTo>
                <a:lnTo>
                  <a:pt x="288" y="269"/>
                </a:lnTo>
                <a:lnTo>
                  <a:pt x="278" y="267"/>
                </a:lnTo>
                <a:lnTo>
                  <a:pt x="278" y="267"/>
                </a:lnTo>
                <a:lnTo>
                  <a:pt x="287" y="264"/>
                </a:lnTo>
                <a:lnTo>
                  <a:pt x="296" y="262"/>
                </a:lnTo>
                <a:lnTo>
                  <a:pt x="312" y="256"/>
                </a:lnTo>
                <a:lnTo>
                  <a:pt x="312" y="256"/>
                </a:lnTo>
                <a:close/>
                <a:moveTo>
                  <a:pt x="364" y="250"/>
                </a:moveTo>
                <a:lnTo>
                  <a:pt x="364" y="250"/>
                </a:lnTo>
                <a:lnTo>
                  <a:pt x="323" y="263"/>
                </a:lnTo>
                <a:lnTo>
                  <a:pt x="323" y="263"/>
                </a:lnTo>
                <a:lnTo>
                  <a:pt x="311" y="266"/>
                </a:lnTo>
                <a:lnTo>
                  <a:pt x="304" y="269"/>
                </a:lnTo>
                <a:lnTo>
                  <a:pt x="299" y="272"/>
                </a:lnTo>
                <a:lnTo>
                  <a:pt x="299" y="272"/>
                </a:lnTo>
                <a:lnTo>
                  <a:pt x="293" y="270"/>
                </a:lnTo>
                <a:lnTo>
                  <a:pt x="293" y="270"/>
                </a:lnTo>
                <a:lnTo>
                  <a:pt x="364" y="250"/>
                </a:lnTo>
                <a:lnTo>
                  <a:pt x="364" y="250"/>
                </a:lnTo>
                <a:close/>
                <a:moveTo>
                  <a:pt x="464" y="225"/>
                </a:moveTo>
                <a:lnTo>
                  <a:pt x="464" y="225"/>
                </a:lnTo>
                <a:lnTo>
                  <a:pt x="433" y="236"/>
                </a:lnTo>
                <a:lnTo>
                  <a:pt x="402" y="247"/>
                </a:lnTo>
                <a:lnTo>
                  <a:pt x="370" y="256"/>
                </a:lnTo>
                <a:lnTo>
                  <a:pt x="338" y="264"/>
                </a:lnTo>
                <a:lnTo>
                  <a:pt x="338" y="264"/>
                </a:lnTo>
                <a:lnTo>
                  <a:pt x="324" y="268"/>
                </a:lnTo>
                <a:lnTo>
                  <a:pt x="310" y="272"/>
                </a:lnTo>
                <a:lnTo>
                  <a:pt x="310" y="272"/>
                </a:lnTo>
                <a:lnTo>
                  <a:pt x="303" y="274"/>
                </a:lnTo>
                <a:lnTo>
                  <a:pt x="303" y="274"/>
                </a:lnTo>
                <a:lnTo>
                  <a:pt x="302" y="273"/>
                </a:lnTo>
                <a:lnTo>
                  <a:pt x="302" y="273"/>
                </a:lnTo>
                <a:lnTo>
                  <a:pt x="309" y="270"/>
                </a:lnTo>
                <a:lnTo>
                  <a:pt x="318" y="266"/>
                </a:lnTo>
                <a:lnTo>
                  <a:pt x="318" y="266"/>
                </a:lnTo>
                <a:lnTo>
                  <a:pt x="347" y="258"/>
                </a:lnTo>
                <a:lnTo>
                  <a:pt x="377" y="248"/>
                </a:lnTo>
                <a:lnTo>
                  <a:pt x="377" y="248"/>
                </a:lnTo>
                <a:lnTo>
                  <a:pt x="406" y="238"/>
                </a:lnTo>
                <a:lnTo>
                  <a:pt x="436" y="230"/>
                </a:lnTo>
                <a:lnTo>
                  <a:pt x="436" y="230"/>
                </a:lnTo>
                <a:lnTo>
                  <a:pt x="450" y="226"/>
                </a:lnTo>
                <a:lnTo>
                  <a:pt x="463" y="222"/>
                </a:lnTo>
                <a:lnTo>
                  <a:pt x="488" y="211"/>
                </a:lnTo>
                <a:lnTo>
                  <a:pt x="488" y="211"/>
                </a:lnTo>
                <a:lnTo>
                  <a:pt x="490" y="212"/>
                </a:lnTo>
                <a:lnTo>
                  <a:pt x="490" y="212"/>
                </a:lnTo>
                <a:lnTo>
                  <a:pt x="493" y="213"/>
                </a:lnTo>
                <a:lnTo>
                  <a:pt x="495" y="212"/>
                </a:lnTo>
                <a:lnTo>
                  <a:pt x="495" y="212"/>
                </a:lnTo>
                <a:lnTo>
                  <a:pt x="499" y="211"/>
                </a:lnTo>
                <a:lnTo>
                  <a:pt x="503" y="209"/>
                </a:lnTo>
                <a:lnTo>
                  <a:pt x="503" y="209"/>
                </a:lnTo>
                <a:lnTo>
                  <a:pt x="513" y="207"/>
                </a:lnTo>
                <a:lnTo>
                  <a:pt x="523" y="203"/>
                </a:lnTo>
                <a:lnTo>
                  <a:pt x="544" y="195"/>
                </a:lnTo>
                <a:lnTo>
                  <a:pt x="564" y="187"/>
                </a:lnTo>
                <a:lnTo>
                  <a:pt x="583" y="179"/>
                </a:lnTo>
                <a:lnTo>
                  <a:pt x="583" y="179"/>
                </a:lnTo>
                <a:lnTo>
                  <a:pt x="587" y="186"/>
                </a:lnTo>
                <a:lnTo>
                  <a:pt x="587" y="186"/>
                </a:lnTo>
                <a:lnTo>
                  <a:pt x="572" y="192"/>
                </a:lnTo>
                <a:lnTo>
                  <a:pt x="557" y="198"/>
                </a:lnTo>
                <a:lnTo>
                  <a:pt x="526" y="207"/>
                </a:lnTo>
                <a:lnTo>
                  <a:pt x="495" y="216"/>
                </a:lnTo>
                <a:lnTo>
                  <a:pt x="464" y="225"/>
                </a:lnTo>
                <a:lnTo>
                  <a:pt x="464" y="225"/>
                </a:lnTo>
                <a:close/>
                <a:moveTo>
                  <a:pt x="537" y="195"/>
                </a:moveTo>
                <a:lnTo>
                  <a:pt x="537" y="195"/>
                </a:lnTo>
                <a:lnTo>
                  <a:pt x="513" y="204"/>
                </a:lnTo>
                <a:lnTo>
                  <a:pt x="513" y="204"/>
                </a:lnTo>
                <a:lnTo>
                  <a:pt x="508" y="205"/>
                </a:lnTo>
                <a:lnTo>
                  <a:pt x="508" y="205"/>
                </a:lnTo>
                <a:lnTo>
                  <a:pt x="509" y="201"/>
                </a:lnTo>
                <a:lnTo>
                  <a:pt x="509" y="201"/>
                </a:lnTo>
                <a:lnTo>
                  <a:pt x="543" y="188"/>
                </a:lnTo>
                <a:lnTo>
                  <a:pt x="551" y="185"/>
                </a:lnTo>
                <a:lnTo>
                  <a:pt x="559" y="181"/>
                </a:lnTo>
                <a:lnTo>
                  <a:pt x="566" y="176"/>
                </a:lnTo>
                <a:lnTo>
                  <a:pt x="573" y="171"/>
                </a:lnTo>
                <a:lnTo>
                  <a:pt x="573" y="171"/>
                </a:lnTo>
                <a:lnTo>
                  <a:pt x="573" y="169"/>
                </a:lnTo>
                <a:lnTo>
                  <a:pt x="572" y="169"/>
                </a:lnTo>
                <a:lnTo>
                  <a:pt x="572" y="169"/>
                </a:lnTo>
                <a:lnTo>
                  <a:pt x="557" y="173"/>
                </a:lnTo>
                <a:lnTo>
                  <a:pt x="542" y="178"/>
                </a:lnTo>
                <a:lnTo>
                  <a:pt x="526" y="185"/>
                </a:lnTo>
                <a:lnTo>
                  <a:pt x="512" y="191"/>
                </a:lnTo>
                <a:lnTo>
                  <a:pt x="512" y="191"/>
                </a:lnTo>
                <a:lnTo>
                  <a:pt x="528" y="184"/>
                </a:lnTo>
                <a:lnTo>
                  <a:pt x="542" y="177"/>
                </a:lnTo>
                <a:lnTo>
                  <a:pt x="557" y="170"/>
                </a:lnTo>
                <a:lnTo>
                  <a:pt x="564" y="167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82" y="177"/>
                </a:lnTo>
                <a:lnTo>
                  <a:pt x="582" y="177"/>
                </a:lnTo>
                <a:lnTo>
                  <a:pt x="559" y="186"/>
                </a:lnTo>
                <a:lnTo>
                  <a:pt x="537" y="195"/>
                </a:lnTo>
                <a:lnTo>
                  <a:pt x="537" y="195"/>
                </a:lnTo>
                <a:close/>
                <a:moveTo>
                  <a:pt x="529" y="173"/>
                </a:moveTo>
                <a:lnTo>
                  <a:pt x="529" y="173"/>
                </a:lnTo>
                <a:lnTo>
                  <a:pt x="519" y="177"/>
                </a:lnTo>
                <a:lnTo>
                  <a:pt x="519" y="177"/>
                </a:lnTo>
                <a:lnTo>
                  <a:pt x="522" y="172"/>
                </a:lnTo>
                <a:lnTo>
                  <a:pt x="522" y="172"/>
                </a:lnTo>
                <a:lnTo>
                  <a:pt x="522" y="171"/>
                </a:lnTo>
                <a:lnTo>
                  <a:pt x="522" y="171"/>
                </a:lnTo>
                <a:lnTo>
                  <a:pt x="534" y="168"/>
                </a:lnTo>
                <a:lnTo>
                  <a:pt x="544" y="164"/>
                </a:lnTo>
                <a:lnTo>
                  <a:pt x="555" y="158"/>
                </a:lnTo>
                <a:lnTo>
                  <a:pt x="565" y="154"/>
                </a:lnTo>
                <a:lnTo>
                  <a:pt x="565" y="154"/>
                </a:lnTo>
                <a:lnTo>
                  <a:pt x="566" y="154"/>
                </a:lnTo>
                <a:lnTo>
                  <a:pt x="566" y="153"/>
                </a:lnTo>
                <a:lnTo>
                  <a:pt x="566" y="153"/>
                </a:lnTo>
                <a:lnTo>
                  <a:pt x="570" y="159"/>
                </a:lnTo>
                <a:lnTo>
                  <a:pt x="570" y="159"/>
                </a:lnTo>
                <a:lnTo>
                  <a:pt x="549" y="166"/>
                </a:lnTo>
                <a:lnTo>
                  <a:pt x="529" y="173"/>
                </a:lnTo>
                <a:lnTo>
                  <a:pt x="529" y="173"/>
                </a:lnTo>
                <a:close/>
                <a:moveTo>
                  <a:pt x="564" y="152"/>
                </a:moveTo>
                <a:lnTo>
                  <a:pt x="564" y="152"/>
                </a:lnTo>
                <a:lnTo>
                  <a:pt x="554" y="156"/>
                </a:lnTo>
                <a:lnTo>
                  <a:pt x="544" y="161"/>
                </a:lnTo>
                <a:lnTo>
                  <a:pt x="534" y="166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62" y="149"/>
                </a:lnTo>
                <a:lnTo>
                  <a:pt x="562" y="149"/>
                </a:lnTo>
                <a:lnTo>
                  <a:pt x="565" y="152"/>
                </a:lnTo>
                <a:lnTo>
                  <a:pt x="565" y="152"/>
                </a:lnTo>
                <a:lnTo>
                  <a:pt x="564" y="152"/>
                </a:lnTo>
                <a:lnTo>
                  <a:pt x="564" y="152"/>
                </a:lnTo>
                <a:close/>
                <a:moveTo>
                  <a:pt x="522" y="160"/>
                </a:moveTo>
                <a:lnTo>
                  <a:pt x="522" y="160"/>
                </a:lnTo>
                <a:lnTo>
                  <a:pt x="519" y="156"/>
                </a:lnTo>
                <a:lnTo>
                  <a:pt x="519" y="156"/>
                </a:lnTo>
                <a:lnTo>
                  <a:pt x="529" y="152"/>
                </a:lnTo>
                <a:lnTo>
                  <a:pt x="538" y="149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61" y="147"/>
                </a:lnTo>
                <a:lnTo>
                  <a:pt x="561" y="147"/>
                </a:lnTo>
                <a:lnTo>
                  <a:pt x="542" y="154"/>
                </a:lnTo>
                <a:lnTo>
                  <a:pt x="522" y="160"/>
                </a:lnTo>
                <a:lnTo>
                  <a:pt x="522" y="160"/>
                </a:lnTo>
                <a:close/>
                <a:moveTo>
                  <a:pt x="518" y="154"/>
                </a:moveTo>
                <a:lnTo>
                  <a:pt x="518" y="154"/>
                </a:lnTo>
                <a:lnTo>
                  <a:pt x="525" y="151"/>
                </a:lnTo>
                <a:lnTo>
                  <a:pt x="533" y="145"/>
                </a:lnTo>
                <a:lnTo>
                  <a:pt x="546" y="134"/>
                </a:lnTo>
                <a:lnTo>
                  <a:pt x="546" y="134"/>
                </a:lnTo>
                <a:lnTo>
                  <a:pt x="546" y="132"/>
                </a:lnTo>
                <a:lnTo>
                  <a:pt x="545" y="132"/>
                </a:lnTo>
                <a:lnTo>
                  <a:pt x="545" y="132"/>
                </a:lnTo>
                <a:lnTo>
                  <a:pt x="531" y="138"/>
                </a:lnTo>
                <a:lnTo>
                  <a:pt x="531" y="138"/>
                </a:lnTo>
                <a:lnTo>
                  <a:pt x="516" y="144"/>
                </a:lnTo>
                <a:lnTo>
                  <a:pt x="516" y="144"/>
                </a:lnTo>
                <a:lnTo>
                  <a:pt x="511" y="146"/>
                </a:lnTo>
                <a:lnTo>
                  <a:pt x="513" y="144"/>
                </a:lnTo>
                <a:lnTo>
                  <a:pt x="513" y="144"/>
                </a:lnTo>
                <a:lnTo>
                  <a:pt x="528" y="135"/>
                </a:lnTo>
                <a:lnTo>
                  <a:pt x="535" y="130"/>
                </a:lnTo>
                <a:lnTo>
                  <a:pt x="540" y="124"/>
                </a:lnTo>
                <a:lnTo>
                  <a:pt x="540" y="124"/>
                </a:lnTo>
                <a:lnTo>
                  <a:pt x="554" y="139"/>
                </a:lnTo>
                <a:lnTo>
                  <a:pt x="554" y="139"/>
                </a:lnTo>
                <a:lnTo>
                  <a:pt x="537" y="147"/>
                </a:lnTo>
                <a:lnTo>
                  <a:pt x="518" y="154"/>
                </a:lnTo>
                <a:lnTo>
                  <a:pt x="518" y="154"/>
                </a:lnTo>
                <a:close/>
                <a:moveTo>
                  <a:pt x="516" y="133"/>
                </a:moveTo>
                <a:lnTo>
                  <a:pt x="516" y="133"/>
                </a:lnTo>
                <a:lnTo>
                  <a:pt x="503" y="139"/>
                </a:lnTo>
                <a:lnTo>
                  <a:pt x="503" y="139"/>
                </a:lnTo>
                <a:lnTo>
                  <a:pt x="518" y="128"/>
                </a:lnTo>
                <a:lnTo>
                  <a:pt x="524" y="122"/>
                </a:lnTo>
                <a:lnTo>
                  <a:pt x="531" y="115"/>
                </a:lnTo>
                <a:lnTo>
                  <a:pt x="531" y="115"/>
                </a:lnTo>
                <a:lnTo>
                  <a:pt x="538" y="123"/>
                </a:lnTo>
                <a:lnTo>
                  <a:pt x="538" y="123"/>
                </a:lnTo>
                <a:lnTo>
                  <a:pt x="516" y="133"/>
                </a:lnTo>
                <a:lnTo>
                  <a:pt x="516" y="133"/>
                </a:lnTo>
                <a:close/>
                <a:moveTo>
                  <a:pt x="499" y="125"/>
                </a:moveTo>
                <a:lnTo>
                  <a:pt x="499" y="125"/>
                </a:lnTo>
                <a:lnTo>
                  <a:pt x="518" y="110"/>
                </a:lnTo>
                <a:lnTo>
                  <a:pt x="518" y="110"/>
                </a:lnTo>
                <a:lnTo>
                  <a:pt x="518" y="108"/>
                </a:lnTo>
                <a:lnTo>
                  <a:pt x="517" y="108"/>
                </a:lnTo>
                <a:lnTo>
                  <a:pt x="517" y="108"/>
                </a:lnTo>
                <a:lnTo>
                  <a:pt x="487" y="121"/>
                </a:lnTo>
                <a:lnTo>
                  <a:pt x="487" y="121"/>
                </a:lnTo>
                <a:lnTo>
                  <a:pt x="500" y="112"/>
                </a:lnTo>
                <a:lnTo>
                  <a:pt x="512" y="102"/>
                </a:lnTo>
                <a:lnTo>
                  <a:pt x="512" y="102"/>
                </a:lnTo>
                <a:lnTo>
                  <a:pt x="512" y="101"/>
                </a:lnTo>
                <a:lnTo>
                  <a:pt x="512" y="101"/>
                </a:lnTo>
                <a:lnTo>
                  <a:pt x="518" y="105"/>
                </a:lnTo>
                <a:lnTo>
                  <a:pt x="518" y="105"/>
                </a:lnTo>
                <a:lnTo>
                  <a:pt x="529" y="114"/>
                </a:lnTo>
                <a:lnTo>
                  <a:pt x="529" y="114"/>
                </a:lnTo>
                <a:lnTo>
                  <a:pt x="514" y="119"/>
                </a:lnTo>
                <a:lnTo>
                  <a:pt x="499" y="125"/>
                </a:lnTo>
                <a:lnTo>
                  <a:pt x="499" y="125"/>
                </a:lnTo>
                <a:close/>
                <a:moveTo>
                  <a:pt x="511" y="100"/>
                </a:moveTo>
                <a:lnTo>
                  <a:pt x="511" y="100"/>
                </a:lnTo>
                <a:lnTo>
                  <a:pt x="494" y="108"/>
                </a:lnTo>
                <a:lnTo>
                  <a:pt x="478" y="116"/>
                </a:lnTo>
                <a:lnTo>
                  <a:pt x="478" y="116"/>
                </a:lnTo>
                <a:lnTo>
                  <a:pt x="464" y="124"/>
                </a:lnTo>
                <a:lnTo>
                  <a:pt x="464" y="124"/>
                </a:lnTo>
                <a:lnTo>
                  <a:pt x="457" y="129"/>
                </a:lnTo>
                <a:lnTo>
                  <a:pt x="455" y="129"/>
                </a:lnTo>
                <a:lnTo>
                  <a:pt x="458" y="126"/>
                </a:lnTo>
                <a:lnTo>
                  <a:pt x="458" y="126"/>
                </a:lnTo>
                <a:lnTo>
                  <a:pt x="469" y="119"/>
                </a:lnTo>
                <a:lnTo>
                  <a:pt x="481" y="111"/>
                </a:lnTo>
                <a:lnTo>
                  <a:pt x="493" y="103"/>
                </a:lnTo>
                <a:lnTo>
                  <a:pt x="497" y="99"/>
                </a:lnTo>
                <a:lnTo>
                  <a:pt x="502" y="94"/>
                </a:lnTo>
                <a:lnTo>
                  <a:pt x="502" y="94"/>
                </a:lnTo>
                <a:lnTo>
                  <a:pt x="502" y="93"/>
                </a:lnTo>
                <a:lnTo>
                  <a:pt x="502" y="93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close/>
                <a:moveTo>
                  <a:pt x="500" y="92"/>
                </a:moveTo>
                <a:lnTo>
                  <a:pt x="500" y="92"/>
                </a:lnTo>
                <a:lnTo>
                  <a:pt x="487" y="98"/>
                </a:lnTo>
                <a:lnTo>
                  <a:pt x="474" y="104"/>
                </a:lnTo>
                <a:lnTo>
                  <a:pt x="474" y="104"/>
                </a:lnTo>
                <a:lnTo>
                  <a:pt x="484" y="97"/>
                </a:lnTo>
                <a:lnTo>
                  <a:pt x="494" y="89"/>
                </a:lnTo>
                <a:lnTo>
                  <a:pt x="494" y="89"/>
                </a:lnTo>
                <a:lnTo>
                  <a:pt x="495" y="88"/>
                </a:lnTo>
                <a:lnTo>
                  <a:pt x="495" y="88"/>
                </a:lnTo>
                <a:lnTo>
                  <a:pt x="501" y="92"/>
                </a:lnTo>
                <a:lnTo>
                  <a:pt x="501" y="92"/>
                </a:lnTo>
                <a:lnTo>
                  <a:pt x="500" y="92"/>
                </a:lnTo>
                <a:lnTo>
                  <a:pt x="500" y="92"/>
                </a:lnTo>
                <a:close/>
                <a:moveTo>
                  <a:pt x="493" y="88"/>
                </a:moveTo>
                <a:lnTo>
                  <a:pt x="493" y="88"/>
                </a:lnTo>
                <a:lnTo>
                  <a:pt x="470" y="100"/>
                </a:lnTo>
                <a:lnTo>
                  <a:pt x="447" y="112"/>
                </a:lnTo>
                <a:lnTo>
                  <a:pt x="447" y="112"/>
                </a:lnTo>
                <a:lnTo>
                  <a:pt x="456" y="107"/>
                </a:lnTo>
                <a:lnTo>
                  <a:pt x="466" y="100"/>
                </a:lnTo>
                <a:lnTo>
                  <a:pt x="476" y="92"/>
                </a:lnTo>
                <a:lnTo>
                  <a:pt x="486" y="85"/>
                </a:lnTo>
                <a:lnTo>
                  <a:pt x="486" y="85"/>
                </a:lnTo>
                <a:lnTo>
                  <a:pt x="486" y="84"/>
                </a:lnTo>
                <a:lnTo>
                  <a:pt x="486" y="83"/>
                </a:lnTo>
                <a:lnTo>
                  <a:pt x="486" y="83"/>
                </a:lnTo>
                <a:lnTo>
                  <a:pt x="485" y="83"/>
                </a:lnTo>
                <a:lnTo>
                  <a:pt x="485" y="83"/>
                </a:lnTo>
                <a:lnTo>
                  <a:pt x="479" y="86"/>
                </a:lnTo>
                <a:lnTo>
                  <a:pt x="479" y="86"/>
                </a:lnTo>
                <a:lnTo>
                  <a:pt x="477" y="87"/>
                </a:lnTo>
                <a:lnTo>
                  <a:pt x="477" y="87"/>
                </a:lnTo>
                <a:lnTo>
                  <a:pt x="465" y="95"/>
                </a:lnTo>
                <a:lnTo>
                  <a:pt x="465" y="95"/>
                </a:lnTo>
                <a:lnTo>
                  <a:pt x="452" y="102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5" y="107"/>
                </a:lnTo>
                <a:lnTo>
                  <a:pt x="435" y="107"/>
                </a:lnTo>
                <a:lnTo>
                  <a:pt x="441" y="104"/>
                </a:lnTo>
                <a:lnTo>
                  <a:pt x="447" y="102"/>
                </a:lnTo>
                <a:lnTo>
                  <a:pt x="458" y="95"/>
                </a:lnTo>
                <a:lnTo>
                  <a:pt x="469" y="88"/>
                </a:lnTo>
                <a:lnTo>
                  <a:pt x="481" y="81"/>
                </a:lnTo>
                <a:lnTo>
                  <a:pt x="481" y="81"/>
                </a:lnTo>
                <a:lnTo>
                  <a:pt x="481" y="80"/>
                </a:lnTo>
                <a:lnTo>
                  <a:pt x="481" y="79"/>
                </a:lnTo>
                <a:lnTo>
                  <a:pt x="481" y="79"/>
                </a:lnTo>
                <a:lnTo>
                  <a:pt x="480" y="79"/>
                </a:lnTo>
                <a:lnTo>
                  <a:pt x="480" y="79"/>
                </a:lnTo>
                <a:lnTo>
                  <a:pt x="471" y="84"/>
                </a:lnTo>
                <a:lnTo>
                  <a:pt x="463" y="89"/>
                </a:lnTo>
                <a:lnTo>
                  <a:pt x="447" y="100"/>
                </a:lnTo>
                <a:lnTo>
                  <a:pt x="447" y="100"/>
                </a:lnTo>
                <a:lnTo>
                  <a:pt x="436" y="104"/>
                </a:lnTo>
                <a:lnTo>
                  <a:pt x="436" y="104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6" y="103"/>
                </a:lnTo>
                <a:lnTo>
                  <a:pt x="436" y="103"/>
                </a:lnTo>
                <a:lnTo>
                  <a:pt x="441" y="99"/>
                </a:lnTo>
                <a:lnTo>
                  <a:pt x="447" y="94"/>
                </a:lnTo>
                <a:lnTo>
                  <a:pt x="447" y="94"/>
                </a:lnTo>
                <a:lnTo>
                  <a:pt x="451" y="94"/>
                </a:lnTo>
                <a:lnTo>
                  <a:pt x="451" y="94"/>
                </a:lnTo>
                <a:lnTo>
                  <a:pt x="455" y="93"/>
                </a:lnTo>
                <a:lnTo>
                  <a:pt x="459" y="90"/>
                </a:lnTo>
                <a:lnTo>
                  <a:pt x="460" y="87"/>
                </a:lnTo>
                <a:lnTo>
                  <a:pt x="460" y="83"/>
                </a:lnTo>
                <a:lnTo>
                  <a:pt x="460" y="83"/>
                </a:lnTo>
                <a:lnTo>
                  <a:pt x="472" y="77"/>
                </a:lnTo>
                <a:lnTo>
                  <a:pt x="472" y="77"/>
                </a:lnTo>
                <a:lnTo>
                  <a:pt x="473" y="76"/>
                </a:lnTo>
                <a:lnTo>
                  <a:pt x="473" y="76"/>
                </a:lnTo>
                <a:lnTo>
                  <a:pt x="472" y="75"/>
                </a:lnTo>
                <a:lnTo>
                  <a:pt x="471" y="75"/>
                </a:lnTo>
                <a:lnTo>
                  <a:pt x="471" y="75"/>
                </a:lnTo>
                <a:lnTo>
                  <a:pt x="460" y="78"/>
                </a:lnTo>
                <a:lnTo>
                  <a:pt x="460" y="78"/>
                </a:lnTo>
                <a:lnTo>
                  <a:pt x="468" y="73"/>
                </a:lnTo>
                <a:lnTo>
                  <a:pt x="468" y="73"/>
                </a:lnTo>
                <a:lnTo>
                  <a:pt x="468" y="72"/>
                </a:lnTo>
                <a:lnTo>
                  <a:pt x="467" y="71"/>
                </a:lnTo>
                <a:lnTo>
                  <a:pt x="467" y="71"/>
                </a:lnTo>
                <a:lnTo>
                  <a:pt x="460" y="71"/>
                </a:lnTo>
                <a:lnTo>
                  <a:pt x="454" y="72"/>
                </a:lnTo>
                <a:lnTo>
                  <a:pt x="454" y="72"/>
                </a:lnTo>
                <a:lnTo>
                  <a:pt x="453" y="72"/>
                </a:lnTo>
                <a:lnTo>
                  <a:pt x="453" y="72"/>
                </a:lnTo>
                <a:lnTo>
                  <a:pt x="456" y="69"/>
                </a:lnTo>
                <a:lnTo>
                  <a:pt x="456" y="69"/>
                </a:lnTo>
                <a:lnTo>
                  <a:pt x="456" y="68"/>
                </a:lnTo>
                <a:lnTo>
                  <a:pt x="455" y="67"/>
                </a:lnTo>
                <a:lnTo>
                  <a:pt x="455" y="67"/>
                </a:lnTo>
                <a:lnTo>
                  <a:pt x="450" y="68"/>
                </a:lnTo>
                <a:lnTo>
                  <a:pt x="445" y="70"/>
                </a:lnTo>
                <a:lnTo>
                  <a:pt x="445" y="70"/>
                </a:lnTo>
                <a:lnTo>
                  <a:pt x="454" y="66"/>
                </a:lnTo>
                <a:lnTo>
                  <a:pt x="454" y="66"/>
                </a:lnTo>
                <a:lnTo>
                  <a:pt x="454" y="65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74" y="75"/>
                </a:lnTo>
                <a:lnTo>
                  <a:pt x="494" y="87"/>
                </a:lnTo>
                <a:lnTo>
                  <a:pt x="494" y="87"/>
                </a:lnTo>
                <a:lnTo>
                  <a:pt x="493" y="88"/>
                </a:lnTo>
                <a:lnTo>
                  <a:pt x="493" y="88"/>
                </a:lnTo>
                <a:close/>
                <a:moveTo>
                  <a:pt x="393" y="105"/>
                </a:moveTo>
                <a:lnTo>
                  <a:pt x="393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400" y="100"/>
                </a:lnTo>
                <a:lnTo>
                  <a:pt x="403" y="97"/>
                </a:lnTo>
                <a:lnTo>
                  <a:pt x="407" y="94"/>
                </a:lnTo>
                <a:lnTo>
                  <a:pt x="407" y="94"/>
                </a:lnTo>
                <a:lnTo>
                  <a:pt x="408" y="93"/>
                </a:lnTo>
                <a:lnTo>
                  <a:pt x="408" y="93"/>
                </a:lnTo>
                <a:lnTo>
                  <a:pt x="412" y="91"/>
                </a:lnTo>
                <a:lnTo>
                  <a:pt x="417" y="89"/>
                </a:lnTo>
                <a:lnTo>
                  <a:pt x="419" y="89"/>
                </a:lnTo>
                <a:lnTo>
                  <a:pt x="419" y="89"/>
                </a:lnTo>
                <a:lnTo>
                  <a:pt x="414" y="94"/>
                </a:lnTo>
                <a:lnTo>
                  <a:pt x="414" y="94"/>
                </a:lnTo>
                <a:lnTo>
                  <a:pt x="405" y="99"/>
                </a:lnTo>
                <a:lnTo>
                  <a:pt x="405" y="99"/>
                </a:lnTo>
                <a:lnTo>
                  <a:pt x="399" y="102"/>
                </a:lnTo>
                <a:lnTo>
                  <a:pt x="393" y="105"/>
                </a:lnTo>
                <a:lnTo>
                  <a:pt x="393" y="105"/>
                </a:lnTo>
                <a:close/>
                <a:moveTo>
                  <a:pt x="405" y="92"/>
                </a:moveTo>
                <a:lnTo>
                  <a:pt x="405" y="92"/>
                </a:lnTo>
                <a:lnTo>
                  <a:pt x="404" y="92"/>
                </a:lnTo>
                <a:lnTo>
                  <a:pt x="404" y="92"/>
                </a:lnTo>
                <a:lnTo>
                  <a:pt x="405" y="92"/>
                </a:lnTo>
                <a:lnTo>
                  <a:pt x="405" y="92"/>
                </a:lnTo>
                <a:close/>
                <a:moveTo>
                  <a:pt x="412" y="88"/>
                </a:moveTo>
                <a:lnTo>
                  <a:pt x="412" y="88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09" y="88"/>
                </a:lnTo>
                <a:lnTo>
                  <a:pt x="408" y="88"/>
                </a:lnTo>
                <a:lnTo>
                  <a:pt x="408" y="88"/>
                </a:lnTo>
                <a:lnTo>
                  <a:pt x="402" y="91"/>
                </a:lnTo>
                <a:lnTo>
                  <a:pt x="402" y="91"/>
                </a:lnTo>
                <a:lnTo>
                  <a:pt x="401" y="90"/>
                </a:lnTo>
                <a:lnTo>
                  <a:pt x="401" y="90"/>
                </a:lnTo>
                <a:lnTo>
                  <a:pt x="405" y="86"/>
                </a:lnTo>
                <a:lnTo>
                  <a:pt x="409" y="80"/>
                </a:lnTo>
                <a:lnTo>
                  <a:pt x="409" y="80"/>
                </a:lnTo>
                <a:lnTo>
                  <a:pt x="409" y="79"/>
                </a:lnTo>
                <a:lnTo>
                  <a:pt x="409" y="79"/>
                </a:lnTo>
                <a:lnTo>
                  <a:pt x="418" y="86"/>
                </a:lnTo>
                <a:lnTo>
                  <a:pt x="418" y="86"/>
                </a:lnTo>
                <a:lnTo>
                  <a:pt x="412" y="88"/>
                </a:lnTo>
                <a:lnTo>
                  <a:pt x="412" y="88"/>
                </a:lnTo>
                <a:close/>
                <a:moveTo>
                  <a:pt x="407" y="79"/>
                </a:moveTo>
                <a:lnTo>
                  <a:pt x="407" y="79"/>
                </a:lnTo>
                <a:lnTo>
                  <a:pt x="399" y="83"/>
                </a:lnTo>
                <a:lnTo>
                  <a:pt x="398" y="83"/>
                </a:lnTo>
                <a:lnTo>
                  <a:pt x="397" y="83"/>
                </a:lnTo>
                <a:lnTo>
                  <a:pt x="403" y="76"/>
                </a:lnTo>
                <a:lnTo>
                  <a:pt x="403" y="76"/>
                </a:lnTo>
                <a:lnTo>
                  <a:pt x="403" y="74"/>
                </a:lnTo>
                <a:lnTo>
                  <a:pt x="403" y="74"/>
                </a:lnTo>
                <a:lnTo>
                  <a:pt x="408" y="78"/>
                </a:lnTo>
                <a:lnTo>
                  <a:pt x="408" y="78"/>
                </a:lnTo>
                <a:lnTo>
                  <a:pt x="408" y="79"/>
                </a:lnTo>
                <a:lnTo>
                  <a:pt x="408" y="79"/>
                </a:lnTo>
                <a:lnTo>
                  <a:pt x="407" y="79"/>
                </a:lnTo>
                <a:lnTo>
                  <a:pt x="407" y="79"/>
                </a:lnTo>
                <a:close/>
                <a:moveTo>
                  <a:pt x="402" y="74"/>
                </a:moveTo>
                <a:lnTo>
                  <a:pt x="402" y="74"/>
                </a:lnTo>
                <a:lnTo>
                  <a:pt x="398" y="74"/>
                </a:lnTo>
                <a:lnTo>
                  <a:pt x="394" y="75"/>
                </a:lnTo>
                <a:lnTo>
                  <a:pt x="394" y="75"/>
                </a:lnTo>
                <a:lnTo>
                  <a:pt x="394" y="73"/>
                </a:lnTo>
                <a:lnTo>
                  <a:pt x="395" y="72"/>
                </a:lnTo>
                <a:lnTo>
                  <a:pt x="396" y="71"/>
                </a:lnTo>
                <a:lnTo>
                  <a:pt x="398" y="72"/>
                </a:lnTo>
                <a:lnTo>
                  <a:pt x="398" y="72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close/>
                <a:moveTo>
                  <a:pt x="394" y="80"/>
                </a:moveTo>
                <a:lnTo>
                  <a:pt x="394" y="80"/>
                </a:lnTo>
                <a:lnTo>
                  <a:pt x="394" y="77"/>
                </a:lnTo>
                <a:lnTo>
                  <a:pt x="394" y="77"/>
                </a:lnTo>
                <a:lnTo>
                  <a:pt x="396" y="77"/>
                </a:lnTo>
                <a:lnTo>
                  <a:pt x="396" y="77"/>
                </a:lnTo>
                <a:lnTo>
                  <a:pt x="394" y="80"/>
                </a:lnTo>
                <a:lnTo>
                  <a:pt x="394" y="80"/>
                </a:lnTo>
                <a:close/>
                <a:moveTo>
                  <a:pt x="395" y="92"/>
                </a:moveTo>
                <a:lnTo>
                  <a:pt x="395" y="92"/>
                </a:lnTo>
                <a:lnTo>
                  <a:pt x="395" y="89"/>
                </a:lnTo>
                <a:lnTo>
                  <a:pt x="395" y="86"/>
                </a:lnTo>
                <a:lnTo>
                  <a:pt x="395" y="86"/>
                </a:lnTo>
                <a:lnTo>
                  <a:pt x="402" y="84"/>
                </a:lnTo>
                <a:lnTo>
                  <a:pt x="403" y="84"/>
                </a:lnTo>
                <a:lnTo>
                  <a:pt x="403" y="86"/>
                </a:lnTo>
                <a:lnTo>
                  <a:pt x="403" y="86"/>
                </a:lnTo>
                <a:lnTo>
                  <a:pt x="398" y="90"/>
                </a:lnTo>
                <a:lnTo>
                  <a:pt x="394" y="95"/>
                </a:lnTo>
                <a:lnTo>
                  <a:pt x="394" y="95"/>
                </a:lnTo>
                <a:lnTo>
                  <a:pt x="394" y="96"/>
                </a:lnTo>
                <a:lnTo>
                  <a:pt x="394" y="96"/>
                </a:lnTo>
                <a:lnTo>
                  <a:pt x="383" y="103"/>
                </a:lnTo>
                <a:lnTo>
                  <a:pt x="377" y="106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0" y="108"/>
                </a:lnTo>
                <a:lnTo>
                  <a:pt x="370" y="108"/>
                </a:lnTo>
                <a:lnTo>
                  <a:pt x="373" y="105"/>
                </a:lnTo>
                <a:lnTo>
                  <a:pt x="377" y="103"/>
                </a:lnTo>
                <a:lnTo>
                  <a:pt x="377" y="103"/>
                </a:lnTo>
                <a:lnTo>
                  <a:pt x="378" y="101"/>
                </a:lnTo>
                <a:lnTo>
                  <a:pt x="379" y="99"/>
                </a:lnTo>
                <a:lnTo>
                  <a:pt x="379" y="99"/>
                </a:lnTo>
                <a:lnTo>
                  <a:pt x="384" y="99"/>
                </a:lnTo>
                <a:lnTo>
                  <a:pt x="388" y="98"/>
                </a:lnTo>
                <a:lnTo>
                  <a:pt x="392" y="95"/>
                </a:lnTo>
                <a:lnTo>
                  <a:pt x="395" y="92"/>
                </a:lnTo>
                <a:lnTo>
                  <a:pt x="395" y="92"/>
                </a:lnTo>
                <a:close/>
                <a:moveTo>
                  <a:pt x="367" y="97"/>
                </a:moveTo>
                <a:lnTo>
                  <a:pt x="367" y="97"/>
                </a:lnTo>
                <a:lnTo>
                  <a:pt x="374" y="98"/>
                </a:lnTo>
                <a:lnTo>
                  <a:pt x="374" y="98"/>
                </a:lnTo>
                <a:lnTo>
                  <a:pt x="360" y="104"/>
                </a:lnTo>
                <a:lnTo>
                  <a:pt x="360" y="104"/>
                </a:lnTo>
                <a:lnTo>
                  <a:pt x="364" y="101"/>
                </a:lnTo>
                <a:lnTo>
                  <a:pt x="367" y="98"/>
                </a:lnTo>
                <a:lnTo>
                  <a:pt x="367" y="98"/>
                </a:lnTo>
                <a:lnTo>
                  <a:pt x="367" y="97"/>
                </a:lnTo>
                <a:lnTo>
                  <a:pt x="367" y="97"/>
                </a:lnTo>
                <a:close/>
                <a:moveTo>
                  <a:pt x="356" y="100"/>
                </a:moveTo>
                <a:lnTo>
                  <a:pt x="356" y="100"/>
                </a:lnTo>
                <a:lnTo>
                  <a:pt x="353" y="102"/>
                </a:lnTo>
                <a:lnTo>
                  <a:pt x="353" y="101"/>
                </a:lnTo>
                <a:lnTo>
                  <a:pt x="353" y="101"/>
                </a:lnTo>
                <a:lnTo>
                  <a:pt x="356" y="96"/>
                </a:lnTo>
                <a:lnTo>
                  <a:pt x="356" y="96"/>
                </a:lnTo>
                <a:lnTo>
                  <a:pt x="357" y="95"/>
                </a:lnTo>
                <a:lnTo>
                  <a:pt x="357" y="95"/>
                </a:lnTo>
                <a:lnTo>
                  <a:pt x="364" y="96"/>
                </a:lnTo>
                <a:lnTo>
                  <a:pt x="364" y="96"/>
                </a:lnTo>
                <a:lnTo>
                  <a:pt x="356" y="100"/>
                </a:lnTo>
                <a:lnTo>
                  <a:pt x="356" y="100"/>
                </a:lnTo>
                <a:close/>
                <a:moveTo>
                  <a:pt x="347" y="99"/>
                </a:moveTo>
                <a:lnTo>
                  <a:pt x="347" y="99"/>
                </a:lnTo>
                <a:lnTo>
                  <a:pt x="346" y="98"/>
                </a:lnTo>
                <a:lnTo>
                  <a:pt x="346" y="98"/>
                </a:lnTo>
                <a:lnTo>
                  <a:pt x="346" y="96"/>
                </a:lnTo>
                <a:lnTo>
                  <a:pt x="348" y="95"/>
                </a:lnTo>
                <a:lnTo>
                  <a:pt x="354" y="95"/>
                </a:lnTo>
                <a:lnTo>
                  <a:pt x="354" y="95"/>
                </a:lnTo>
                <a:lnTo>
                  <a:pt x="347" y="99"/>
                </a:lnTo>
                <a:lnTo>
                  <a:pt x="347" y="99"/>
                </a:lnTo>
                <a:close/>
                <a:moveTo>
                  <a:pt x="349" y="102"/>
                </a:moveTo>
                <a:lnTo>
                  <a:pt x="349" y="102"/>
                </a:lnTo>
                <a:lnTo>
                  <a:pt x="348" y="101"/>
                </a:lnTo>
                <a:lnTo>
                  <a:pt x="348" y="101"/>
                </a:lnTo>
                <a:lnTo>
                  <a:pt x="352" y="99"/>
                </a:lnTo>
                <a:lnTo>
                  <a:pt x="349" y="102"/>
                </a:lnTo>
                <a:lnTo>
                  <a:pt x="349" y="102"/>
                </a:lnTo>
                <a:close/>
                <a:moveTo>
                  <a:pt x="356" y="105"/>
                </a:moveTo>
                <a:lnTo>
                  <a:pt x="356" y="105"/>
                </a:lnTo>
                <a:lnTo>
                  <a:pt x="353" y="104"/>
                </a:lnTo>
                <a:lnTo>
                  <a:pt x="353" y="104"/>
                </a:lnTo>
                <a:lnTo>
                  <a:pt x="358" y="102"/>
                </a:lnTo>
                <a:lnTo>
                  <a:pt x="358" y="102"/>
                </a:lnTo>
                <a:lnTo>
                  <a:pt x="358" y="103"/>
                </a:lnTo>
                <a:lnTo>
                  <a:pt x="356" y="105"/>
                </a:lnTo>
                <a:lnTo>
                  <a:pt x="356" y="105"/>
                </a:lnTo>
                <a:close/>
                <a:moveTo>
                  <a:pt x="375" y="100"/>
                </a:moveTo>
                <a:lnTo>
                  <a:pt x="375" y="100"/>
                </a:lnTo>
                <a:lnTo>
                  <a:pt x="368" y="107"/>
                </a:lnTo>
                <a:lnTo>
                  <a:pt x="368" y="107"/>
                </a:lnTo>
                <a:lnTo>
                  <a:pt x="360" y="106"/>
                </a:lnTo>
                <a:lnTo>
                  <a:pt x="360" y="106"/>
                </a:lnTo>
                <a:lnTo>
                  <a:pt x="368" y="103"/>
                </a:lnTo>
                <a:lnTo>
                  <a:pt x="375" y="100"/>
                </a:lnTo>
                <a:lnTo>
                  <a:pt x="375" y="100"/>
                </a:lnTo>
                <a:close/>
                <a:moveTo>
                  <a:pt x="397" y="97"/>
                </a:moveTo>
                <a:lnTo>
                  <a:pt x="397" y="97"/>
                </a:lnTo>
                <a:lnTo>
                  <a:pt x="400" y="96"/>
                </a:lnTo>
                <a:lnTo>
                  <a:pt x="400" y="96"/>
                </a:lnTo>
                <a:lnTo>
                  <a:pt x="393" y="102"/>
                </a:lnTo>
                <a:lnTo>
                  <a:pt x="393" y="102"/>
                </a:lnTo>
                <a:lnTo>
                  <a:pt x="382" y="109"/>
                </a:lnTo>
                <a:lnTo>
                  <a:pt x="382" y="109"/>
                </a:lnTo>
                <a:lnTo>
                  <a:pt x="378" y="109"/>
                </a:lnTo>
                <a:lnTo>
                  <a:pt x="374" y="109"/>
                </a:lnTo>
                <a:lnTo>
                  <a:pt x="374" y="109"/>
                </a:lnTo>
                <a:lnTo>
                  <a:pt x="380" y="106"/>
                </a:lnTo>
                <a:lnTo>
                  <a:pt x="386" y="104"/>
                </a:lnTo>
                <a:lnTo>
                  <a:pt x="397" y="97"/>
                </a:lnTo>
                <a:lnTo>
                  <a:pt x="397" y="97"/>
                </a:lnTo>
                <a:close/>
                <a:moveTo>
                  <a:pt x="423" y="88"/>
                </a:moveTo>
                <a:lnTo>
                  <a:pt x="423" y="88"/>
                </a:lnTo>
                <a:lnTo>
                  <a:pt x="429" y="90"/>
                </a:lnTo>
                <a:lnTo>
                  <a:pt x="429" y="90"/>
                </a:lnTo>
                <a:lnTo>
                  <a:pt x="415" y="97"/>
                </a:lnTo>
                <a:lnTo>
                  <a:pt x="415" y="97"/>
                </a:lnTo>
                <a:lnTo>
                  <a:pt x="414" y="98"/>
                </a:lnTo>
                <a:lnTo>
                  <a:pt x="414" y="98"/>
                </a:lnTo>
                <a:lnTo>
                  <a:pt x="412" y="98"/>
                </a:lnTo>
                <a:lnTo>
                  <a:pt x="412" y="98"/>
                </a:lnTo>
                <a:lnTo>
                  <a:pt x="418" y="94"/>
                </a:lnTo>
                <a:lnTo>
                  <a:pt x="423" y="88"/>
                </a:lnTo>
                <a:lnTo>
                  <a:pt x="423" y="88"/>
                </a:lnTo>
                <a:close/>
                <a:moveTo>
                  <a:pt x="434" y="69"/>
                </a:moveTo>
                <a:lnTo>
                  <a:pt x="434" y="69"/>
                </a:lnTo>
                <a:lnTo>
                  <a:pt x="438" y="68"/>
                </a:lnTo>
                <a:lnTo>
                  <a:pt x="441" y="67"/>
                </a:lnTo>
                <a:lnTo>
                  <a:pt x="450" y="65"/>
                </a:lnTo>
                <a:lnTo>
                  <a:pt x="450" y="65"/>
                </a:lnTo>
                <a:lnTo>
                  <a:pt x="445" y="67"/>
                </a:lnTo>
                <a:lnTo>
                  <a:pt x="440" y="70"/>
                </a:lnTo>
                <a:lnTo>
                  <a:pt x="440" y="70"/>
                </a:lnTo>
                <a:lnTo>
                  <a:pt x="436" y="70"/>
                </a:lnTo>
                <a:lnTo>
                  <a:pt x="434" y="69"/>
                </a:lnTo>
                <a:lnTo>
                  <a:pt x="434" y="69"/>
                </a:lnTo>
                <a:close/>
                <a:moveTo>
                  <a:pt x="456" y="74"/>
                </a:moveTo>
                <a:lnTo>
                  <a:pt x="456" y="74"/>
                </a:lnTo>
                <a:lnTo>
                  <a:pt x="464" y="73"/>
                </a:lnTo>
                <a:lnTo>
                  <a:pt x="464" y="73"/>
                </a:lnTo>
                <a:lnTo>
                  <a:pt x="458" y="76"/>
                </a:lnTo>
                <a:lnTo>
                  <a:pt x="458" y="76"/>
                </a:lnTo>
                <a:lnTo>
                  <a:pt x="456" y="74"/>
                </a:lnTo>
                <a:lnTo>
                  <a:pt x="456" y="74"/>
                </a:lnTo>
                <a:close/>
                <a:moveTo>
                  <a:pt x="451" y="71"/>
                </a:moveTo>
                <a:lnTo>
                  <a:pt x="451" y="71"/>
                </a:lnTo>
                <a:lnTo>
                  <a:pt x="449" y="71"/>
                </a:lnTo>
                <a:lnTo>
                  <a:pt x="449" y="71"/>
                </a:lnTo>
                <a:lnTo>
                  <a:pt x="452" y="70"/>
                </a:lnTo>
                <a:lnTo>
                  <a:pt x="452" y="70"/>
                </a:lnTo>
                <a:lnTo>
                  <a:pt x="451" y="71"/>
                </a:lnTo>
                <a:lnTo>
                  <a:pt x="451" y="71"/>
                </a:lnTo>
                <a:close/>
                <a:moveTo>
                  <a:pt x="425" y="100"/>
                </a:moveTo>
                <a:lnTo>
                  <a:pt x="425" y="100"/>
                </a:lnTo>
                <a:lnTo>
                  <a:pt x="424" y="100"/>
                </a:lnTo>
                <a:lnTo>
                  <a:pt x="424" y="100"/>
                </a:lnTo>
                <a:lnTo>
                  <a:pt x="425" y="98"/>
                </a:lnTo>
                <a:lnTo>
                  <a:pt x="425" y="98"/>
                </a:lnTo>
                <a:lnTo>
                  <a:pt x="432" y="91"/>
                </a:lnTo>
                <a:lnTo>
                  <a:pt x="432" y="91"/>
                </a:lnTo>
                <a:lnTo>
                  <a:pt x="438" y="93"/>
                </a:lnTo>
                <a:lnTo>
                  <a:pt x="438" y="93"/>
                </a:lnTo>
                <a:lnTo>
                  <a:pt x="434" y="95"/>
                </a:lnTo>
                <a:lnTo>
                  <a:pt x="434" y="95"/>
                </a:lnTo>
                <a:lnTo>
                  <a:pt x="425" y="100"/>
                </a:lnTo>
                <a:lnTo>
                  <a:pt x="425" y="100"/>
                </a:lnTo>
                <a:close/>
                <a:moveTo>
                  <a:pt x="428" y="92"/>
                </a:moveTo>
                <a:lnTo>
                  <a:pt x="428" y="92"/>
                </a:lnTo>
                <a:lnTo>
                  <a:pt x="422" y="99"/>
                </a:lnTo>
                <a:lnTo>
                  <a:pt x="422" y="99"/>
                </a:lnTo>
                <a:lnTo>
                  <a:pt x="418" y="98"/>
                </a:lnTo>
                <a:lnTo>
                  <a:pt x="418" y="98"/>
                </a:lnTo>
                <a:lnTo>
                  <a:pt x="424" y="95"/>
                </a:lnTo>
                <a:lnTo>
                  <a:pt x="428" y="92"/>
                </a:lnTo>
                <a:lnTo>
                  <a:pt x="428" y="92"/>
                </a:lnTo>
                <a:close/>
                <a:moveTo>
                  <a:pt x="438" y="95"/>
                </a:moveTo>
                <a:lnTo>
                  <a:pt x="438" y="95"/>
                </a:lnTo>
                <a:lnTo>
                  <a:pt x="442" y="93"/>
                </a:lnTo>
                <a:lnTo>
                  <a:pt x="442" y="93"/>
                </a:lnTo>
                <a:lnTo>
                  <a:pt x="444" y="93"/>
                </a:lnTo>
                <a:lnTo>
                  <a:pt x="444" y="93"/>
                </a:lnTo>
                <a:lnTo>
                  <a:pt x="443" y="94"/>
                </a:lnTo>
                <a:lnTo>
                  <a:pt x="443" y="94"/>
                </a:lnTo>
                <a:lnTo>
                  <a:pt x="437" y="99"/>
                </a:lnTo>
                <a:lnTo>
                  <a:pt x="431" y="104"/>
                </a:lnTo>
                <a:lnTo>
                  <a:pt x="431" y="104"/>
                </a:lnTo>
                <a:lnTo>
                  <a:pt x="427" y="101"/>
                </a:lnTo>
                <a:lnTo>
                  <a:pt x="427" y="101"/>
                </a:lnTo>
                <a:lnTo>
                  <a:pt x="438" y="95"/>
                </a:lnTo>
                <a:lnTo>
                  <a:pt x="438" y="95"/>
                </a:lnTo>
                <a:close/>
                <a:moveTo>
                  <a:pt x="14" y="385"/>
                </a:moveTo>
                <a:lnTo>
                  <a:pt x="14" y="385"/>
                </a:lnTo>
                <a:lnTo>
                  <a:pt x="15" y="386"/>
                </a:lnTo>
                <a:lnTo>
                  <a:pt x="15" y="386"/>
                </a:lnTo>
                <a:lnTo>
                  <a:pt x="23" y="384"/>
                </a:lnTo>
                <a:lnTo>
                  <a:pt x="24" y="383"/>
                </a:lnTo>
                <a:lnTo>
                  <a:pt x="25" y="384"/>
                </a:lnTo>
                <a:lnTo>
                  <a:pt x="25" y="385"/>
                </a:lnTo>
                <a:lnTo>
                  <a:pt x="23" y="387"/>
                </a:lnTo>
                <a:lnTo>
                  <a:pt x="23" y="387"/>
                </a:lnTo>
                <a:lnTo>
                  <a:pt x="20" y="391"/>
                </a:lnTo>
                <a:lnTo>
                  <a:pt x="16" y="395"/>
                </a:lnTo>
                <a:lnTo>
                  <a:pt x="16" y="395"/>
                </a:lnTo>
                <a:lnTo>
                  <a:pt x="14" y="385"/>
                </a:lnTo>
                <a:lnTo>
                  <a:pt x="14" y="385"/>
                </a:lnTo>
                <a:close/>
                <a:moveTo>
                  <a:pt x="11" y="366"/>
                </a:moveTo>
                <a:lnTo>
                  <a:pt x="11" y="366"/>
                </a:lnTo>
                <a:lnTo>
                  <a:pt x="17" y="362"/>
                </a:lnTo>
                <a:lnTo>
                  <a:pt x="24" y="360"/>
                </a:lnTo>
                <a:lnTo>
                  <a:pt x="24" y="360"/>
                </a:lnTo>
                <a:lnTo>
                  <a:pt x="29" y="359"/>
                </a:lnTo>
                <a:lnTo>
                  <a:pt x="29" y="359"/>
                </a:lnTo>
                <a:lnTo>
                  <a:pt x="28" y="360"/>
                </a:lnTo>
                <a:lnTo>
                  <a:pt x="28" y="360"/>
                </a:lnTo>
                <a:lnTo>
                  <a:pt x="24" y="364"/>
                </a:lnTo>
                <a:lnTo>
                  <a:pt x="24" y="364"/>
                </a:lnTo>
                <a:lnTo>
                  <a:pt x="18" y="369"/>
                </a:lnTo>
                <a:lnTo>
                  <a:pt x="12" y="374"/>
                </a:lnTo>
                <a:lnTo>
                  <a:pt x="12" y="374"/>
                </a:lnTo>
                <a:lnTo>
                  <a:pt x="11" y="366"/>
                </a:lnTo>
                <a:lnTo>
                  <a:pt x="11" y="366"/>
                </a:lnTo>
                <a:close/>
                <a:moveTo>
                  <a:pt x="12" y="377"/>
                </a:moveTo>
                <a:lnTo>
                  <a:pt x="12" y="377"/>
                </a:lnTo>
                <a:lnTo>
                  <a:pt x="18" y="374"/>
                </a:lnTo>
                <a:lnTo>
                  <a:pt x="18" y="374"/>
                </a:lnTo>
                <a:lnTo>
                  <a:pt x="22" y="372"/>
                </a:lnTo>
                <a:lnTo>
                  <a:pt x="25" y="373"/>
                </a:lnTo>
                <a:lnTo>
                  <a:pt x="25" y="373"/>
                </a:lnTo>
                <a:lnTo>
                  <a:pt x="20" y="378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close/>
                <a:moveTo>
                  <a:pt x="28" y="391"/>
                </a:moveTo>
                <a:lnTo>
                  <a:pt x="28" y="391"/>
                </a:lnTo>
                <a:lnTo>
                  <a:pt x="28" y="391"/>
                </a:lnTo>
                <a:lnTo>
                  <a:pt x="28" y="391"/>
                </a:lnTo>
                <a:lnTo>
                  <a:pt x="23" y="393"/>
                </a:lnTo>
                <a:lnTo>
                  <a:pt x="21" y="393"/>
                </a:lnTo>
                <a:lnTo>
                  <a:pt x="23" y="390"/>
                </a:lnTo>
                <a:lnTo>
                  <a:pt x="23" y="390"/>
                </a:lnTo>
                <a:lnTo>
                  <a:pt x="26" y="387"/>
                </a:lnTo>
                <a:lnTo>
                  <a:pt x="28" y="383"/>
                </a:lnTo>
                <a:lnTo>
                  <a:pt x="28" y="383"/>
                </a:lnTo>
                <a:lnTo>
                  <a:pt x="28" y="391"/>
                </a:lnTo>
                <a:lnTo>
                  <a:pt x="28" y="391"/>
                </a:lnTo>
                <a:close/>
                <a:moveTo>
                  <a:pt x="17" y="397"/>
                </a:moveTo>
                <a:lnTo>
                  <a:pt x="17" y="397"/>
                </a:lnTo>
                <a:lnTo>
                  <a:pt x="24" y="395"/>
                </a:lnTo>
                <a:lnTo>
                  <a:pt x="26" y="394"/>
                </a:lnTo>
                <a:lnTo>
                  <a:pt x="27" y="395"/>
                </a:lnTo>
                <a:lnTo>
                  <a:pt x="26" y="397"/>
                </a:lnTo>
                <a:lnTo>
                  <a:pt x="26" y="397"/>
                </a:lnTo>
                <a:lnTo>
                  <a:pt x="21" y="403"/>
                </a:lnTo>
                <a:lnTo>
                  <a:pt x="21" y="403"/>
                </a:lnTo>
                <a:lnTo>
                  <a:pt x="20" y="407"/>
                </a:lnTo>
                <a:lnTo>
                  <a:pt x="20" y="409"/>
                </a:lnTo>
                <a:lnTo>
                  <a:pt x="20" y="409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close/>
                <a:moveTo>
                  <a:pt x="22" y="414"/>
                </a:moveTo>
                <a:lnTo>
                  <a:pt x="22" y="414"/>
                </a:lnTo>
                <a:lnTo>
                  <a:pt x="22" y="414"/>
                </a:lnTo>
                <a:lnTo>
                  <a:pt x="22" y="414"/>
                </a:lnTo>
                <a:lnTo>
                  <a:pt x="21" y="415"/>
                </a:lnTo>
                <a:lnTo>
                  <a:pt x="21" y="415"/>
                </a:lnTo>
                <a:lnTo>
                  <a:pt x="21" y="413"/>
                </a:lnTo>
                <a:lnTo>
                  <a:pt x="21" y="413"/>
                </a:lnTo>
                <a:lnTo>
                  <a:pt x="22" y="414"/>
                </a:lnTo>
                <a:lnTo>
                  <a:pt x="22" y="414"/>
                </a:lnTo>
                <a:close/>
                <a:moveTo>
                  <a:pt x="23" y="411"/>
                </a:moveTo>
                <a:lnTo>
                  <a:pt x="23" y="411"/>
                </a:lnTo>
                <a:lnTo>
                  <a:pt x="22" y="408"/>
                </a:lnTo>
                <a:lnTo>
                  <a:pt x="23" y="404"/>
                </a:lnTo>
                <a:lnTo>
                  <a:pt x="27" y="399"/>
                </a:lnTo>
                <a:lnTo>
                  <a:pt x="27" y="399"/>
                </a:lnTo>
                <a:lnTo>
                  <a:pt x="25" y="403"/>
                </a:lnTo>
                <a:lnTo>
                  <a:pt x="25" y="403"/>
                </a:lnTo>
                <a:lnTo>
                  <a:pt x="23" y="411"/>
                </a:lnTo>
                <a:lnTo>
                  <a:pt x="23" y="411"/>
                </a:lnTo>
                <a:close/>
                <a:moveTo>
                  <a:pt x="28" y="375"/>
                </a:moveTo>
                <a:lnTo>
                  <a:pt x="28" y="375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2" y="382"/>
                </a:lnTo>
                <a:lnTo>
                  <a:pt x="22" y="382"/>
                </a:lnTo>
                <a:lnTo>
                  <a:pt x="18" y="383"/>
                </a:lnTo>
                <a:lnTo>
                  <a:pt x="17" y="383"/>
                </a:lnTo>
                <a:lnTo>
                  <a:pt x="18" y="382"/>
                </a:lnTo>
                <a:lnTo>
                  <a:pt x="22" y="379"/>
                </a:lnTo>
                <a:lnTo>
                  <a:pt x="22" y="379"/>
                </a:lnTo>
                <a:lnTo>
                  <a:pt x="28" y="373"/>
                </a:lnTo>
                <a:lnTo>
                  <a:pt x="28" y="373"/>
                </a:lnTo>
                <a:lnTo>
                  <a:pt x="28" y="375"/>
                </a:lnTo>
                <a:lnTo>
                  <a:pt x="28" y="375"/>
                </a:lnTo>
                <a:close/>
                <a:moveTo>
                  <a:pt x="28" y="368"/>
                </a:moveTo>
                <a:lnTo>
                  <a:pt x="28" y="368"/>
                </a:lnTo>
                <a:lnTo>
                  <a:pt x="23" y="369"/>
                </a:lnTo>
                <a:lnTo>
                  <a:pt x="23" y="369"/>
                </a:lnTo>
                <a:lnTo>
                  <a:pt x="17" y="372"/>
                </a:lnTo>
                <a:lnTo>
                  <a:pt x="17" y="372"/>
                </a:lnTo>
                <a:lnTo>
                  <a:pt x="14" y="374"/>
                </a:lnTo>
                <a:lnTo>
                  <a:pt x="16" y="373"/>
                </a:lnTo>
                <a:lnTo>
                  <a:pt x="16" y="373"/>
                </a:lnTo>
                <a:lnTo>
                  <a:pt x="22" y="368"/>
                </a:lnTo>
                <a:lnTo>
                  <a:pt x="28" y="363"/>
                </a:lnTo>
                <a:lnTo>
                  <a:pt x="28" y="363"/>
                </a:lnTo>
                <a:lnTo>
                  <a:pt x="28" y="368"/>
                </a:lnTo>
                <a:lnTo>
                  <a:pt x="28" y="368"/>
                </a:lnTo>
                <a:close/>
                <a:moveTo>
                  <a:pt x="30" y="356"/>
                </a:moveTo>
                <a:lnTo>
                  <a:pt x="30" y="356"/>
                </a:lnTo>
                <a:lnTo>
                  <a:pt x="20" y="359"/>
                </a:lnTo>
                <a:lnTo>
                  <a:pt x="10" y="363"/>
                </a:lnTo>
                <a:lnTo>
                  <a:pt x="10" y="363"/>
                </a:lnTo>
                <a:lnTo>
                  <a:pt x="10" y="357"/>
                </a:lnTo>
                <a:lnTo>
                  <a:pt x="10" y="357"/>
                </a:lnTo>
                <a:lnTo>
                  <a:pt x="18" y="354"/>
                </a:lnTo>
                <a:lnTo>
                  <a:pt x="27" y="351"/>
                </a:lnTo>
                <a:lnTo>
                  <a:pt x="44" y="342"/>
                </a:lnTo>
                <a:lnTo>
                  <a:pt x="44" y="342"/>
                </a:lnTo>
                <a:lnTo>
                  <a:pt x="57" y="336"/>
                </a:lnTo>
                <a:lnTo>
                  <a:pt x="57" y="336"/>
                </a:lnTo>
                <a:lnTo>
                  <a:pt x="62" y="335"/>
                </a:lnTo>
                <a:lnTo>
                  <a:pt x="58" y="337"/>
                </a:lnTo>
                <a:lnTo>
                  <a:pt x="58" y="337"/>
                </a:lnTo>
                <a:lnTo>
                  <a:pt x="45" y="347"/>
                </a:lnTo>
                <a:lnTo>
                  <a:pt x="45" y="347"/>
                </a:lnTo>
                <a:lnTo>
                  <a:pt x="42" y="346"/>
                </a:lnTo>
                <a:lnTo>
                  <a:pt x="37" y="347"/>
                </a:lnTo>
                <a:lnTo>
                  <a:pt x="37" y="347"/>
                </a:lnTo>
                <a:lnTo>
                  <a:pt x="33" y="351"/>
                </a:lnTo>
                <a:lnTo>
                  <a:pt x="30" y="356"/>
                </a:lnTo>
                <a:lnTo>
                  <a:pt x="30" y="356"/>
                </a:lnTo>
                <a:close/>
                <a:moveTo>
                  <a:pt x="30" y="222"/>
                </a:moveTo>
                <a:lnTo>
                  <a:pt x="30" y="222"/>
                </a:lnTo>
                <a:lnTo>
                  <a:pt x="35" y="220"/>
                </a:lnTo>
                <a:lnTo>
                  <a:pt x="40" y="218"/>
                </a:lnTo>
                <a:lnTo>
                  <a:pt x="40" y="218"/>
                </a:lnTo>
                <a:lnTo>
                  <a:pt x="48" y="214"/>
                </a:lnTo>
                <a:lnTo>
                  <a:pt x="50" y="213"/>
                </a:lnTo>
                <a:lnTo>
                  <a:pt x="46" y="216"/>
                </a:lnTo>
                <a:lnTo>
                  <a:pt x="46" y="216"/>
                </a:lnTo>
                <a:lnTo>
                  <a:pt x="37" y="221"/>
                </a:lnTo>
                <a:lnTo>
                  <a:pt x="28" y="226"/>
                </a:lnTo>
                <a:lnTo>
                  <a:pt x="28" y="226"/>
                </a:lnTo>
                <a:lnTo>
                  <a:pt x="30" y="222"/>
                </a:lnTo>
                <a:lnTo>
                  <a:pt x="30" y="222"/>
                </a:lnTo>
                <a:close/>
                <a:moveTo>
                  <a:pt x="56" y="173"/>
                </a:moveTo>
                <a:lnTo>
                  <a:pt x="56" y="173"/>
                </a:lnTo>
                <a:lnTo>
                  <a:pt x="60" y="172"/>
                </a:lnTo>
                <a:lnTo>
                  <a:pt x="55" y="175"/>
                </a:lnTo>
                <a:lnTo>
                  <a:pt x="55" y="175"/>
                </a:lnTo>
                <a:lnTo>
                  <a:pt x="56" y="173"/>
                </a:lnTo>
                <a:lnTo>
                  <a:pt x="56" y="173"/>
                </a:lnTo>
                <a:close/>
                <a:moveTo>
                  <a:pt x="52" y="180"/>
                </a:moveTo>
                <a:lnTo>
                  <a:pt x="52" y="180"/>
                </a:lnTo>
                <a:lnTo>
                  <a:pt x="63" y="176"/>
                </a:lnTo>
                <a:lnTo>
                  <a:pt x="63" y="176"/>
                </a:lnTo>
                <a:lnTo>
                  <a:pt x="58" y="179"/>
                </a:lnTo>
                <a:lnTo>
                  <a:pt x="54" y="182"/>
                </a:lnTo>
                <a:lnTo>
                  <a:pt x="54" y="182"/>
                </a:lnTo>
                <a:lnTo>
                  <a:pt x="50" y="184"/>
                </a:lnTo>
                <a:lnTo>
                  <a:pt x="50" y="184"/>
                </a:lnTo>
                <a:lnTo>
                  <a:pt x="52" y="180"/>
                </a:lnTo>
                <a:lnTo>
                  <a:pt x="52" y="180"/>
                </a:lnTo>
                <a:close/>
                <a:moveTo>
                  <a:pt x="44" y="193"/>
                </a:moveTo>
                <a:lnTo>
                  <a:pt x="44" y="193"/>
                </a:lnTo>
                <a:lnTo>
                  <a:pt x="50" y="191"/>
                </a:lnTo>
                <a:lnTo>
                  <a:pt x="50" y="191"/>
                </a:lnTo>
                <a:lnTo>
                  <a:pt x="61" y="187"/>
                </a:lnTo>
                <a:lnTo>
                  <a:pt x="63" y="186"/>
                </a:lnTo>
                <a:lnTo>
                  <a:pt x="63" y="187"/>
                </a:lnTo>
                <a:lnTo>
                  <a:pt x="58" y="191"/>
                </a:lnTo>
                <a:lnTo>
                  <a:pt x="58" y="191"/>
                </a:lnTo>
                <a:lnTo>
                  <a:pt x="49" y="196"/>
                </a:lnTo>
                <a:lnTo>
                  <a:pt x="39" y="202"/>
                </a:lnTo>
                <a:lnTo>
                  <a:pt x="39" y="202"/>
                </a:lnTo>
                <a:lnTo>
                  <a:pt x="44" y="193"/>
                </a:lnTo>
                <a:lnTo>
                  <a:pt x="44" y="193"/>
                </a:lnTo>
                <a:close/>
                <a:moveTo>
                  <a:pt x="36" y="207"/>
                </a:moveTo>
                <a:lnTo>
                  <a:pt x="36" y="207"/>
                </a:lnTo>
                <a:lnTo>
                  <a:pt x="42" y="206"/>
                </a:lnTo>
                <a:lnTo>
                  <a:pt x="47" y="205"/>
                </a:lnTo>
                <a:lnTo>
                  <a:pt x="47" y="205"/>
                </a:lnTo>
                <a:lnTo>
                  <a:pt x="63" y="198"/>
                </a:lnTo>
                <a:lnTo>
                  <a:pt x="63" y="198"/>
                </a:lnTo>
                <a:lnTo>
                  <a:pt x="54" y="202"/>
                </a:lnTo>
                <a:lnTo>
                  <a:pt x="54" y="202"/>
                </a:lnTo>
                <a:lnTo>
                  <a:pt x="44" y="207"/>
                </a:lnTo>
                <a:lnTo>
                  <a:pt x="38" y="210"/>
                </a:lnTo>
                <a:lnTo>
                  <a:pt x="34" y="213"/>
                </a:lnTo>
                <a:lnTo>
                  <a:pt x="34" y="213"/>
                </a:lnTo>
                <a:lnTo>
                  <a:pt x="36" y="207"/>
                </a:lnTo>
                <a:lnTo>
                  <a:pt x="36" y="207"/>
                </a:lnTo>
                <a:close/>
                <a:moveTo>
                  <a:pt x="25" y="233"/>
                </a:moveTo>
                <a:lnTo>
                  <a:pt x="25" y="233"/>
                </a:lnTo>
                <a:lnTo>
                  <a:pt x="37" y="229"/>
                </a:lnTo>
                <a:lnTo>
                  <a:pt x="37" y="229"/>
                </a:lnTo>
                <a:lnTo>
                  <a:pt x="49" y="225"/>
                </a:lnTo>
                <a:lnTo>
                  <a:pt x="51" y="225"/>
                </a:lnTo>
                <a:lnTo>
                  <a:pt x="52" y="225"/>
                </a:lnTo>
                <a:lnTo>
                  <a:pt x="47" y="229"/>
                </a:lnTo>
                <a:lnTo>
                  <a:pt x="47" y="229"/>
                </a:lnTo>
                <a:lnTo>
                  <a:pt x="40" y="232"/>
                </a:lnTo>
                <a:lnTo>
                  <a:pt x="34" y="236"/>
                </a:lnTo>
                <a:lnTo>
                  <a:pt x="28" y="239"/>
                </a:lnTo>
                <a:lnTo>
                  <a:pt x="22" y="242"/>
                </a:lnTo>
                <a:lnTo>
                  <a:pt x="22" y="242"/>
                </a:lnTo>
                <a:lnTo>
                  <a:pt x="25" y="233"/>
                </a:lnTo>
                <a:lnTo>
                  <a:pt x="25" y="233"/>
                </a:lnTo>
                <a:close/>
                <a:moveTo>
                  <a:pt x="57" y="232"/>
                </a:moveTo>
                <a:lnTo>
                  <a:pt x="57" y="232"/>
                </a:lnTo>
                <a:lnTo>
                  <a:pt x="50" y="233"/>
                </a:lnTo>
                <a:lnTo>
                  <a:pt x="44" y="236"/>
                </a:lnTo>
                <a:lnTo>
                  <a:pt x="44" y="236"/>
                </a:lnTo>
                <a:lnTo>
                  <a:pt x="34" y="240"/>
                </a:lnTo>
                <a:lnTo>
                  <a:pt x="34" y="240"/>
                </a:lnTo>
                <a:lnTo>
                  <a:pt x="28" y="243"/>
                </a:lnTo>
                <a:lnTo>
                  <a:pt x="23" y="246"/>
                </a:lnTo>
                <a:lnTo>
                  <a:pt x="22" y="246"/>
                </a:lnTo>
                <a:lnTo>
                  <a:pt x="24" y="243"/>
                </a:lnTo>
                <a:lnTo>
                  <a:pt x="24" y="243"/>
                </a:lnTo>
                <a:lnTo>
                  <a:pt x="31" y="239"/>
                </a:lnTo>
                <a:lnTo>
                  <a:pt x="39" y="235"/>
                </a:lnTo>
                <a:lnTo>
                  <a:pt x="48" y="230"/>
                </a:lnTo>
                <a:lnTo>
                  <a:pt x="52" y="228"/>
                </a:lnTo>
                <a:lnTo>
                  <a:pt x="55" y="225"/>
                </a:lnTo>
                <a:lnTo>
                  <a:pt x="55" y="225"/>
                </a:lnTo>
                <a:lnTo>
                  <a:pt x="57" y="232"/>
                </a:lnTo>
                <a:lnTo>
                  <a:pt x="57" y="232"/>
                </a:lnTo>
                <a:close/>
                <a:moveTo>
                  <a:pt x="21" y="248"/>
                </a:moveTo>
                <a:lnTo>
                  <a:pt x="21" y="248"/>
                </a:lnTo>
                <a:lnTo>
                  <a:pt x="35" y="242"/>
                </a:lnTo>
                <a:lnTo>
                  <a:pt x="35" y="242"/>
                </a:lnTo>
                <a:lnTo>
                  <a:pt x="53" y="235"/>
                </a:lnTo>
                <a:lnTo>
                  <a:pt x="53" y="235"/>
                </a:lnTo>
                <a:lnTo>
                  <a:pt x="57" y="233"/>
                </a:lnTo>
                <a:lnTo>
                  <a:pt x="54" y="236"/>
                </a:lnTo>
                <a:lnTo>
                  <a:pt x="54" y="236"/>
                </a:lnTo>
                <a:lnTo>
                  <a:pt x="45" y="241"/>
                </a:lnTo>
                <a:lnTo>
                  <a:pt x="35" y="246"/>
                </a:lnTo>
                <a:lnTo>
                  <a:pt x="27" y="251"/>
                </a:lnTo>
                <a:lnTo>
                  <a:pt x="18" y="257"/>
                </a:lnTo>
                <a:lnTo>
                  <a:pt x="18" y="257"/>
                </a:lnTo>
                <a:lnTo>
                  <a:pt x="21" y="248"/>
                </a:lnTo>
                <a:lnTo>
                  <a:pt x="21" y="248"/>
                </a:lnTo>
                <a:close/>
                <a:moveTo>
                  <a:pt x="17" y="261"/>
                </a:moveTo>
                <a:lnTo>
                  <a:pt x="17" y="261"/>
                </a:lnTo>
                <a:lnTo>
                  <a:pt x="27" y="258"/>
                </a:lnTo>
                <a:lnTo>
                  <a:pt x="37" y="254"/>
                </a:lnTo>
                <a:lnTo>
                  <a:pt x="37" y="254"/>
                </a:lnTo>
                <a:lnTo>
                  <a:pt x="54" y="246"/>
                </a:lnTo>
                <a:lnTo>
                  <a:pt x="54" y="246"/>
                </a:lnTo>
                <a:lnTo>
                  <a:pt x="62" y="243"/>
                </a:lnTo>
                <a:lnTo>
                  <a:pt x="63" y="243"/>
                </a:lnTo>
                <a:lnTo>
                  <a:pt x="64" y="245"/>
                </a:lnTo>
                <a:lnTo>
                  <a:pt x="60" y="248"/>
                </a:lnTo>
                <a:lnTo>
                  <a:pt x="60" y="248"/>
                </a:lnTo>
                <a:lnTo>
                  <a:pt x="49" y="254"/>
                </a:lnTo>
                <a:lnTo>
                  <a:pt x="37" y="259"/>
                </a:lnTo>
                <a:lnTo>
                  <a:pt x="25" y="264"/>
                </a:lnTo>
                <a:lnTo>
                  <a:pt x="20" y="267"/>
                </a:lnTo>
                <a:lnTo>
                  <a:pt x="15" y="271"/>
                </a:lnTo>
                <a:lnTo>
                  <a:pt x="15" y="271"/>
                </a:lnTo>
                <a:lnTo>
                  <a:pt x="17" y="261"/>
                </a:lnTo>
                <a:lnTo>
                  <a:pt x="17" y="261"/>
                </a:lnTo>
                <a:close/>
                <a:moveTo>
                  <a:pt x="14" y="275"/>
                </a:moveTo>
                <a:lnTo>
                  <a:pt x="14" y="275"/>
                </a:lnTo>
                <a:lnTo>
                  <a:pt x="28" y="270"/>
                </a:lnTo>
                <a:lnTo>
                  <a:pt x="44" y="264"/>
                </a:lnTo>
                <a:lnTo>
                  <a:pt x="44" y="264"/>
                </a:lnTo>
                <a:lnTo>
                  <a:pt x="68" y="254"/>
                </a:lnTo>
                <a:lnTo>
                  <a:pt x="68" y="254"/>
                </a:lnTo>
                <a:lnTo>
                  <a:pt x="73" y="252"/>
                </a:lnTo>
                <a:lnTo>
                  <a:pt x="71" y="253"/>
                </a:lnTo>
                <a:lnTo>
                  <a:pt x="63" y="258"/>
                </a:lnTo>
                <a:lnTo>
                  <a:pt x="63" y="258"/>
                </a:lnTo>
                <a:lnTo>
                  <a:pt x="50" y="264"/>
                </a:lnTo>
                <a:lnTo>
                  <a:pt x="37" y="270"/>
                </a:lnTo>
                <a:lnTo>
                  <a:pt x="24" y="276"/>
                </a:lnTo>
                <a:lnTo>
                  <a:pt x="18" y="280"/>
                </a:lnTo>
                <a:lnTo>
                  <a:pt x="12" y="284"/>
                </a:lnTo>
                <a:lnTo>
                  <a:pt x="12" y="284"/>
                </a:lnTo>
                <a:lnTo>
                  <a:pt x="14" y="275"/>
                </a:lnTo>
                <a:lnTo>
                  <a:pt x="14" y="275"/>
                </a:lnTo>
                <a:close/>
                <a:moveTo>
                  <a:pt x="12" y="288"/>
                </a:moveTo>
                <a:lnTo>
                  <a:pt x="12" y="288"/>
                </a:lnTo>
                <a:lnTo>
                  <a:pt x="24" y="283"/>
                </a:lnTo>
                <a:lnTo>
                  <a:pt x="37" y="277"/>
                </a:lnTo>
                <a:lnTo>
                  <a:pt x="37" y="277"/>
                </a:lnTo>
                <a:lnTo>
                  <a:pt x="49" y="273"/>
                </a:lnTo>
                <a:lnTo>
                  <a:pt x="61" y="269"/>
                </a:lnTo>
                <a:lnTo>
                  <a:pt x="61" y="269"/>
                </a:lnTo>
                <a:lnTo>
                  <a:pt x="70" y="266"/>
                </a:lnTo>
                <a:lnTo>
                  <a:pt x="70" y="266"/>
                </a:lnTo>
                <a:lnTo>
                  <a:pt x="63" y="269"/>
                </a:lnTo>
                <a:lnTo>
                  <a:pt x="63" y="269"/>
                </a:lnTo>
                <a:lnTo>
                  <a:pt x="35" y="285"/>
                </a:lnTo>
                <a:lnTo>
                  <a:pt x="35" y="285"/>
                </a:lnTo>
                <a:lnTo>
                  <a:pt x="22" y="292"/>
                </a:lnTo>
                <a:lnTo>
                  <a:pt x="16" y="295"/>
                </a:lnTo>
                <a:lnTo>
                  <a:pt x="10" y="299"/>
                </a:lnTo>
                <a:lnTo>
                  <a:pt x="10" y="299"/>
                </a:lnTo>
                <a:lnTo>
                  <a:pt x="12" y="288"/>
                </a:lnTo>
                <a:lnTo>
                  <a:pt x="12" y="288"/>
                </a:lnTo>
                <a:close/>
                <a:moveTo>
                  <a:pt x="10" y="302"/>
                </a:moveTo>
                <a:lnTo>
                  <a:pt x="10" y="302"/>
                </a:lnTo>
                <a:lnTo>
                  <a:pt x="10" y="301"/>
                </a:lnTo>
                <a:lnTo>
                  <a:pt x="10" y="301"/>
                </a:lnTo>
                <a:lnTo>
                  <a:pt x="28" y="294"/>
                </a:lnTo>
                <a:lnTo>
                  <a:pt x="46" y="287"/>
                </a:lnTo>
                <a:lnTo>
                  <a:pt x="46" y="287"/>
                </a:lnTo>
                <a:lnTo>
                  <a:pt x="64" y="279"/>
                </a:lnTo>
                <a:lnTo>
                  <a:pt x="64" y="279"/>
                </a:lnTo>
                <a:lnTo>
                  <a:pt x="73" y="275"/>
                </a:lnTo>
                <a:lnTo>
                  <a:pt x="76" y="274"/>
                </a:lnTo>
                <a:lnTo>
                  <a:pt x="71" y="277"/>
                </a:lnTo>
                <a:lnTo>
                  <a:pt x="71" y="277"/>
                </a:lnTo>
                <a:lnTo>
                  <a:pt x="56" y="285"/>
                </a:lnTo>
                <a:lnTo>
                  <a:pt x="39" y="293"/>
                </a:lnTo>
                <a:lnTo>
                  <a:pt x="24" y="302"/>
                </a:lnTo>
                <a:lnTo>
                  <a:pt x="9" y="312"/>
                </a:lnTo>
                <a:lnTo>
                  <a:pt x="9" y="312"/>
                </a:lnTo>
                <a:lnTo>
                  <a:pt x="10" y="302"/>
                </a:lnTo>
                <a:lnTo>
                  <a:pt x="10" y="302"/>
                </a:lnTo>
                <a:close/>
                <a:moveTo>
                  <a:pt x="34" y="324"/>
                </a:moveTo>
                <a:lnTo>
                  <a:pt x="34" y="324"/>
                </a:lnTo>
                <a:lnTo>
                  <a:pt x="20" y="332"/>
                </a:lnTo>
                <a:lnTo>
                  <a:pt x="14" y="336"/>
                </a:lnTo>
                <a:lnTo>
                  <a:pt x="9" y="341"/>
                </a:lnTo>
                <a:lnTo>
                  <a:pt x="9" y="341"/>
                </a:lnTo>
                <a:lnTo>
                  <a:pt x="8" y="331"/>
                </a:lnTo>
                <a:lnTo>
                  <a:pt x="8" y="331"/>
                </a:lnTo>
                <a:lnTo>
                  <a:pt x="9" y="332"/>
                </a:lnTo>
                <a:lnTo>
                  <a:pt x="9" y="332"/>
                </a:lnTo>
                <a:lnTo>
                  <a:pt x="26" y="327"/>
                </a:lnTo>
                <a:lnTo>
                  <a:pt x="42" y="319"/>
                </a:lnTo>
                <a:lnTo>
                  <a:pt x="57" y="311"/>
                </a:lnTo>
                <a:lnTo>
                  <a:pt x="72" y="302"/>
                </a:lnTo>
                <a:lnTo>
                  <a:pt x="72" y="302"/>
                </a:lnTo>
                <a:lnTo>
                  <a:pt x="53" y="314"/>
                </a:lnTo>
                <a:lnTo>
                  <a:pt x="34" y="324"/>
                </a:lnTo>
                <a:lnTo>
                  <a:pt x="34" y="324"/>
                </a:lnTo>
                <a:close/>
                <a:moveTo>
                  <a:pt x="9" y="329"/>
                </a:moveTo>
                <a:lnTo>
                  <a:pt x="9" y="329"/>
                </a:lnTo>
                <a:lnTo>
                  <a:pt x="9" y="315"/>
                </a:lnTo>
                <a:lnTo>
                  <a:pt x="9" y="315"/>
                </a:lnTo>
                <a:lnTo>
                  <a:pt x="20" y="312"/>
                </a:lnTo>
                <a:lnTo>
                  <a:pt x="30" y="307"/>
                </a:lnTo>
                <a:lnTo>
                  <a:pt x="51" y="298"/>
                </a:lnTo>
                <a:lnTo>
                  <a:pt x="51" y="298"/>
                </a:lnTo>
                <a:lnTo>
                  <a:pt x="64" y="293"/>
                </a:lnTo>
                <a:lnTo>
                  <a:pt x="64" y="293"/>
                </a:lnTo>
                <a:lnTo>
                  <a:pt x="77" y="288"/>
                </a:lnTo>
                <a:lnTo>
                  <a:pt x="77" y="288"/>
                </a:lnTo>
                <a:lnTo>
                  <a:pt x="79" y="287"/>
                </a:lnTo>
                <a:lnTo>
                  <a:pt x="79" y="287"/>
                </a:lnTo>
                <a:lnTo>
                  <a:pt x="78" y="288"/>
                </a:lnTo>
                <a:lnTo>
                  <a:pt x="78" y="288"/>
                </a:lnTo>
                <a:lnTo>
                  <a:pt x="69" y="293"/>
                </a:lnTo>
                <a:lnTo>
                  <a:pt x="60" y="297"/>
                </a:lnTo>
                <a:lnTo>
                  <a:pt x="50" y="301"/>
                </a:lnTo>
                <a:lnTo>
                  <a:pt x="40" y="306"/>
                </a:lnTo>
                <a:lnTo>
                  <a:pt x="40" y="306"/>
                </a:lnTo>
                <a:lnTo>
                  <a:pt x="24" y="317"/>
                </a:lnTo>
                <a:lnTo>
                  <a:pt x="9" y="329"/>
                </a:lnTo>
                <a:lnTo>
                  <a:pt x="9" y="329"/>
                </a:lnTo>
                <a:close/>
                <a:moveTo>
                  <a:pt x="9" y="343"/>
                </a:moveTo>
                <a:lnTo>
                  <a:pt x="9" y="343"/>
                </a:lnTo>
                <a:lnTo>
                  <a:pt x="9" y="343"/>
                </a:lnTo>
                <a:lnTo>
                  <a:pt x="9" y="343"/>
                </a:lnTo>
                <a:lnTo>
                  <a:pt x="15" y="342"/>
                </a:lnTo>
                <a:lnTo>
                  <a:pt x="21" y="340"/>
                </a:lnTo>
                <a:lnTo>
                  <a:pt x="32" y="335"/>
                </a:lnTo>
                <a:lnTo>
                  <a:pt x="32" y="335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51" y="329"/>
                </a:lnTo>
                <a:lnTo>
                  <a:pt x="36" y="337"/>
                </a:lnTo>
                <a:lnTo>
                  <a:pt x="9" y="354"/>
                </a:lnTo>
                <a:lnTo>
                  <a:pt x="9" y="354"/>
                </a:lnTo>
                <a:lnTo>
                  <a:pt x="9" y="343"/>
                </a:lnTo>
                <a:lnTo>
                  <a:pt x="9" y="343"/>
                </a:lnTo>
                <a:close/>
                <a:moveTo>
                  <a:pt x="56" y="353"/>
                </a:moveTo>
                <a:lnTo>
                  <a:pt x="56" y="353"/>
                </a:lnTo>
                <a:lnTo>
                  <a:pt x="61" y="352"/>
                </a:lnTo>
                <a:lnTo>
                  <a:pt x="61" y="352"/>
                </a:lnTo>
                <a:lnTo>
                  <a:pt x="60" y="354"/>
                </a:lnTo>
                <a:lnTo>
                  <a:pt x="58" y="355"/>
                </a:lnTo>
                <a:lnTo>
                  <a:pt x="56" y="354"/>
                </a:lnTo>
                <a:lnTo>
                  <a:pt x="54" y="353"/>
                </a:lnTo>
                <a:lnTo>
                  <a:pt x="54" y="353"/>
                </a:lnTo>
                <a:lnTo>
                  <a:pt x="49" y="349"/>
                </a:lnTo>
                <a:lnTo>
                  <a:pt x="49" y="349"/>
                </a:lnTo>
                <a:lnTo>
                  <a:pt x="54" y="349"/>
                </a:lnTo>
                <a:lnTo>
                  <a:pt x="55" y="350"/>
                </a:lnTo>
                <a:lnTo>
                  <a:pt x="55" y="351"/>
                </a:lnTo>
                <a:lnTo>
                  <a:pt x="55" y="351"/>
                </a:lnTo>
                <a:lnTo>
                  <a:pt x="55" y="352"/>
                </a:lnTo>
                <a:lnTo>
                  <a:pt x="56" y="353"/>
                </a:lnTo>
                <a:lnTo>
                  <a:pt x="56" y="353"/>
                </a:lnTo>
                <a:close/>
                <a:moveTo>
                  <a:pt x="62" y="349"/>
                </a:moveTo>
                <a:lnTo>
                  <a:pt x="62" y="349"/>
                </a:lnTo>
                <a:lnTo>
                  <a:pt x="59" y="350"/>
                </a:lnTo>
                <a:lnTo>
                  <a:pt x="61" y="347"/>
                </a:lnTo>
                <a:lnTo>
                  <a:pt x="61" y="347"/>
                </a:lnTo>
                <a:lnTo>
                  <a:pt x="61" y="345"/>
                </a:lnTo>
                <a:lnTo>
                  <a:pt x="60" y="345"/>
                </a:lnTo>
                <a:lnTo>
                  <a:pt x="60" y="345"/>
                </a:lnTo>
                <a:lnTo>
                  <a:pt x="56" y="345"/>
                </a:lnTo>
                <a:lnTo>
                  <a:pt x="51" y="347"/>
                </a:lnTo>
                <a:lnTo>
                  <a:pt x="49" y="347"/>
                </a:lnTo>
                <a:lnTo>
                  <a:pt x="52" y="344"/>
                </a:lnTo>
                <a:lnTo>
                  <a:pt x="52" y="344"/>
                </a:lnTo>
                <a:lnTo>
                  <a:pt x="64" y="336"/>
                </a:lnTo>
                <a:lnTo>
                  <a:pt x="64" y="336"/>
                </a:lnTo>
                <a:lnTo>
                  <a:pt x="64" y="342"/>
                </a:lnTo>
                <a:lnTo>
                  <a:pt x="62" y="349"/>
                </a:lnTo>
                <a:lnTo>
                  <a:pt x="62" y="349"/>
                </a:lnTo>
                <a:close/>
                <a:moveTo>
                  <a:pt x="64" y="332"/>
                </a:moveTo>
                <a:lnTo>
                  <a:pt x="64" y="332"/>
                </a:lnTo>
                <a:lnTo>
                  <a:pt x="52" y="337"/>
                </a:lnTo>
                <a:lnTo>
                  <a:pt x="38" y="342"/>
                </a:lnTo>
                <a:lnTo>
                  <a:pt x="38" y="342"/>
                </a:lnTo>
                <a:lnTo>
                  <a:pt x="25" y="349"/>
                </a:lnTo>
                <a:lnTo>
                  <a:pt x="25" y="349"/>
                </a:lnTo>
                <a:lnTo>
                  <a:pt x="16" y="354"/>
                </a:lnTo>
                <a:lnTo>
                  <a:pt x="13" y="355"/>
                </a:lnTo>
                <a:lnTo>
                  <a:pt x="16" y="353"/>
                </a:lnTo>
                <a:lnTo>
                  <a:pt x="16" y="353"/>
                </a:lnTo>
                <a:lnTo>
                  <a:pt x="40" y="338"/>
                </a:lnTo>
                <a:lnTo>
                  <a:pt x="53" y="331"/>
                </a:lnTo>
                <a:lnTo>
                  <a:pt x="65" y="322"/>
                </a:lnTo>
                <a:lnTo>
                  <a:pt x="65" y="322"/>
                </a:lnTo>
                <a:lnTo>
                  <a:pt x="64" y="332"/>
                </a:lnTo>
                <a:lnTo>
                  <a:pt x="64" y="332"/>
                </a:lnTo>
                <a:close/>
                <a:moveTo>
                  <a:pt x="67" y="312"/>
                </a:moveTo>
                <a:lnTo>
                  <a:pt x="67" y="312"/>
                </a:lnTo>
                <a:lnTo>
                  <a:pt x="66" y="318"/>
                </a:lnTo>
                <a:lnTo>
                  <a:pt x="66" y="318"/>
                </a:lnTo>
                <a:lnTo>
                  <a:pt x="52" y="323"/>
                </a:lnTo>
                <a:lnTo>
                  <a:pt x="38" y="330"/>
                </a:lnTo>
                <a:lnTo>
                  <a:pt x="38" y="330"/>
                </a:lnTo>
                <a:lnTo>
                  <a:pt x="27" y="335"/>
                </a:lnTo>
                <a:lnTo>
                  <a:pt x="27" y="335"/>
                </a:lnTo>
                <a:lnTo>
                  <a:pt x="19" y="338"/>
                </a:lnTo>
                <a:lnTo>
                  <a:pt x="14" y="340"/>
                </a:lnTo>
                <a:lnTo>
                  <a:pt x="13" y="340"/>
                </a:lnTo>
                <a:lnTo>
                  <a:pt x="13" y="340"/>
                </a:lnTo>
                <a:lnTo>
                  <a:pt x="16" y="337"/>
                </a:lnTo>
                <a:lnTo>
                  <a:pt x="19" y="334"/>
                </a:lnTo>
                <a:lnTo>
                  <a:pt x="28" y="330"/>
                </a:lnTo>
                <a:lnTo>
                  <a:pt x="45" y="321"/>
                </a:lnTo>
                <a:lnTo>
                  <a:pt x="45" y="321"/>
                </a:lnTo>
                <a:lnTo>
                  <a:pt x="58" y="314"/>
                </a:lnTo>
                <a:lnTo>
                  <a:pt x="70" y="306"/>
                </a:lnTo>
                <a:lnTo>
                  <a:pt x="70" y="306"/>
                </a:lnTo>
                <a:lnTo>
                  <a:pt x="68" y="309"/>
                </a:lnTo>
                <a:lnTo>
                  <a:pt x="67" y="312"/>
                </a:lnTo>
                <a:lnTo>
                  <a:pt x="67" y="312"/>
                </a:lnTo>
                <a:close/>
                <a:moveTo>
                  <a:pt x="78" y="300"/>
                </a:moveTo>
                <a:lnTo>
                  <a:pt x="78" y="300"/>
                </a:lnTo>
                <a:lnTo>
                  <a:pt x="76" y="299"/>
                </a:lnTo>
                <a:lnTo>
                  <a:pt x="76" y="299"/>
                </a:lnTo>
                <a:lnTo>
                  <a:pt x="69" y="303"/>
                </a:lnTo>
                <a:lnTo>
                  <a:pt x="62" y="307"/>
                </a:lnTo>
                <a:lnTo>
                  <a:pt x="47" y="315"/>
                </a:lnTo>
                <a:lnTo>
                  <a:pt x="47" y="315"/>
                </a:lnTo>
                <a:lnTo>
                  <a:pt x="23" y="324"/>
                </a:lnTo>
                <a:lnTo>
                  <a:pt x="23" y="324"/>
                </a:lnTo>
                <a:lnTo>
                  <a:pt x="14" y="329"/>
                </a:lnTo>
                <a:lnTo>
                  <a:pt x="13" y="329"/>
                </a:lnTo>
                <a:lnTo>
                  <a:pt x="14" y="328"/>
                </a:lnTo>
                <a:lnTo>
                  <a:pt x="21" y="321"/>
                </a:lnTo>
                <a:lnTo>
                  <a:pt x="21" y="321"/>
                </a:lnTo>
                <a:lnTo>
                  <a:pt x="29" y="316"/>
                </a:lnTo>
                <a:lnTo>
                  <a:pt x="36" y="312"/>
                </a:lnTo>
                <a:lnTo>
                  <a:pt x="54" y="303"/>
                </a:lnTo>
                <a:lnTo>
                  <a:pt x="70" y="295"/>
                </a:lnTo>
                <a:lnTo>
                  <a:pt x="85" y="286"/>
                </a:lnTo>
                <a:lnTo>
                  <a:pt x="85" y="286"/>
                </a:lnTo>
                <a:lnTo>
                  <a:pt x="84" y="290"/>
                </a:lnTo>
                <a:lnTo>
                  <a:pt x="83" y="293"/>
                </a:lnTo>
                <a:lnTo>
                  <a:pt x="80" y="297"/>
                </a:lnTo>
                <a:lnTo>
                  <a:pt x="78" y="300"/>
                </a:lnTo>
                <a:lnTo>
                  <a:pt x="78" y="300"/>
                </a:lnTo>
                <a:close/>
                <a:moveTo>
                  <a:pt x="12" y="312"/>
                </a:moveTo>
                <a:lnTo>
                  <a:pt x="12" y="312"/>
                </a:lnTo>
                <a:lnTo>
                  <a:pt x="16" y="310"/>
                </a:lnTo>
                <a:lnTo>
                  <a:pt x="20" y="307"/>
                </a:lnTo>
                <a:lnTo>
                  <a:pt x="28" y="302"/>
                </a:lnTo>
                <a:lnTo>
                  <a:pt x="28" y="302"/>
                </a:lnTo>
                <a:lnTo>
                  <a:pt x="46" y="293"/>
                </a:lnTo>
                <a:lnTo>
                  <a:pt x="46" y="293"/>
                </a:lnTo>
                <a:lnTo>
                  <a:pt x="63" y="284"/>
                </a:lnTo>
                <a:lnTo>
                  <a:pt x="79" y="275"/>
                </a:lnTo>
                <a:lnTo>
                  <a:pt x="79" y="275"/>
                </a:lnTo>
                <a:lnTo>
                  <a:pt x="83" y="279"/>
                </a:lnTo>
                <a:lnTo>
                  <a:pt x="83" y="279"/>
                </a:lnTo>
                <a:lnTo>
                  <a:pt x="84" y="281"/>
                </a:lnTo>
                <a:lnTo>
                  <a:pt x="85" y="283"/>
                </a:lnTo>
                <a:lnTo>
                  <a:pt x="85" y="283"/>
                </a:lnTo>
                <a:lnTo>
                  <a:pt x="67" y="290"/>
                </a:lnTo>
                <a:lnTo>
                  <a:pt x="49" y="297"/>
                </a:lnTo>
                <a:lnTo>
                  <a:pt x="30" y="305"/>
                </a:lnTo>
                <a:lnTo>
                  <a:pt x="12" y="312"/>
                </a:lnTo>
                <a:lnTo>
                  <a:pt x="12" y="312"/>
                </a:lnTo>
                <a:close/>
                <a:moveTo>
                  <a:pt x="50" y="283"/>
                </a:moveTo>
                <a:lnTo>
                  <a:pt x="50" y="283"/>
                </a:lnTo>
                <a:lnTo>
                  <a:pt x="24" y="293"/>
                </a:lnTo>
                <a:lnTo>
                  <a:pt x="24" y="293"/>
                </a:lnTo>
                <a:lnTo>
                  <a:pt x="18" y="297"/>
                </a:lnTo>
                <a:lnTo>
                  <a:pt x="15" y="298"/>
                </a:lnTo>
                <a:lnTo>
                  <a:pt x="17" y="296"/>
                </a:lnTo>
                <a:lnTo>
                  <a:pt x="17" y="296"/>
                </a:lnTo>
                <a:lnTo>
                  <a:pt x="31" y="288"/>
                </a:lnTo>
                <a:lnTo>
                  <a:pt x="47" y="281"/>
                </a:lnTo>
                <a:lnTo>
                  <a:pt x="62" y="273"/>
                </a:lnTo>
                <a:lnTo>
                  <a:pt x="69" y="268"/>
                </a:lnTo>
                <a:lnTo>
                  <a:pt x="76" y="264"/>
                </a:lnTo>
                <a:lnTo>
                  <a:pt x="76" y="264"/>
                </a:lnTo>
                <a:lnTo>
                  <a:pt x="76" y="262"/>
                </a:lnTo>
                <a:lnTo>
                  <a:pt x="75" y="262"/>
                </a:lnTo>
                <a:lnTo>
                  <a:pt x="75" y="262"/>
                </a:lnTo>
                <a:lnTo>
                  <a:pt x="60" y="266"/>
                </a:lnTo>
                <a:lnTo>
                  <a:pt x="53" y="269"/>
                </a:lnTo>
                <a:lnTo>
                  <a:pt x="46" y="271"/>
                </a:lnTo>
                <a:lnTo>
                  <a:pt x="46" y="271"/>
                </a:lnTo>
                <a:lnTo>
                  <a:pt x="27" y="280"/>
                </a:lnTo>
                <a:lnTo>
                  <a:pt x="27" y="280"/>
                </a:lnTo>
                <a:lnTo>
                  <a:pt x="16" y="285"/>
                </a:lnTo>
                <a:lnTo>
                  <a:pt x="14" y="286"/>
                </a:lnTo>
                <a:lnTo>
                  <a:pt x="14" y="286"/>
                </a:lnTo>
                <a:lnTo>
                  <a:pt x="20" y="281"/>
                </a:lnTo>
                <a:lnTo>
                  <a:pt x="20" y="281"/>
                </a:lnTo>
                <a:lnTo>
                  <a:pt x="27" y="276"/>
                </a:lnTo>
                <a:lnTo>
                  <a:pt x="34" y="273"/>
                </a:lnTo>
                <a:lnTo>
                  <a:pt x="49" y="266"/>
                </a:lnTo>
                <a:lnTo>
                  <a:pt x="64" y="259"/>
                </a:lnTo>
                <a:lnTo>
                  <a:pt x="71" y="255"/>
                </a:lnTo>
                <a:lnTo>
                  <a:pt x="77" y="251"/>
                </a:lnTo>
                <a:lnTo>
                  <a:pt x="77" y="251"/>
                </a:lnTo>
                <a:lnTo>
                  <a:pt x="78" y="257"/>
                </a:lnTo>
                <a:lnTo>
                  <a:pt x="76" y="264"/>
                </a:lnTo>
                <a:lnTo>
                  <a:pt x="76" y="264"/>
                </a:lnTo>
                <a:lnTo>
                  <a:pt x="76" y="268"/>
                </a:lnTo>
                <a:lnTo>
                  <a:pt x="78" y="272"/>
                </a:lnTo>
                <a:lnTo>
                  <a:pt x="78" y="272"/>
                </a:lnTo>
                <a:lnTo>
                  <a:pt x="70" y="274"/>
                </a:lnTo>
                <a:lnTo>
                  <a:pt x="64" y="277"/>
                </a:lnTo>
                <a:lnTo>
                  <a:pt x="50" y="283"/>
                </a:lnTo>
                <a:lnTo>
                  <a:pt x="50" y="283"/>
                </a:lnTo>
                <a:close/>
                <a:moveTo>
                  <a:pt x="47" y="260"/>
                </a:moveTo>
                <a:lnTo>
                  <a:pt x="47" y="260"/>
                </a:lnTo>
                <a:lnTo>
                  <a:pt x="27" y="268"/>
                </a:lnTo>
                <a:lnTo>
                  <a:pt x="27" y="268"/>
                </a:lnTo>
                <a:lnTo>
                  <a:pt x="18" y="272"/>
                </a:lnTo>
                <a:lnTo>
                  <a:pt x="17" y="273"/>
                </a:lnTo>
                <a:lnTo>
                  <a:pt x="17" y="272"/>
                </a:lnTo>
                <a:lnTo>
                  <a:pt x="23" y="268"/>
                </a:lnTo>
                <a:lnTo>
                  <a:pt x="23" y="268"/>
                </a:lnTo>
                <a:lnTo>
                  <a:pt x="35" y="261"/>
                </a:lnTo>
                <a:lnTo>
                  <a:pt x="48" y="256"/>
                </a:lnTo>
                <a:lnTo>
                  <a:pt x="60" y="250"/>
                </a:lnTo>
                <a:lnTo>
                  <a:pt x="66" y="247"/>
                </a:lnTo>
                <a:lnTo>
                  <a:pt x="71" y="242"/>
                </a:lnTo>
                <a:lnTo>
                  <a:pt x="71" y="242"/>
                </a:lnTo>
                <a:lnTo>
                  <a:pt x="74" y="245"/>
                </a:lnTo>
                <a:lnTo>
                  <a:pt x="76" y="249"/>
                </a:lnTo>
                <a:lnTo>
                  <a:pt x="76" y="249"/>
                </a:lnTo>
                <a:lnTo>
                  <a:pt x="62" y="254"/>
                </a:lnTo>
                <a:lnTo>
                  <a:pt x="47" y="260"/>
                </a:lnTo>
                <a:lnTo>
                  <a:pt x="47" y="260"/>
                </a:lnTo>
                <a:close/>
                <a:moveTo>
                  <a:pt x="23" y="257"/>
                </a:moveTo>
                <a:lnTo>
                  <a:pt x="23" y="257"/>
                </a:lnTo>
                <a:lnTo>
                  <a:pt x="19" y="258"/>
                </a:lnTo>
                <a:lnTo>
                  <a:pt x="20" y="257"/>
                </a:lnTo>
                <a:lnTo>
                  <a:pt x="26" y="254"/>
                </a:lnTo>
                <a:lnTo>
                  <a:pt x="26" y="254"/>
                </a:lnTo>
                <a:lnTo>
                  <a:pt x="38" y="247"/>
                </a:lnTo>
                <a:lnTo>
                  <a:pt x="38" y="247"/>
                </a:lnTo>
                <a:lnTo>
                  <a:pt x="49" y="241"/>
                </a:lnTo>
                <a:lnTo>
                  <a:pt x="59" y="235"/>
                </a:lnTo>
                <a:lnTo>
                  <a:pt x="59" y="235"/>
                </a:lnTo>
                <a:lnTo>
                  <a:pt x="62" y="237"/>
                </a:lnTo>
                <a:lnTo>
                  <a:pt x="65" y="239"/>
                </a:lnTo>
                <a:lnTo>
                  <a:pt x="65" y="239"/>
                </a:lnTo>
                <a:lnTo>
                  <a:pt x="68" y="240"/>
                </a:lnTo>
                <a:lnTo>
                  <a:pt x="68" y="240"/>
                </a:lnTo>
                <a:lnTo>
                  <a:pt x="56" y="242"/>
                </a:lnTo>
                <a:lnTo>
                  <a:pt x="46" y="248"/>
                </a:lnTo>
                <a:lnTo>
                  <a:pt x="23" y="257"/>
                </a:lnTo>
                <a:lnTo>
                  <a:pt x="23" y="257"/>
                </a:lnTo>
                <a:close/>
                <a:moveTo>
                  <a:pt x="57" y="212"/>
                </a:moveTo>
                <a:lnTo>
                  <a:pt x="57" y="212"/>
                </a:lnTo>
                <a:lnTo>
                  <a:pt x="56" y="217"/>
                </a:lnTo>
                <a:lnTo>
                  <a:pt x="55" y="222"/>
                </a:lnTo>
                <a:lnTo>
                  <a:pt x="55" y="222"/>
                </a:lnTo>
                <a:lnTo>
                  <a:pt x="40" y="226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34" y="227"/>
                </a:lnTo>
                <a:lnTo>
                  <a:pt x="42" y="222"/>
                </a:lnTo>
                <a:lnTo>
                  <a:pt x="56" y="211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5" y="209"/>
                </a:lnTo>
                <a:lnTo>
                  <a:pt x="55" y="209"/>
                </a:lnTo>
                <a:lnTo>
                  <a:pt x="49" y="212"/>
                </a:lnTo>
                <a:lnTo>
                  <a:pt x="43" y="214"/>
                </a:lnTo>
                <a:lnTo>
                  <a:pt x="43" y="214"/>
                </a:lnTo>
                <a:lnTo>
                  <a:pt x="32" y="219"/>
                </a:lnTo>
                <a:lnTo>
                  <a:pt x="32" y="219"/>
                </a:lnTo>
                <a:lnTo>
                  <a:pt x="33" y="216"/>
                </a:lnTo>
                <a:lnTo>
                  <a:pt x="33" y="216"/>
                </a:lnTo>
                <a:lnTo>
                  <a:pt x="37" y="213"/>
                </a:lnTo>
                <a:lnTo>
                  <a:pt x="42" y="210"/>
                </a:lnTo>
                <a:lnTo>
                  <a:pt x="42" y="210"/>
                </a:lnTo>
                <a:lnTo>
                  <a:pt x="52" y="205"/>
                </a:lnTo>
                <a:lnTo>
                  <a:pt x="62" y="200"/>
                </a:lnTo>
                <a:lnTo>
                  <a:pt x="62" y="200"/>
                </a:lnTo>
                <a:lnTo>
                  <a:pt x="57" y="212"/>
                </a:lnTo>
                <a:lnTo>
                  <a:pt x="57" y="212"/>
                </a:lnTo>
                <a:close/>
                <a:moveTo>
                  <a:pt x="64" y="196"/>
                </a:moveTo>
                <a:lnTo>
                  <a:pt x="64" y="196"/>
                </a:lnTo>
                <a:lnTo>
                  <a:pt x="54" y="199"/>
                </a:lnTo>
                <a:lnTo>
                  <a:pt x="54" y="199"/>
                </a:lnTo>
                <a:lnTo>
                  <a:pt x="43" y="203"/>
                </a:lnTo>
                <a:lnTo>
                  <a:pt x="42" y="203"/>
                </a:lnTo>
                <a:lnTo>
                  <a:pt x="42" y="203"/>
                </a:lnTo>
                <a:lnTo>
                  <a:pt x="47" y="200"/>
                </a:lnTo>
                <a:lnTo>
                  <a:pt x="47" y="200"/>
                </a:lnTo>
                <a:lnTo>
                  <a:pt x="58" y="194"/>
                </a:lnTo>
                <a:lnTo>
                  <a:pt x="63" y="190"/>
                </a:lnTo>
                <a:lnTo>
                  <a:pt x="67" y="186"/>
                </a:lnTo>
                <a:lnTo>
                  <a:pt x="67" y="186"/>
                </a:lnTo>
                <a:lnTo>
                  <a:pt x="64" y="196"/>
                </a:lnTo>
                <a:lnTo>
                  <a:pt x="64" y="196"/>
                </a:lnTo>
                <a:close/>
                <a:moveTo>
                  <a:pt x="67" y="179"/>
                </a:moveTo>
                <a:lnTo>
                  <a:pt x="67" y="179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58" y="185"/>
                </a:lnTo>
                <a:lnTo>
                  <a:pt x="58" y="185"/>
                </a:lnTo>
                <a:lnTo>
                  <a:pt x="46" y="191"/>
                </a:lnTo>
                <a:lnTo>
                  <a:pt x="46" y="191"/>
                </a:lnTo>
                <a:lnTo>
                  <a:pt x="48" y="187"/>
                </a:lnTo>
                <a:lnTo>
                  <a:pt x="48" y="187"/>
                </a:lnTo>
                <a:lnTo>
                  <a:pt x="57" y="182"/>
                </a:lnTo>
                <a:lnTo>
                  <a:pt x="67" y="176"/>
                </a:lnTo>
                <a:lnTo>
                  <a:pt x="67" y="176"/>
                </a:lnTo>
                <a:lnTo>
                  <a:pt x="67" y="179"/>
                </a:lnTo>
                <a:lnTo>
                  <a:pt x="67" y="179"/>
                </a:lnTo>
                <a:close/>
                <a:moveTo>
                  <a:pt x="67" y="173"/>
                </a:moveTo>
                <a:lnTo>
                  <a:pt x="67" y="173"/>
                </a:lnTo>
                <a:lnTo>
                  <a:pt x="59" y="175"/>
                </a:lnTo>
                <a:lnTo>
                  <a:pt x="59" y="175"/>
                </a:lnTo>
                <a:lnTo>
                  <a:pt x="66" y="171"/>
                </a:lnTo>
                <a:lnTo>
                  <a:pt x="66" y="171"/>
                </a:lnTo>
                <a:lnTo>
                  <a:pt x="66" y="169"/>
                </a:lnTo>
                <a:lnTo>
                  <a:pt x="65" y="169"/>
                </a:lnTo>
                <a:lnTo>
                  <a:pt x="65" y="169"/>
                </a:lnTo>
                <a:lnTo>
                  <a:pt x="58" y="170"/>
                </a:lnTo>
                <a:lnTo>
                  <a:pt x="58" y="170"/>
                </a:lnTo>
                <a:lnTo>
                  <a:pt x="65" y="159"/>
                </a:lnTo>
                <a:lnTo>
                  <a:pt x="65" y="159"/>
                </a:lnTo>
                <a:lnTo>
                  <a:pt x="67" y="173"/>
                </a:lnTo>
                <a:lnTo>
                  <a:pt x="67" y="173"/>
                </a:lnTo>
                <a:close/>
                <a:moveTo>
                  <a:pt x="38" y="454"/>
                </a:moveTo>
                <a:lnTo>
                  <a:pt x="38" y="454"/>
                </a:lnTo>
                <a:lnTo>
                  <a:pt x="32" y="442"/>
                </a:lnTo>
                <a:lnTo>
                  <a:pt x="27" y="430"/>
                </a:lnTo>
                <a:lnTo>
                  <a:pt x="27" y="430"/>
                </a:lnTo>
                <a:lnTo>
                  <a:pt x="28" y="427"/>
                </a:lnTo>
                <a:lnTo>
                  <a:pt x="28" y="427"/>
                </a:lnTo>
                <a:lnTo>
                  <a:pt x="29" y="419"/>
                </a:lnTo>
                <a:lnTo>
                  <a:pt x="31" y="412"/>
                </a:lnTo>
                <a:lnTo>
                  <a:pt x="37" y="397"/>
                </a:lnTo>
                <a:lnTo>
                  <a:pt x="37" y="397"/>
                </a:lnTo>
                <a:lnTo>
                  <a:pt x="38" y="391"/>
                </a:lnTo>
                <a:lnTo>
                  <a:pt x="38" y="386"/>
                </a:lnTo>
                <a:lnTo>
                  <a:pt x="37" y="375"/>
                </a:lnTo>
                <a:lnTo>
                  <a:pt x="37" y="375"/>
                </a:lnTo>
                <a:lnTo>
                  <a:pt x="36" y="368"/>
                </a:lnTo>
                <a:lnTo>
                  <a:pt x="37" y="361"/>
                </a:lnTo>
                <a:lnTo>
                  <a:pt x="38" y="358"/>
                </a:lnTo>
                <a:lnTo>
                  <a:pt x="40" y="356"/>
                </a:lnTo>
                <a:lnTo>
                  <a:pt x="43" y="356"/>
                </a:lnTo>
                <a:lnTo>
                  <a:pt x="46" y="358"/>
                </a:lnTo>
                <a:lnTo>
                  <a:pt x="46" y="358"/>
                </a:lnTo>
                <a:lnTo>
                  <a:pt x="50" y="361"/>
                </a:lnTo>
                <a:lnTo>
                  <a:pt x="54" y="363"/>
                </a:lnTo>
                <a:lnTo>
                  <a:pt x="54" y="363"/>
                </a:lnTo>
                <a:lnTo>
                  <a:pt x="59" y="364"/>
                </a:lnTo>
                <a:lnTo>
                  <a:pt x="64" y="362"/>
                </a:lnTo>
                <a:lnTo>
                  <a:pt x="68" y="359"/>
                </a:lnTo>
                <a:lnTo>
                  <a:pt x="70" y="354"/>
                </a:lnTo>
                <a:lnTo>
                  <a:pt x="70" y="354"/>
                </a:lnTo>
                <a:lnTo>
                  <a:pt x="72" y="346"/>
                </a:lnTo>
                <a:lnTo>
                  <a:pt x="73" y="337"/>
                </a:lnTo>
                <a:lnTo>
                  <a:pt x="73" y="337"/>
                </a:lnTo>
                <a:lnTo>
                  <a:pt x="74" y="328"/>
                </a:lnTo>
                <a:lnTo>
                  <a:pt x="75" y="320"/>
                </a:lnTo>
                <a:lnTo>
                  <a:pt x="79" y="313"/>
                </a:lnTo>
                <a:lnTo>
                  <a:pt x="84" y="306"/>
                </a:lnTo>
                <a:lnTo>
                  <a:pt x="84" y="306"/>
                </a:lnTo>
                <a:lnTo>
                  <a:pt x="89" y="300"/>
                </a:lnTo>
                <a:lnTo>
                  <a:pt x="93" y="292"/>
                </a:lnTo>
                <a:lnTo>
                  <a:pt x="94" y="288"/>
                </a:lnTo>
                <a:lnTo>
                  <a:pt x="95" y="285"/>
                </a:lnTo>
                <a:lnTo>
                  <a:pt x="94" y="281"/>
                </a:lnTo>
                <a:lnTo>
                  <a:pt x="92" y="277"/>
                </a:lnTo>
                <a:lnTo>
                  <a:pt x="92" y="277"/>
                </a:lnTo>
                <a:lnTo>
                  <a:pt x="90" y="274"/>
                </a:lnTo>
                <a:lnTo>
                  <a:pt x="87" y="271"/>
                </a:lnTo>
                <a:lnTo>
                  <a:pt x="85" y="268"/>
                </a:lnTo>
                <a:lnTo>
                  <a:pt x="85" y="266"/>
                </a:lnTo>
                <a:lnTo>
                  <a:pt x="85" y="264"/>
                </a:lnTo>
                <a:lnTo>
                  <a:pt x="85" y="264"/>
                </a:lnTo>
                <a:lnTo>
                  <a:pt x="87" y="256"/>
                </a:lnTo>
                <a:lnTo>
                  <a:pt x="87" y="252"/>
                </a:lnTo>
                <a:lnTo>
                  <a:pt x="87" y="248"/>
                </a:lnTo>
                <a:lnTo>
                  <a:pt x="87" y="248"/>
                </a:lnTo>
                <a:lnTo>
                  <a:pt x="84" y="240"/>
                </a:lnTo>
                <a:lnTo>
                  <a:pt x="82" y="237"/>
                </a:lnTo>
                <a:lnTo>
                  <a:pt x="79" y="235"/>
                </a:lnTo>
                <a:lnTo>
                  <a:pt x="79" y="235"/>
                </a:lnTo>
                <a:lnTo>
                  <a:pt x="72" y="232"/>
                </a:lnTo>
                <a:lnTo>
                  <a:pt x="72" y="232"/>
                </a:lnTo>
                <a:lnTo>
                  <a:pt x="69" y="230"/>
                </a:lnTo>
                <a:lnTo>
                  <a:pt x="66" y="227"/>
                </a:lnTo>
                <a:lnTo>
                  <a:pt x="65" y="224"/>
                </a:lnTo>
                <a:lnTo>
                  <a:pt x="65" y="220"/>
                </a:lnTo>
                <a:lnTo>
                  <a:pt x="66" y="212"/>
                </a:lnTo>
                <a:lnTo>
                  <a:pt x="69" y="206"/>
                </a:lnTo>
                <a:lnTo>
                  <a:pt x="69" y="206"/>
                </a:lnTo>
                <a:lnTo>
                  <a:pt x="73" y="195"/>
                </a:lnTo>
                <a:lnTo>
                  <a:pt x="75" y="189"/>
                </a:lnTo>
                <a:lnTo>
                  <a:pt x="76" y="184"/>
                </a:lnTo>
                <a:lnTo>
                  <a:pt x="76" y="184"/>
                </a:lnTo>
                <a:lnTo>
                  <a:pt x="75" y="175"/>
                </a:lnTo>
                <a:lnTo>
                  <a:pt x="75" y="167"/>
                </a:lnTo>
                <a:lnTo>
                  <a:pt x="74" y="157"/>
                </a:lnTo>
                <a:lnTo>
                  <a:pt x="73" y="148"/>
                </a:lnTo>
                <a:lnTo>
                  <a:pt x="73" y="148"/>
                </a:lnTo>
                <a:lnTo>
                  <a:pt x="86" y="134"/>
                </a:lnTo>
                <a:lnTo>
                  <a:pt x="100" y="119"/>
                </a:lnTo>
                <a:lnTo>
                  <a:pt x="114" y="106"/>
                </a:lnTo>
                <a:lnTo>
                  <a:pt x="131" y="94"/>
                </a:lnTo>
                <a:lnTo>
                  <a:pt x="131" y="94"/>
                </a:lnTo>
                <a:lnTo>
                  <a:pt x="148" y="81"/>
                </a:lnTo>
                <a:lnTo>
                  <a:pt x="165" y="71"/>
                </a:lnTo>
                <a:lnTo>
                  <a:pt x="183" y="62"/>
                </a:lnTo>
                <a:lnTo>
                  <a:pt x="202" y="55"/>
                </a:lnTo>
                <a:lnTo>
                  <a:pt x="222" y="48"/>
                </a:lnTo>
                <a:lnTo>
                  <a:pt x="241" y="43"/>
                </a:lnTo>
                <a:lnTo>
                  <a:pt x="261" y="39"/>
                </a:lnTo>
                <a:lnTo>
                  <a:pt x="281" y="36"/>
                </a:lnTo>
                <a:lnTo>
                  <a:pt x="302" y="35"/>
                </a:lnTo>
                <a:lnTo>
                  <a:pt x="322" y="34"/>
                </a:lnTo>
                <a:lnTo>
                  <a:pt x="341" y="35"/>
                </a:lnTo>
                <a:lnTo>
                  <a:pt x="361" y="38"/>
                </a:lnTo>
                <a:lnTo>
                  <a:pt x="382" y="41"/>
                </a:lnTo>
                <a:lnTo>
                  <a:pt x="401" y="46"/>
                </a:lnTo>
                <a:lnTo>
                  <a:pt x="421" y="51"/>
                </a:lnTo>
                <a:lnTo>
                  <a:pt x="439" y="58"/>
                </a:lnTo>
                <a:lnTo>
                  <a:pt x="439" y="58"/>
                </a:lnTo>
                <a:lnTo>
                  <a:pt x="432" y="61"/>
                </a:lnTo>
                <a:lnTo>
                  <a:pt x="429" y="62"/>
                </a:lnTo>
                <a:lnTo>
                  <a:pt x="426" y="65"/>
                </a:lnTo>
                <a:lnTo>
                  <a:pt x="426" y="65"/>
                </a:lnTo>
                <a:lnTo>
                  <a:pt x="424" y="67"/>
                </a:lnTo>
                <a:lnTo>
                  <a:pt x="424" y="69"/>
                </a:lnTo>
                <a:lnTo>
                  <a:pt x="424" y="72"/>
                </a:lnTo>
                <a:lnTo>
                  <a:pt x="425" y="74"/>
                </a:lnTo>
                <a:lnTo>
                  <a:pt x="428" y="77"/>
                </a:lnTo>
                <a:lnTo>
                  <a:pt x="432" y="79"/>
                </a:lnTo>
                <a:lnTo>
                  <a:pt x="432" y="79"/>
                </a:lnTo>
                <a:lnTo>
                  <a:pt x="436" y="80"/>
                </a:lnTo>
                <a:lnTo>
                  <a:pt x="439" y="79"/>
                </a:lnTo>
                <a:lnTo>
                  <a:pt x="439" y="79"/>
                </a:lnTo>
                <a:lnTo>
                  <a:pt x="443" y="79"/>
                </a:lnTo>
                <a:lnTo>
                  <a:pt x="443" y="79"/>
                </a:lnTo>
                <a:lnTo>
                  <a:pt x="445" y="79"/>
                </a:lnTo>
                <a:lnTo>
                  <a:pt x="447" y="80"/>
                </a:lnTo>
                <a:lnTo>
                  <a:pt x="448" y="81"/>
                </a:lnTo>
                <a:lnTo>
                  <a:pt x="448" y="85"/>
                </a:lnTo>
                <a:lnTo>
                  <a:pt x="448" y="85"/>
                </a:lnTo>
                <a:lnTo>
                  <a:pt x="439" y="84"/>
                </a:lnTo>
                <a:lnTo>
                  <a:pt x="432" y="81"/>
                </a:lnTo>
                <a:lnTo>
                  <a:pt x="424" y="78"/>
                </a:lnTo>
                <a:lnTo>
                  <a:pt x="417" y="75"/>
                </a:lnTo>
                <a:lnTo>
                  <a:pt x="417" y="75"/>
                </a:lnTo>
                <a:lnTo>
                  <a:pt x="411" y="70"/>
                </a:lnTo>
                <a:lnTo>
                  <a:pt x="404" y="65"/>
                </a:lnTo>
                <a:lnTo>
                  <a:pt x="401" y="63"/>
                </a:lnTo>
                <a:lnTo>
                  <a:pt x="397" y="62"/>
                </a:lnTo>
                <a:lnTo>
                  <a:pt x="393" y="62"/>
                </a:lnTo>
                <a:lnTo>
                  <a:pt x="390" y="64"/>
                </a:lnTo>
                <a:lnTo>
                  <a:pt x="390" y="64"/>
                </a:lnTo>
                <a:lnTo>
                  <a:pt x="388" y="66"/>
                </a:lnTo>
                <a:lnTo>
                  <a:pt x="386" y="69"/>
                </a:lnTo>
                <a:lnTo>
                  <a:pt x="385" y="75"/>
                </a:lnTo>
                <a:lnTo>
                  <a:pt x="385" y="75"/>
                </a:lnTo>
                <a:lnTo>
                  <a:pt x="385" y="79"/>
                </a:lnTo>
                <a:lnTo>
                  <a:pt x="386" y="85"/>
                </a:lnTo>
                <a:lnTo>
                  <a:pt x="387" y="87"/>
                </a:lnTo>
                <a:lnTo>
                  <a:pt x="386" y="89"/>
                </a:lnTo>
                <a:lnTo>
                  <a:pt x="384" y="90"/>
                </a:lnTo>
                <a:lnTo>
                  <a:pt x="381" y="91"/>
                </a:lnTo>
                <a:lnTo>
                  <a:pt x="381" y="91"/>
                </a:lnTo>
                <a:lnTo>
                  <a:pt x="374" y="90"/>
                </a:lnTo>
                <a:lnTo>
                  <a:pt x="367" y="89"/>
                </a:lnTo>
                <a:lnTo>
                  <a:pt x="359" y="87"/>
                </a:lnTo>
                <a:lnTo>
                  <a:pt x="352" y="85"/>
                </a:lnTo>
                <a:lnTo>
                  <a:pt x="352" y="85"/>
                </a:lnTo>
                <a:lnTo>
                  <a:pt x="346" y="86"/>
                </a:lnTo>
                <a:lnTo>
                  <a:pt x="342" y="88"/>
                </a:lnTo>
                <a:lnTo>
                  <a:pt x="339" y="91"/>
                </a:lnTo>
                <a:lnTo>
                  <a:pt x="338" y="95"/>
                </a:lnTo>
                <a:lnTo>
                  <a:pt x="338" y="99"/>
                </a:lnTo>
                <a:lnTo>
                  <a:pt x="340" y="104"/>
                </a:lnTo>
                <a:lnTo>
                  <a:pt x="343" y="108"/>
                </a:lnTo>
                <a:lnTo>
                  <a:pt x="348" y="111"/>
                </a:lnTo>
                <a:lnTo>
                  <a:pt x="348" y="111"/>
                </a:lnTo>
                <a:lnTo>
                  <a:pt x="356" y="114"/>
                </a:lnTo>
                <a:lnTo>
                  <a:pt x="364" y="116"/>
                </a:lnTo>
                <a:lnTo>
                  <a:pt x="373" y="118"/>
                </a:lnTo>
                <a:lnTo>
                  <a:pt x="381" y="119"/>
                </a:lnTo>
                <a:lnTo>
                  <a:pt x="381" y="119"/>
                </a:lnTo>
                <a:lnTo>
                  <a:pt x="385" y="118"/>
                </a:lnTo>
                <a:lnTo>
                  <a:pt x="388" y="117"/>
                </a:lnTo>
                <a:lnTo>
                  <a:pt x="395" y="114"/>
                </a:lnTo>
                <a:lnTo>
                  <a:pt x="395" y="114"/>
                </a:lnTo>
                <a:lnTo>
                  <a:pt x="404" y="109"/>
                </a:lnTo>
                <a:lnTo>
                  <a:pt x="409" y="108"/>
                </a:lnTo>
                <a:lnTo>
                  <a:pt x="413" y="107"/>
                </a:lnTo>
                <a:lnTo>
                  <a:pt x="418" y="107"/>
                </a:lnTo>
                <a:lnTo>
                  <a:pt x="422" y="109"/>
                </a:lnTo>
                <a:lnTo>
                  <a:pt x="426" y="111"/>
                </a:lnTo>
                <a:lnTo>
                  <a:pt x="431" y="114"/>
                </a:lnTo>
                <a:lnTo>
                  <a:pt x="431" y="114"/>
                </a:lnTo>
                <a:lnTo>
                  <a:pt x="435" y="118"/>
                </a:lnTo>
                <a:lnTo>
                  <a:pt x="437" y="123"/>
                </a:lnTo>
                <a:lnTo>
                  <a:pt x="442" y="133"/>
                </a:lnTo>
                <a:lnTo>
                  <a:pt x="447" y="143"/>
                </a:lnTo>
                <a:lnTo>
                  <a:pt x="451" y="148"/>
                </a:lnTo>
                <a:lnTo>
                  <a:pt x="455" y="152"/>
                </a:lnTo>
                <a:lnTo>
                  <a:pt x="455" y="152"/>
                </a:lnTo>
                <a:lnTo>
                  <a:pt x="459" y="154"/>
                </a:lnTo>
                <a:lnTo>
                  <a:pt x="462" y="154"/>
                </a:lnTo>
                <a:lnTo>
                  <a:pt x="466" y="153"/>
                </a:lnTo>
                <a:lnTo>
                  <a:pt x="469" y="151"/>
                </a:lnTo>
                <a:lnTo>
                  <a:pt x="476" y="147"/>
                </a:lnTo>
                <a:lnTo>
                  <a:pt x="480" y="145"/>
                </a:lnTo>
                <a:lnTo>
                  <a:pt x="483" y="145"/>
                </a:lnTo>
                <a:lnTo>
                  <a:pt x="483" y="145"/>
                </a:lnTo>
                <a:lnTo>
                  <a:pt x="488" y="146"/>
                </a:lnTo>
                <a:lnTo>
                  <a:pt x="493" y="148"/>
                </a:lnTo>
                <a:lnTo>
                  <a:pt x="502" y="153"/>
                </a:lnTo>
                <a:lnTo>
                  <a:pt x="502" y="153"/>
                </a:lnTo>
                <a:lnTo>
                  <a:pt x="506" y="156"/>
                </a:lnTo>
                <a:lnTo>
                  <a:pt x="510" y="160"/>
                </a:lnTo>
                <a:lnTo>
                  <a:pt x="510" y="160"/>
                </a:lnTo>
                <a:lnTo>
                  <a:pt x="512" y="164"/>
                </a:lnTo>
                <a:lnTo>
                  <a:pt x="514" y="169"/>
                </a:lnTo>
                <a:lnTo>
                  <a:pt x="514" y="171"/>
                </a:lnTo>
                <a:lnTo>
                  <a:pt x="513" y="173"/>
                </a:lnTo>
                <a:lnTo>
                  <a:pt x="511" y="173"/>
                </a:lnTo>
                <a:lnTo>
                  <a:pt x="507" y="172"/>
                </a:lnTo>
                <a:lnTo>
                  <a:pt x="507" y="172"/>
                </a:lnTo>
                <a:lnTo>
                  <a:pt x="501" y="168"/>
                </a:lnTo>
                <a:lnTo>
                  <a:pt x="495" y="162"/>
                </a:lnTo>
                <a:lnTo>
                  <a:pt x="489" y="157"/>
                </a:lnTo>
                <a:lnTo>
                  <a:pt x="486" y="156"/>
                </a:lnTo>
                <a:lnTo>
                  <a:pt x="482" y="155"/>
                </a:lnTo>
                <a:lnTo>
                  <a:pt x="482" y="155"/>
                </a:lnTo>
                <a:lnTo>
                  <a:pt x="479" y="155"/>
                </a:lnTo>
                <a:lnTo>
                  <a:pt x="477" y="156"/>
                </a:lnTo>
                <a:lnTo>
                  <a:pt x="475" y="157"/>
                </a:lnTo>
                <a:lnTo>
                  <a:pt x="473" y="158"/>
                </a:lnTo>
                <a:lnTo>
                  <a:pt x="471" y="164"/>
                </a:lnTo>
                <a:lnTo>
                  <a:pt x="470" y="169"/>
                </a:lnTo>
                <a:lnTo>
                  <a:pt x="470" y="169"/>
                </a:lnTo>
                <a:lnTo>
                  <a:pt x="471" y="173"/>
                </a:lnTo>
                <a:lnTo>
                  <a:pt x="473" y="176"/>
                </a:lnTo>
                <a:lnTo>
                  <a:pt x="475" y="179"/>
                </a:lnTo>
                <a:lnTo>
                  <a:pt x="478" y="181"/>
                </a:lnTo>
                <a:lnTo>
                  <a:pt x="485" y="185"/>
                </a:lnTo>
                <a:lnTo>
                  <a:pt x="491" y="188"/>
                </a:lnTo>
                <a:lnTo>
                  <a:pt x="491" y="188"/>
                </a:lnTo>
                <a:lnTo>
                  <a:pt x="494" y="189"/>
                </a:lnTo>
                <a:lnTo>
                  <a:pt x="494" y="189"/>
                </a:lnTo>
                <a:lnTo>
                  <a:pt x="497" y="191"/>
                </a:lnTo>
                <a:lnTo>
                  <a:pt x="498" y="193"/>
                </a:lnTo>
                <a:lnTo>
                  <a:pt x="498" y="195"/>
                </a:lnTo>
                <a:lnTo>
                  <a:pt x="496" y="198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67" y="192"/>
                </a:lnTo>
                <a:lnTo>
                  <a:pt x="443" y="181"/>
                </a:lnTo>
                <a:lnTo>
                  <a:pt x="443" y="181"/>
                </a:lnTo>
                <a:lnTo>
                  <a:pt x="431" y="174"/>
                </a:lnTo>
                <a:lnTo>
                  <a:pt x="420" y="166"/>
                </a:lnTo>
                <a:lnTo>
                  <a:pt x="410" y="155"/>
                </a:lnTo>
                <a:lnTo>
                  <a:pt x="400" y="144"/>
                </a:lnTo>
                <a:lnTo>
                  <a:pt x="400" y="144"/>
                </a:lnTo>
                <a:lnTo>
                  <a:pt x="393" y="137"/>
                </a:lnTo>
                <a:lnTo>
                  <a:pt x="386" y="130"/>
                </a:lnTo>
                <a:lnTo>
                  <a:pt x="378" y="124"/>
                </a:lnTo>
                <a:lnTo>
                  <a:pt x="370" y="120"/>
                </a:lnTo>
                <a:lnTo>
                  <a:pt x="370" y="120"/>
                </a:lnTo>
                <a:lnTo>
                  <a:pt x="358" y="117"/>
                </a:lnTo>
                <a:lnTo>
                  <a:pt x="347" y="117"/>
                </a:lnTo>
                <a:lnTo>
                  <a:pt x="336" y="118"/>
                </a:lnTo>
                <a:lnTo>
                  <a:pt x="325" y="120"/>
                </a:lnTo>
                <a:lnTo>
                  <a:pt x="325" y="120"/>
                </a:lnTo>
                <a:lnTo>
                  <a:pt x="316" y="122"/>
                </a:lnTo>
                <a:lnTo>
                  <a:pt x="306" y="126"/>
                </a:lnTo>
                <a:lnTo>
                  <a:pt x="296" y="130"/>
                </a:lnTo>
                <a:lnTo>
                  <a:pt x="285" y="136"/>
                </a:lnTo>
                <a:lnTo>
                  <a:pt x="274" y="142"/>
                </a:lnTo>
                <a:lnTo>
                  <a:pt x="264" y="149"/>
                </a:lnTo>
                <a:lnTo>
                  <a:pt x="254" y="157"/>
                </a:lnTo>
                <a:lnTo>
                  <a:pt x="245" y="166"/>
                </a:lnTo>
                <a:lnTo>
                  <a:pt x="237" y="175"/>
                </a:lnTo>
                <a:lnTo>
                  <a:pt x="230" y="185"/>
                </a:lnTo>
                <a:lnTo>
                  <a:pt x="224" y="194"/>
                </a:lnTo>
                <a:lnTo>
                  <a:pt x="220" y="205"/>
                </a:lnTo>
                <a:lnTo>
                  <a:pt x="218" y="215"/>
                </a:lnTo>
                <a:lnTo>
                  <a:pt x="217" y="226"/>
                </a:lnTo>
                <a:lnTo>
                  <a:pt x="219" y="236"/>
                </a:lnTo>
                <a:lnTo>
                  <a:pt x="223" y="248"/>
                </a:lnTo>
                <a:lnTo>
                  <a:pt x="223" y="248"/>
                </a:lnTo>
                <a:lnTo>
                  <a:pt x="226" y="253"/>
                </a:lnTo>
                <a:lnTo>
                  <a:pt x="229" y="258"/>
                </a:lnTo>
                <a:lnTo>
                  <a:pt x="234" y="261"/>
                </a:lnTo>
                <a:lnTo>
                  <a:pt x="238" y="264"/>
                </a:lnTo>
                <a:lnTo>
                  <a:pt x="249" y="269"/>
                </a:lnTo>
                <a:lnTo>
                  <a:pt x="260" y="272"/>
                </a:lnTo>
                <a:lnTo>
                  <a:pt x="285" y="277"/>
                </a:lnTo>
                <a:lnTo>
                  <a:pt x="296" y="280"/>
                </a:lnTo>
                <a:lnTo>
                  <a:pt x="306" y="284"/>
                </a:lnTo>
                <a:lnTo>
                  <a:pt x="306" y="284"/>
                </a:lnTo>
                <a:lnTo>
                  <a:pt x="312" y="289"/>
                </a:lnTo>
                <a:lnTo>
                  <a:pt x="316" y="294"/>
                </a:lnTo>
                <a:lnTo>
                  <a:pt x="318" y="301"/>
                </a:lnTo>
                <a:lnTo>
                  <a:pt x="318" y="307"/>
                </a:lnTo>
                <a:lnTo>
                  <a:pt x="317" y="314"/>
                </a:lnTo>
                <a:lnTo>
                  <a:pt x="315" y="321"/>
                </a:lnTo>
                <a:lnTo>
                  <a:pt x="310" y="335"/>
                </a:lnTo>
                <a:lnTo>
                  <a:pt x="310" y="335"/>
                </a:lnTo>
                <a:lnTo>
                  <a:pt x="307" y="345"/>
                </a:lnTo>
                <a:lnTo>
                  <a:pt x="304" y="355"/>
                </a:lnTo>
                <a:lnTo>
                  <a:pt x="304" y="355"/>
                </a:lnTo>
                <a:lnTo>
                  <a:pt x="304" y="362"/>
                </a:lnTo>
                <a:lnTo>
                  <a:pt x="304" y="369"/>
                </a:lnTo>
                <a:lnTo>
                  <a:pt x="306" y="384"/>
                </a:lnTo>
                <a:lnTo>
                  <a:pt x="306" y="384"/>
                </a:lnTo>
                <a:lnTo>
                  <a:pt x="306" y="389"/>
                </a:lnTo>
                <a:lnTo>
                  <a:pt x="305" y="394"/>
                </a:lnTo>
                <a:lnTo>
                  <a:pt x="301" y="404"/>
                </a:lnTo>
                <a:lnTo>
                  <a:pt x="296" y="416"/>
                </a:lnTo>
                <a:lnTo>
                  <a:pt x="291" y="425"/>
                </a:lnTo>
                <a:lnTo>
                  <a:pt x="291" y="425"/>
                </a:lnTo>
                <a:lnTo>
                  <a:pt x="286" y="440"/>
                </a:lnTo>
                <a:lnTo>
                  <a:pt x="281" y="456"/>
                </a:lnTo>
                <a:lnTo>
                  <a:pt x="281" y="456"/>
                </a:lnTo>
                <a:lnTo>
                  <a:pt x="278" y="470"/>
                </a:lnTo>
                <a:lnTo>
                  <a:pt x="277" y="485"/>
                </a:lnTo>
                <a:lnTo>
                  <a:pt x="277" y="493"/>
                </a:lnTo>
                <a:lnTo>
                  <a:pt x="278" y="500"/>
                </a:lnTo>
                <a:lnTo>
                  <a:pt x="279" y="508"/>
                </a:lnTo>
                <a:lnTo>
                  <a:pt x="282" y="514"/>
                </a:lnTo>
                <a:lnTo>
                  <a:pt x="282" y="514"/>
                </a:lnTo>
                <a:lnTo>
                  <a:pt x="286" y="520"/>
                </a:lnTo>
                <a:lnTo>
                  <a:pt x="289" y="525"/>
                </a:lnTo>
                <a:lnTo>
                  <a:pt x="294" y="528"/>
                </a:lnTo>
                <a:lnTo>
                  <a:pt x="299" y="531"/>
                </a:lnTo>
                <a:lnTo>
                  <a:pt x="304" y="532"/>
                </a:lnTo>
                <a:lnTo>
                  <a:pt x="310" y="533"/>
                </a:lnTo>
                <a:lnTo>
                  <a:pt x="316" y="533"/>
                </a:lnTo>
                <a:lnTo>
                  <a:pt x="322" y="532"/>
                </a:lnTo>
                <a:lnTo>
                  <a:pt x="322" y="532"/>
                </a:lnTo>
                <a:lnTo>
                  <a:pt x="334" y="529"/>
                </a:lnTo>
                <a:lnTo>
                  <a:pt x="344" y="524"/>
                </a:lnTo>
                <a:lnTo>
                  <a:pt x="354" y="518"/>
                </a:lnTo>
                <a:lnTo>
                  <a:pt x="364" y="512"/>
                </a:lnTo>
                <a:lnTo>
                  <a:pt x="364" y="512"/>
                </a:lnTo>
                <a:lnTo>
                  <a:pt x="378" y="503"/>
                </a:lnTo>
                <a:lnTo>
                  <a:pt x="392" y="495"/>
                </a:lnTo>
                <a:lnTo>
                  <a:pt x="406" y="488"/>
                </a:lnTo>
                <a:lnTo>
                  <a:pt x="420" y="480"/>
                </a:lnTo>
                <a:lnTo>
                  <a:pt x="420" y="480"/>
                </a:lnTo>
                <a:lnTo>
                  <a:pt x="430" y="475"/>
                </a:lnTo>
                <a:lnTo>
                  <a:pt x="439" y="470"/>
                </a:lnTo>
                <a:lnTo>
                  <a:pt x="448" y="463"/>
                </a:lnTo>
                <a:lnTo>
                  <a:pt x="455" y="455"/>
                </a:lnTo>
                <a:lnTo>
                  <a:pt x="455" y="455"/>
                </a:lnTo>
                <a:lnTo>
                  <a:pt x="457" y="449"/>
                </a:lnTo>
                <a:lnTo>
                  <a:pt x="459" y="443"/>
                </a:lnTo>
                <a:lnTo>
                  <a:pt x="460" y="431"/>
                </a:lnTo>
                <a:lnTo>
                  <a:pt x="461" y="426"/>
                </a:lnTo>
                <a:lnTo>
                  <a:pt x="462" y="420"/>
                </a:lnTo>
                <a:lnTo>
                  <a:pt x="465" y="415"/>
                </a:lnTo>
                <a:lnTo>
                  <a:pt x="470" y="410"/>
                </a:lnTo>
                <a:lnTo>
                  <a:pt x="470" y="410"/>
                </a:lnTo>
                <a:lnTo>
                  <a:pt x="477" y="405"/>
                </a:lnTo>
                <a:lnTo>
                  <a:pt x="484" y="401"/>
                </a:lnTo>
                <a:lnTo>
                  <a:pt x="500" y="395"/>
                </a:lnTo>
                <a:lnTo>
                  <a:pt x="507" y="391"/>
                </a:lnTo>
                <a:lnTo>
                  <a:pt x="514" y="387"/>
                </a:lnTo>
                <a:lnTo>
                  <a:pt x="520" y="381"/>
                </a:lnTo>
                <a:lnTo>
                  <a:pt x="525" y="374"/>
                </a:lnTo>
                <a:lnTo>
                  <a:pt x="525" y="374"/>
                </a:lnTo>
                <a:lnTo>
                  <a:pt x="528" y="367"/>
                </a:lnTo>
                <a:lnTo>
                  <a:pt x="528" y="360"/>
                </a:lnTo>
                <a:lnTo>
                  <a:pt x="526" y="352"/>
                </a:lnTo>
                <a:lnTo>
                  <a:pt x="523" y="346"/>
                </a:lnTo>
                <a:lnTo>
                  <a:pt x="523" y="346"/>
                </a:lnTo>
                <a:lnTo>
                  <a:pt x="519" y="340"/>
                </a:lnTo>
                <a:lnTo>
                  <a:pt x="515" y="335"/>
                </a:lnTo>
                <a:lnTo>
                  <a:pt x="511" y="329"/>
                </a:lnTo>
                <a:lnTo>
                  <a:pt x="508" y="322"/>
                </a:lnTo>
                <a:lnTo>
                  <a:pt x="508" y="322"/>
                </a:lnTo>
                <a:lnTo>
                  <a:pt x="506" y="315"/>
                </a:lnTo>
                <a:lnTo>
                  <a:pt x="506" y="307"/>
                </a:lnTo>
                <a:lnTo>
                  <a:pt x="506" y="299"/>
                </a:lnTo>
                <a:lnTo>
                  <a:pt x="505" y="291"/>
                </a:lnTo>
                <a:lnTo>
                  <a:pt x="505" y="291"/>
                </a:lnTo>
                <a:lnTo>
                  <a:pt x="504" y="286"/>
                </a:lnTo>
                <a:lnTo>
                  <a:pt x="502" y="281"/>
                </a:lnTo>
                <a:lnTo>
                  <a:pt x="498" y="271"/>
                </a:lnTo>
                <a:lnTo>
                  <a:pt x="498" y="271"/>
                </a:lnTo>
                <a:lnTo>
                  <a:pt x="492" y="258"/>
                </a:lnTo>
                <a:lnTo>
                  <a:pt x="492" y="258"/>
                </a:lnTo>
                <a:lnTo>
                  <a:pt x="491" y="254"/>
                </a:lnTo>
                <a:lnTo>
                  <a:pt x="491" y="254"/>
                </a:lnTo>
                <a:lnTo>
                  <a:pt x="490" y="250"/>
                </a:lnTo>
                <a:lnTo>
                  <a:pt x="490" y="248"/>
                </a:lnTo>
                <a:lnTo>
                  <a:pt x="491" y="247"/>
                </a:lnTo>
                <a:lnTo>
                  <a:pt x="495" y="245"/>
                </a:lnTo>
                <a:lnTo>
                  <a:pt x="500" y="243"/>
                </a:lnTo>
                <a:lnTo>
                  <a:pt x="500" y="243"/>
                </a:lnTo>
                <a:lnTo>
                  <a:pt x="503" y="250"/>
                </a:lnTo>
                <a:lnTo>
                  <a:pt x="505" y="256"/>
                </a:lnTo>
                <a:lnTo>
                  <a:pt x="506" y="262"/>
                </a:lnTo>
                <a:lnTo>
                  <a:pt x="507" y="269"/>
                </a:lnTo>
                <a:lnTo>
                  <a:pt x="508" y="283"/>
                </a:lnTo>
                <a:lnTo>
                  <a:pt x="508" y="296"/>
                </a:lnTo>
                <a:lnTo>
                  <a:pt x="508" y="296"/>
                </a:lnTo>
                <a:lnTo>
                  <a:pt x="508" y="303"/>
                </a:lnTo>
                <a:lnTo>
                  <a:pt x="508" y="310"/>
                </a:lnTo>
                <a:lnTo>
                  <a:pt x="510" y="317"/>
                </a:lnTo>
                <a:lnTo>
                  <a:pt x="514" y="323"/>
                </a:lnTo>
                <a:lnTo>
                  <a:pt x="514" y="323"/>
                </a:lnTo>
                <a:lnTo>
                  <a:pt x="517" y="327"/>
                </a:lnTo>
                <a:lnTo>
                  <a:pt x="521" y="329"/>
                </a:lnTo>
                <a:lnTo>
                  <a:pt x="525" y="330"/>
                </a:lnTo>
                <a:lnTo>
                  <a:pt x="530" y="330"/>
                </a:lnTo>
                <a:lnTo>
                  <a:pt x="539" y="330"/>
                </a:lnTo>
                <a:lnTo>
                  <a:pt x="547" y="329"/>
                </a:lnTo>
                <a:lnTo>
                  <a:pt x="547" y="329"/>
                </a:lnTo>
                <a:lnTo>
                  <a:pt x="554" y="327"/>
                </a:lnTo>
                <a:lnTo>
                  <a:pt x="563" y="323"/>
                </a:lnTo>
                <a:lnTo>
                  <a:pt x="566" y="321"/>
                </a:lnTo>
                <a:lnTo>
                  <a:pt x="570" y="318"/>
                </a:lnTo>
                <a:lnTo>
                  <a:pt x="572" y="315"/>
                </a:lnTo>
                <a:lnTo>
                  <a:pt x="574" y="311"/>
                </a:lnTo>
                <a:lnTo>
                  <a:pt x="574" y="311"/>
                </a:lnTo>
                <a:lnTo>
                  <a:pt x="575" y="306"/>
                </a:lnTo>
                <a:lnTo>
                  <a:pt x="575" y="301"/>
                </a:lnTo>
                <a:lnTo>
                  <a:pt x="573" y="297"/>
                </a:lnTo>
                <a:lnTo>
                  <a:pt x="572" y="292"/>
                </a:lnTo>
                <a:lnTo>
                  <a:pt x="567" y="283"/>
                </a:lnTo>
                <a:lnTo>
                  <a:pt x="561" y="275"/>
                </a:lnTo>
                <a:lnTo>
                  <a:pt x="561" y="275"/>
                </a:lnTo>
                <a:lnTo>
                  <a:pt x="553" y="264"/>
                </a:lnTo>
                <a:lnTo>
                  <a:pt x="553" y="264"/>
                </a:lnTo>
                <a:lnTo>
                  <a:pt x="550" y="258"/>
                </a:lnTo>
                <a:lnTo>
                  <a:pt x="550" y="258"/>
                </a:lnTo>
                <a:lnTo>
                  <a:pt x="549" y="256"/>
                </a:lnTo>
                <a:lnTo>
                  <a:pt x="547" y="250"/>
                </a:lnTo>
                <a:lnTo>
                  <a:pt x="546" y="247"/>
                </a:lnTo>
                <a:lnTo>
                  <a:pt x="547" y="243"/>
                </a:lnTo>
                <a:lnTo>
                  <a:pt x="548" y="242"/>
                </a:lnTo>
                <a:lnTo>
                  <a:pt x="551" y="243"/>
                </a:lnTo>
                <a:lnTo>
                  <a:pt x="551" y="243"/>
                </a:lnTo>
                <a:lnTo>
                  <a:pt x="556" y="247"/>
                </a:lnTo>
                <a:lnTo>
                  <a:pt x="560" y="251"/>
                </a:lnTo>
                <a:lnTo>
                  <a:pt x="563" y="256"/>
                </a:lnTo>
                <a:lnTo>
                  <a:pt x="566" y="261"/>
                </a:lnTo>
                <a:lnTo>
                  <a:pt x="577" y="282"/>
                </a:lnTo>
                <a:lnTo>
                  <a:pt x="577" y="282"/>
                </a:lnTo>
                <a:lnTo>
                  <a:pt x="582" y="290"/>
                </a:lnTo>
                <a:lnTo>
                  <a:pt x="587" y="297"/>
                </a:lnTo>
                <a:lnTo>
                  <a:pt x="594" y="304"/>
                </a:lnTo>
                <a:lnTo>
                  <a:pt x="601" y="310"/>
                </a:lnTo>
                <a:lnTo>
                  <a:pt x="601" y="310"/>
                </a:lnTo>
                <a:lnTo>
                  <a:pt x="605" y="315"/>
                </a:lnTo>
                <a:lnTo>
                  <a:pt x="610" y="320"/>
                </a:lnTo>
                <a:lnTo>
                  <a:pt x="614" y="326"/>
                </a:lnTo>
                <a:lnTo>
                  <a:pt x="617" y="332"/>
                </a:lnTo>
                <a:lnTo>
                  <a:pt x="621" y="344"/>
                </a:lnTo>
                <a:lnTo>
                  <a:pt x="624" y="357"/>
                </a:lnTo>
                <a:lnTo>
                  <a:pt x="624" y="357"/>
                </a:lnTo>
                <a:lnTo>
                  <a:pt x="624" y="358"/>
                </a:lnTo>
                <a:lnTo>
                  <a:pt x="624" y="358"/>
                </a:lnTo>
                <a:lnTo>
                  <a:pt x="621" y="381"/>
                </a:lnTo>
                <a:lnTo>
                  <a:pt x="615" y="404"/>
                </a:lnTo>
                <a:lnTo>
                  <a:pt x="607" y="427"/>
                </a:lnTo>
                <a:lnTo>
                  <a:pt x="598" y="448"/>
                </a:lnTo>
                <a:lnTo>
                  <a:pt x="587" y="468"/>
                </a:lnTo>
                <a:lnTo>
                  <a:pt x="575" y="488"/>
                </a:lnTo>
                <a:lnTo>
                  <a:pt x="562" y="506"/>
                </a:lnTo>
                <a:lnTo>
                  <a:pt x="547" y="524"/>
                </a:lnTo>
                <a:lnTo>
                  <a:pt x="531" y="540"/>
                </a:lnTo>
                <a:lnTo>
                  <a:pt x="512" y="554"/>
                </a:lnTo>
                <a:lnTo>
                  <a:pt x="494" y="569"/>
                </a:lnTo>
                <a:lnTo>
                  <a:pt x="474" y="581"/>
                </a:lnTo>
                <a:lnTo>
                  <a:pt x="454" y="592"/>
                </a:lnTo>
                <a:lnTo>
                  <a:pt x="431" y="601"/>
                </a:lnTo>
                <a:lnTo>
                  <a:pt x="409" y="609"/>
                </a:lnTo>
                <a:lnTo>
                  <a:pt x="386" y="615"/>
                </a:lnTo>
                <a:lnTo>
                  <a:pt x="386" y="615"/>
                </a:lnTo>
                <a:lnTo>
                  <a:pt x="360" y="619"/>
                </a:lnTo>
                <a:lnTo>
                  <a:pt x="334" y="622"/>
                </a:lnTo>
                <a:lnTo>
                  <a:pt x="309" y="622"/>
                </a:lnTo>
                <a:lnTo>
                  <a:pt x="282" y="620"/>
                </a:lnTo>
                <a:lnTo>
                  <a:pt x="257" y="616"/>
                </a:lnTo>
                <a:lnTo>
                  <a:pt x="233" y="611"/>
                </a:lnTo>
                <a:lnTo>
                  <a:pt x="209" y="603"/>
                </a:lnTo>
                <a:lnTo>
                  <a:pt x="184" y="593"/>
                </a:lnTo>
                <a:lnTo>
                  <a:pt x="162" y="582"/>
                </a:lnTo>
                <a:lnTo>
                  <a:pt x="140" y="569"/>
                </a:lnTo>
                <a:lnTo>
                  <a:pt x="119" y="553"/>
                </a:lnTo>
                <a:lnTo>
                  <a:pt x="100" y="537"/>
                </a:lnTo>
                <a:lnTo>
                  <a:pt x="82" y="518"/>
                </a:lnTo>
                <a:lnTo>
                  <a:pt x="66" y="499"/>
                </a:lnTo>
                <a:lnTo>
                  <a:pt x="51" y="477"/>
                </a:lnTo>
                <a:lnTo>
                  <a:pt x="38" y="454"/>
                </a:lnTo>
                <a:lnTo>
                  <a:pt x="38" y="454"/>
                </a:lnTo>
                <a:close/>
                <a:moveTo>
                  <a:pt x="166" y="653"/>
                </a:moveTo>
                <a:lnTo>
                  <a:pt x="166" y="653"/>
                </a:lnTo>
                <a:lnTo>
                  <a:pt x="165" y="650"/>
                </a:lnTo>
                <a:lnTo>
                  <a:pt x="166" y="646"/>
                </a:lnTo>
                <a:lnTo>
                  <a:pt x="167" y="642"/>
                </a:lnTo>
                <a:lnTo>
                  <a:pt x="169" y="638"/>
                </a:lnTo>
                <a:lnTo>
                  <a:pt x="174" y="630"/>
                </a:lnTo>
                <a:lnTo>
                  <a:pt x="178" y="624"/>
                </a:lnTo>
                <a:lnTo>
                  <a:pt x="178" y="624"/>
                </a:lnTo>
                <a:lnTo>
                  <a:pt x="184" y="615"/>
                </a:lnTo>
                <a:lnTo>
                  <a:pt x="187" y="610"/>
                </a:lnTo>
                <a:lnTo>
                  <a:pt x="190" y="605"/>
                </a:lnTo>
                <a:lnTo>
                  <a:pt x="190" y="605"/>
                </a:lnTo>
                <a:lnTo>
                  <a:pt x="201" y="610"/>
                </a:lnTo>
                <a:lnTo>
                  <a:pt x="201" y="610"/>
                </a:lnTo>
                <a:lnTo>
                  <a:pt x="194" y="624"/>
                </a:lnTo>
                <a:lnTo>
                  <a:pt x="190" y="633"/>
                </a:lnTo>
                <a:lnTo>
                  <a:pt x="185" y="642"/>
                </a:lnTo>
                <a:lnTo>
                  <a:pt x="180" y="650"/>
                </a:lnTo>
                <a:lnTo>
                  <a:pt x="175" y="655"/>
                </a:lnTo>
                <a:lnTo>
                  <a:pt x="173" y="656"/>
                </a:lnTo>
                <a:lnTo>
                  <a:pt x="170" y="656"/>
                </a:lnTo>
                <a:lnTo>
                  <a:pt x="168" y="655"/>
                </a:lnTo>
                <a:lnTo>
                  <a:pt x="166" y="653"/>
                </a:lnTo>
                <a:lnTo>
                  <a:pt x="166" y="653"/>
                </a:lnTo>
                <a:close/>
                <a:moveTo>
                  <a:pt x="306" y="662"/>
                </a:moveTo>
                <a:lnTo>
                  <a:pt x="306" y="662"/>
                </a:lnTo>
                <a:lnTo>
                  <a:pt x="329" y="662"/>
                </a:lnTo>
                <a:lnTo>
                  <a:pt x="329" y="662"/>
                </a:lnTo>
                <a:lnTo>
                  <a:pt x="315" y="665"/>
                </a:lnTo>
                <a:lnTo>
                  <a:pt x="300" y="668"/>
                </a:lnTo>
                <a:lnTo>
                  <a:pt x="300" y="668"/>
                </a:lnTo>
                <a:lnTo>
                  <a:pt x="302" y="662"/>
                </a:lnTo>
                <a:lnTo>
                  <a:pt x="302" y="662"/>
                </a:lnTo>
                <a:lnTo>
                  <a:pt x="306" y="662"/>
                </a:lnTo>
                <a:lnTo>
                  <a:pt x="306" y="662"/>
                </a:lnTo>
                <a:close/>
                <a:moveTo>
                  <a:pt x="339" y="679"/>
                </a:moveTo>
                <a:lnTo>
                  <a:pt x="339" y="679"/>
                </a:lnTo>
                <a:lnTo>
                  <a:pt x="341" y="685"/>
                </a:lnTo>
                <a:lnTo>
                  <a:pt x="341" y="685"/>
                </a:lnTo>
                <a:lnTo>
                  <a:pt x="317" y="693"/>
                </a:lnTo>
                <a:lnTo>
                  <a:pt x="305" y="697"/>
                </a:lnTo>
                <a:lnTo>
                  <a:pt x="293" y="700"/>
                </a:lnTo>
                <a:lnTo>
                  <a:pt x="293" y="700"/>
                </a:lnTo>
                <a:lnTo>
                  <a:pt x="291" y="701"/>
                </a:lnTo>
                <a:lnTo>
                  <a:pt x="291" y="701"/>
                </a:lnTo>
                <a:lnTo>
                  <a:pt x="294" y="700"/>
                </a:lnTo>
                <a:lnTo>
                  <a:pt x="294" y="700"/>
                </a:lnTo>
                <a:lnTo>
                  <a:pt x="307" y="693"/>
                </a:lnTo>
                <a:lnTo>
                  <a:pt x="307" y="693"/>
                </a:lnTo>
                <a:lnTo>
                  <a:pt x="322" y="686"/>
                </a:lnTo>
                <a:lnTo>
                  <a:pt x="338" y="680"/>
                </a:lnTo>
                <a:lnTo>
                  <a:pt x="338" y="680"/>
                </a:lnTo>
                <a:lnTo>
                  <a:pt x="339" y="679"/>
                </a:lnTo>
                <a:lnTo>
                  <a:pt x="339" y="679"/>
                </a:lnTo>
                <a:close/>
                <a:moveTo>
                  <a:pt x="344" y="698"/>
                </a:moveTo>
                <a:lnTo>
                  <a:pt x="344" y="698"/>
                </a:lnTo>
                <a:lnTo>
                  <a:pt x="344" y="698"/>
                </a:lnTo>
                <a:lnTo>
                  <a:pt x="344" y="698"/>
                </a:lnTo>
                <a:lnTo>
                  <a:pt x="316" y="706"/>
                </a:lnTo>
                <a:lnTo>
                  <a:pt x="302" y="709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94" y="709"/>
                </a:lnTo>
                <a:lnTo>
                  <a:pt x="300" y="706"/>
                </a:lnTo>
                <a:lnTo>
                  <a:pt x="313" y="700"/>
                </a:lnTo>
                <a:lnTo>
                  <a:pt x="313" y="700"/>
                </a:lnTo>
                <a:lnTo>
                  <a:pt x="327" y="694"/>
                </a:lnTo>
                <a:lnTo>
                  <a:pt x="342" y="687"/>
                </a:lnTo>
                <a:lnTo>
                  <a:pt x="342" y="687"/>
                </a:lnTo>
                <a:lnTo>
                  <a:pt x="344" y="698"/>
                </a:lnTo>
                <a:lnTo>
                  <a:pt x="344" y="698"/>
                </a:lnTo>
                <a:close/>
                <a:moveTo>
                  <a:pt x="388" y="743"/>
                </a:moveTo>
                <a:lnTo>
                  <a:pt x="388" y="743"/>
                </a:lnTo>
                <a:lnTo>
                  <a:pt x="354" y="755"/>
                </a:lnTo>
                <a:lnTo>
                  <a:pt x="354" y="755"/>
                </a:lnTo>
                <a:lnTo>
                  <a:pt x="332" y="760"/>
                </a:lnTo>
                <a:lnTo>
                  <a:pt x="332" y="760"/>
                </a:lnTo>
                <a:lnTo>
                  <a:pt x="317" y="763"/>
                </a:lnTo>
                <a:lnTo>
                  <a:pt x="302" y="768"/>
                </a:lnTo>
                <a:lnTo>
                  <a:pt x="272" y="777"/>
                </a:lnTo>
                <a:lnTo>
                  <a:pt x="272" y="777"/>
                </a:lnTo>
                <a:lnTo>
                  <a:pt x="212" y="797"/>
                </a:lnTo>
                <a:lnTo>
                  <a:pt x="180" y="806"/>
                </a:lnTo>
                <a:lnTo>
                  <a:pt x="150" y="815"/>
                </a:lnTo>
                <a:lnTo>
                  <a:pt x="150" y="815"/>
                </a:lnTo>
                <a:lnTo>
                  <a:pt x="162" y="810"/>
                </a:lnTo>
                <a:lnTo>
                  <a:pt x="175" y="805"/>
                </a:lnTo>
                <a:lnTo>
                  <a:pt x="202" y="796"/>
                </a:lnTo>
                <a:lnTo>
                  <a:pt x="202" y="796"/>
                </a:lnTo>
                <a:lnTo>
                  <a:pt x="231" y="785"/>
                </a:lnTo>
                <a:lnTo>
                  <a:pt x="258" y="775"/>
                </a:lnTo>
                <a:lnTo>
                  <a:pt x="258" y="775"/>
                </a:lnTo>
                <a:lnTo>
                  <a:pt x="309" y="759"/>
                </a:lnTo>
                <a:lnTo>
                  <a:pt x="334" y="749"/>
                </a:lnTo>
                <a:lnTo>
                  <a:pt x="346" y="744"/>
                </a:lnTo>
                <a:lnTo>
                  <a:pt x="357" y="737"/>
                </a:lnTo>
                <a:lnTo>
                  <a:pt x="357" y="737"/>
                </a:lnTo>
                <a:lnTo>
                  <a:pt x="388" y="743"/>
                </a:lnTo>
                <a:lnTo>
                  <a:pt x="388" y="743"/>
                </a:lnTo>
                <a:close/>
                <a:moveTo>
                  <a:pt x="415" y="749"/>
                </a:moveTo>
                <a:lnTo>
                  <a:pt x="415" y="749"/>
                </a:lnTo>
                <a:lnTo>
                  <a:pt x="387" y="756"/>
                </a:lnTo>
                <a:lnTo>
                  <a:pt x="359" y="763"/>
                </a:lnTo>
                <a:lnTo>
                  <a:pt x="331" y="772"/>
                </a:lnTo>
                <a:lnTo>
                  <a:pt x="304" y="781"/>
                </a:lnTo>
                <a:lnTo>
                  <a:pt x="304" y="781"/>
                </a:lnTo>
                <a:lnTo>
                  <a:pt x="245" y="800"/>
                </a:lnTo>
                <a:lnTo>
                  <a:pt x="216" y="809"/>
                </a:lnTo>
                <a:lnTo>
                  <a:pt x="201" y="814"/>
                </a:lnTo>
                <a:lnTo>
                  <a:pt x="186" y="817"/>
                </a:lnTo>
                <a:lnTo>
                  <a:pt x="186" y="817"/>
                </a:lnTo>
                <a:lnTo>
                  <a:pt x="181" y="817"/>
                </a:lnTo>
                <a:lnTo>
                  <a:pt x="176" y="819"/>
                </a:lnTo>
                <a:lnTo>
                  <a:pt x="176" y="819"/>
                </a:lnTo>
                <a:lnTo>
                  <a:pt x="190" y="814"/>
                </a:lnTo>
                <a:lnTo>
                  <a:pt x="190" y="814"/>
                </a:lnTo>
                <a:lnTo>
                  <a:pt x="221" y="803"/>
                </a:lnTo>
                <a:lnTo>
                  <a:pt x="221" y="803"/>
                </a:lnTo>
                <a:lnTo>
                  <a:pt x="251" y="793"/>
                </a:lnTo>
                <a:lnTo>
                  <a:pt x="280" y="783"/>
                </a:lnTo>
                <a:lnTo>
                  <a:pt x="280" y="783"/>
                </a:lnTo>
                <a:lnTo>
                  <a:pt x="337" y="763"/>
                </a:lnTo>
                <a:lnTo>
                  <a:pt x="337" y="763"/>
                </a:lnTo>
                <a:lnTo>
                  <a:pt x="357" y="756"/>
                </a:lnTo>
                <a:lnTo>
                  <a:pt x="357" y="756"/>
                </a:lnTo>
                <a:lnTo>
                  <a:pt x="375" y="751"/>
                </a:lnTo>
                <a:lnTo>
                  <a:pt x="384" y="748"/>
                </a:lnTo>
                <a:lnTo>
                  <a:pt x="392" y="744"/>
                </a:lnTo>
                <a:lnTo>
                  <a:pt x="392" y="744"/>
                </a:lnTo>
                <a:lnTo>
                  <a:pt x="415" y="749"/>
                </a:lnTo>
                <a:lnTo>
                  <a:pt x="415" y="749"/>
                </a:lnTo>
                <a:close/>
                <a:moveTo>
                  <a:pt x="435" y="754"/>
                </a:moveTo>
                <a:lnTo>
                  <a:pt x="435" y="754"/>
                </a:lnTo>
                <a:lnTo>
                  <a:pt x="409" y="761"/>
                </a:lnTo>
                <a:lnTo>
                  <a:pt x="383" y="769"/>
                </a:lnTo>
                <a:lnTo>
                  <a:pt x="356" y="778"/>
                </a:lnTo>
                <a:lnTo>
                  <a:pt x="331" y="787"/>
                </a:lnTo>
                <a:lnTo>
                  <a:pt x="331" y="787"/>
                </a:lnTo>
                <a:lnTo>
                  <a:pt x="306" y="795"/>
                </a:lnTo>
                <a:lnTo>
                  <a:pt x="279" y="802"/>
                </a:lnTo>
                <a:lnTo>
                  <a:pt x="279" y="802"/>
                </a:lnTo>
                <a:lnTo>
                  <a:pt x="252" y="810"/>
                </a:lnTo>
                <a:lnTo>
                  <a:pt x="239" y="816"/>
                </a:lnTo>
                <a:lnTo>
                  <a:pt x="226" y="819"/>
                </a:lnTo>
                <a:lnTo>
                  <a:pt x="226" y="819"/>
                </a:lnTo>
                <a:lnTo>
                  <a:pt x="221" y="820"/>
                </a:lnTo>
                <a:lnTo>
                  <a:pt x="223" y="819"/>
                </a:lnTo>
                <a:lnTo>
                  <a:pt x="234" y="815"/>
                </a:lnTo>
                <a:lnTo>
                  <a:pt x="234" y="815"/>
                </a:lnTo>
                <a:lnTo>
                  <a:pt x="258" y="807"/>
                </a:lnTo>
                <a:lnTo>
                  <a:pt x="258" y="807"/>
                </a:lnTo>
                <a:lnTo>
                  <a:pt x="286" y="799"/>
                </a:lnTo>
                <a:lnTo>
                  <a:pt x="312" y="790"/>
                </a:lnTo>
                <a:lnTo>
                  <a:pt x="312" y="790"/>
                </a:lnTo>
                <a:lnTo>
                  <a:pt x="366" y="769"/>
                </a:lnTo>
                <a:lnTo>
                  <a:pt x="392" y="759"/>
                </a:lnTo>
                <a:lnTo>
                  <a:pt x="419" y="750"/>
                </a:lnTo>
                <a:lnTo>
                  <a:pt x="419" y="750"/>
                </a:lnTo>
                <a:lnTo>
                  <a:pt x="420" y="750"/>
                </a:lnTo>
                <a:lnTo>
                  <a:pt x="420" y="750"/>
                </a:lnTo>
                <a:lnTo>
                  <a:pt x="435" y="754"/>
                </a:lnTo>
                <a:lnTo>
                  <a:pt x="435" y="754"/>
                </a:lnTo>
                <a:close/>
                <a:moveTo>
                  <a:pt x="485" y="771"/>
                </a:moveTo>
                <a:lnTo>
                  <a:pt x="485" y="771"/>
                </a:lnTo>
                <a:lnTo>
                  <a:pt x="463" y="778"/>
                </a:lnTo>
                <a:lnTo>
                  <a:pt x="441" y="786"/>
                </a:lnTo>
                <a:lnTo>
                  <a:pt x="420" y="794"/>
                </a:lnTo>
                <a:lnTo>
                  <a:pt x="398" y="801"/>
                </a:lnTo>
                <a:lnTo>
                  <a:pt x="398" y="801"/>
                </a:lnTo>
                <a:lnTo>
                  <a:pt x="360" y="813"/>
                </a:lnTo>
                <a:lnTo>
                  <a:pt x="360" y="813"/>
                </a:lnTo>
                <a:lnTo>
                  <a:pt x="402" y="796"/>
                </a:lnTo>
                <a:lnTo>
                  <a:pt x="402" y="796"/>
                </a:lnTo>
                <a:lnTo>
                  <a:pt x="412" y="791"/>
                </a:lnTo>
                <a:lnTo>
                  <a:pt x="422" y="786"/>
                </a:lnTo>
                <a:lnTo>
                  <a:pt x="432" y="781"/>
                </a:lnTo>
                <a:lnTo>
                  <a:pt x="442" y="776"/>
                </a:lnTo>
                <a:lnTo>
                  <a:pt x="442" y="776"/>
                </a:lnTo>
                <a:lnTo>
                  <a:pt x="457" y="772"/>
                </a:lnTo>
                <a:lnTo>
                  <a:pt x="464" y="769"/>
                </a:lnTo>
                <a:lnTo>
                  <a:pt x="471" y="766"/>
                </a:lnTo>
                <a:lnTo>
                  <a:pt x="471" y="766"/>
                </a:lnTo>
                <a:lnTo>
                  <a:pt x="485" y="771"/>
                </a:lnTo>
                <a:lnTo>
                  <a:pt x="485" y="771"/>
                </a:lnTo>
                <a:close/>
                <a:moveTo>
                  <a:pt x="509" y="784"/>
                </a:moveTo>
                <a:lnTo>
                  <a:pt x="509" y="784"/>
                </a:lnTo>
                <a:lnTo>
                  <a:pt x="509" y="785"/>
                </a:lnTo>
                <a:lnTo>
                  <a:pt x="509" y="785"/>
                </a:lnTo>
                <a:lnTo>
                  <a:pt x="489" y="795"/>
                </a:lnTo>
                <a:lnTo>
                  <a:pt x="489" y="795"/>
                </a:lnTo>
                <a:lnTo>
                  <a:pt x="487" y="796"/>
                </a:lnTo>
                <a:lnTo>
                  <a:pt x="487" y="796"/>
                </a:lnTo>
                <a:lnTo>
                  <a:pt x="465" y="803"/>
                </a:lnTo>
                <a:lnTo>
                  <a:pt x="454" y="807"/>
                </a:lnTo>
                <a:lnTo>
                  <a:pt x="442" y="812"/>
                </a:lnTo>
                <a:lnTo>
                  <a:pt x="442" y="812"/>
                </a:lnTo>
                <a:lnTo>
                  <a:pt x="417" y="822"/>
                </a:lnTo>
                <a:lnTo>
                  <a:pt x="417" y="822"/>
                </a:lnTo>
                <a:lnTo>
                  <a:pt x="402" y="826"/>
                </a:lnTo>
                <a:lnTo>
                  <a:pt x="402" y="826"/>
                </a:lnTo>
                <a:lnTo>
                  <a:pt x="407" y="823"/>
                </a:lnTo>
                <a:lnTo>
                  <a:pt x="411" y="820"/>
                </a:lnTo>
                <a:lnTo>
                  <a:pt x="411" y="820"/>
                </a:lnTo>
                <a:lnTo>
                  <a:pt x="422" y="814"/>
                </a:lnTo>
                <a:lnTo>
                  <a:pt x="433" y="808"/>
                </a:lnTo>
                <a:lnTo>
                  <a:pt x="456" y="799"/>
                </a:lnTo>
                <a:lnTo>
                  <a:pt x="478" y="790"/>
                </a:lnTo>
                <a:lnTo>
                  <a:pt x="488" y="784"/>
                </a:lnTo>
                <a:lnTo>
                  <a:pt x="499" y="778"/>
                </a:lnTo>
                <a:lnTo>
                  <a:pt x="499" y="778"/>
                </a:lnTo>
                <a:lnTo>
                  <a:pt x="509" y="784"/>
                </a:lnTo>
                <a:lnTo>
                  <a:pt x="509" y="784"/>
                </a:lnTo>
                <a:close/>
                <a:moveTo>
                  <a:pt x="523" y="799"/>
                </a:moveTo>
                <a:lnTo>
                  <a:pt x="523" y="799"/>
                </a:lnTo>
                <a:lnTo>
                  <a:pt x="524" y="801"/>
                </a:lnTo>
                <a:lnTo>
                  <a:pt x="524" y="803"/>
                </a:lnTo>
                <a:lnTo>
                  <a:pt x="524" y="803"/>
                </a:lnTo>
                <a:lnTo>
                  <a:pt x="523" y="803"/>
                </a:lnTo>
                <a:lnTo>
                  <a:pt x="523" y="803"/>
                </a:lnTo>
                <a:lnTo>
                  <a:pt x="500" y="813"/>
                </a:lnTo>
                <a:lnTo>
                  <a:pt x="500" y="813"/>
                </a:lnTo>
                <a:lnTo>
                  <a:pt x="487" y="817"/>
                </a:lnTo>
                <a:lnTo>
                  <a:pt x="487" y="817"/>
                </a:lnTo>
                <a:lnTo>
                  <a:pt x="486" y="817"/>
                </a:lnTo>
                <a:lnTo>
                  <a:pt x="486" y="817"/>
                </a:lnTo>
                <a:lnTo>
                  <a:pt x="505" y="808"/>
                </a:lnTo>
                <a:lnTo>
                  <a:pt x="514" y="803"/>
                </a:lnTo>
                <a:lnTo>
                  <a:pt x="522" y="797"/>
                </a:lnTo>
                <a:lnTo>
                  <a:pt x="522" y="797"/>
                </a:lnTo>
                <a:lnTo>
                  <a:pt x="523" y="799"/>
                </a:lnTo>
                <a:lnTo>
                  <a:pt x="523" y="799"/>
                </a:lnTo>
                <a:close/>
                <a:moveTo>
                  <a:pt x="514" y="800"/>
                </a:moveTo>
                <a:lnTo>
                  <a:pt x="514" y="800"/>
                </a:lnTo>
                <a:lnTo>
                  <a:pt x="507" y="804"/>
                </a:lnTo>
                <a:lnTo>
                  <a:pt x="507" y="804"/>
                </a:lnTo>
                <a:lnTo>
                  <a:pt x="492" y="812"/>
                </a:lnTo>
                <a:lnTo>
                  <a:pt x="477" y="819"/>
                </a:lnTo>
                <a:lnTo>
                  <a:pt x="477" y="819"/>
                </a:lnTo>
                <a:lnTo>
                  <a:pt x="477" y="819"/>
                </a:lnTo>
                <a:lnTo>
                  <a:pt x="477" y="820"/>
                </a:lnTo>
                <a:lnTo>
                  <a:pt x="477" y="820"/>
                </a:lnTo>
                <a:lnTo>
                  <a:pt x="460" y="823"/>
                </a:lnTo>
                <a:lnTo>
                  <a:pt x="441" y="824"/>
                </a:lnTo>
                <a:lnTo>
                  <a:pt x="441" y="824"/>
                </a:lnTo>
                <a:lnTo>
                  <a:pt x="457" y="818"/>
                </a:lnTo>
                <a:lnTo>
                  <a:pt x="473" y="812"/>
                </a:lnTo>
                <a:lnTo>
                  <a:pt x="505" y="802"/>
                </a:lnTo>
                <a:lnTo>
                  <a:pt x="505" y="802"/>
                </a:lnTo>
                <a:lnTo>
                  <a:pt x="517" y="798"/>
                </a:lnTo>
                <a:lnTo>
                  <a:pt x="517" y="798"/>
                </a:lnTo>
                <a:lnTo>
                  <a:pt x="514" y="800"/>
                </a:lnTo>
                <a:lnTo>
                  <a:pt x="514" y="800"/>
                </a:lnTo>
                <a:close/>
                <a:moveTo>
                  <a:pt x="436" y="823"/>
                </a:moveTo>
                <a:lnTo>
                  <a:pt x="436" y="823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09" y="827"/>
                </a:lnTo>
                <a:lnTo>
                  <a:pt x="409" y="827"/>
                </a:lnTo>
                <a:lnTo>
                  <a:pt x="422" y="822"/>
                </a:lnTo>
                <a:lnTo>
                  <a:pt x="435" y="817"/>
                </a:lnTo>
                <a:lnTo>
                  <a:pt x="462" y="805"/>
                </a:lnTo>
                <a:lnTo>
                  <a:pt x="462" y="805"/>
                </a:lnTo>
                <a:lnTo>
                  <a:pt x="479" y="800"/>
                </a:lnTo>
                <a:lnTo>
                  <a:pt x="479" y="800"/>
                </a:lnTo>
                <a:lnTo>
                  <a:pt x="458" y="812"/>
                </a:lnTo>
                <a:lnTo>
                  <a:pt x="447" y="817"/>
                </a:lnTo>
                <a:lnTo>
                  <a:pt x="436" y="823"/>
                </a:lnTo>
                <a:lnTo>
                  <a:pt x="436" y="823"/>
                </a:lnTo>
                <a:close/>
                <a:moveTo>
                  <a:pt x="356" y="828"/>
                </a:moveTo>
                <a:lnTo>
                  <a:pt x="356" y="828"/>
                </a:lnTo>
                <a:lnTo>
                  <a:pt x="356" y="828"/>
                </a:lnTo>
                <a:lnTo>
                  <a:pt x="356" y="828"/>
                </a:lnTo>
                <a:lnTo>
                  <a:pt x="360" y="826"/>
                </a:lnTo>
                <a:lnTo>
                  <a:pt x="360" y="826"/>
                </a:lnTo>
                <a:lnTo>
                  <a:pt x="372" y="821"/>
                </a:lnTo>
                <a:lnTo>
                  <a:pt x="383" y="817"/>
                </a:lnTo>
                <a:lnTo>
                  <a:pt x="383" y="817"/>
                </a:lnTo>
                <a:lnTo>
                  <a:pt x="414" y="803"/>
                </a:lnTo>
                <a:lnTo>
                  <a:pt x="414" y="803"/>
                </a:lnTo>
                <a:lnTo>
                  <a:pt x="451" y="789"/>
                </a:lnTo>
                <a:lnTo>
                  <a:pt x="486" y="773"/>
                </a:lnTo>
                <a:lnTo>
                  <a:pt x="486" y="773"/>
                </a:lnTo>
                <a:lnTo>
                  <a:pt x="486" y="773"/>
                </a:lnTo>
                <a:lnTo>
                  <a:pt x="486" y="772"/>
                </a:lnTo>
                <a:lnTo>
                  <a:pt x="486" y="772"/>
                </a:lnTo>
                <a:lnTo>
                  <a:pt x="496" y="777"/>
                </a:lnTo>
                <a:lnTo>
                  <a:pt x="496" y="777"/>
                </a:lnTo>
                <a:lnTo>
                  <a:pt x="429" y="804"/>
                </a:lnTo>
                <a:lnTo>
                  <a:pt x="396" y="817"/>
                </a:lnTo>
                <a:lnTo>
                  <a:pt x="379" y="823"/>
                </a:lnTo>
                <a:lnTo>
                  <a:pt x="361" y="827"/>
                </a:lnTo>
                <a:lnTo>
                  <a:pt x="361" y="827"/>
                </a:lnTo>
                <a:lnTo>
                  <a:pt x="356" y="828"/>
                </a:lnTo>
                <a:lnTo>
                  <a:pt x="356" y="828"/>
                </a:lnTo>
                <a:close/>
                <a:moveTo>
                  <a:pt x="410" y="790"/>
                </a:moveTo>
                <a:lnTo>
                  <a:pt x="410" y="790"/>
                </a:lnTo>
                <a:lnTo>
                  <a:pt x="387" y="800"/>
                </a:lnTo>
                <a:lnTo>
                  <a:pt x="362" y="810"/>
                </a:lnTo>
                <a:lnTo>
                  <a:pt x="314" y="828"/>
                </a:lnTo>
                <a:lnTo>
                  <a:pt x="314" y="828"/>
                </a:lnTo>
                <a:lnTo>
                  <a:pt x="285" y="827"/>
                </a:lnTo>
                <a:lnTo>
                  <a:pt x="285" y="827"/>
                </a:lnTo>
                <a:lnTo>
                  <a:pt x="293" y="825"/>
                </a:lnTo>
                <a:lnTo>
                  <a:pt x="302" y="822"/>
                </a:lnTo>
                <a:lnTo>
                  <a:pt x="302" y="822"/>
                </a:lnTo>
                <a:lnTo>
                  <a:pt x="326" y="813"/>
                </a:lnTo>
                <a:lnTo>
                  <a:pt x="350" y="805"/>
                </a:lnTo>
                <a:lnTo>
                  <a:pt x="350" y="805"/>
                </a:lnTo>
                <a:lnTo>
                  <a:pt x="393" y="792"/>
                </a:lnTo>
                <a:lnTo>
                  <a:pt x="435" y="777"/>
                </a:lnTo>
                <a:lnTo>
                  <a:pt x="435" y="777"/>
                </a:lnTo>
                <a:lnTo>
                  <a:pt x="410" y="790"/>
                </a:lnTo>
                <a:lnTo>
                  <a:pt x="410" y="790"/>
                </a:lnTo>
                <a:close/>
                <a:moveTo>
                  <a:pt x="250" y="826"/>
                </a:moveTo>
                <a:lnTo>
                  <a:pt x="250" y="826"/>
                </a:lnTo>
                <a:lnTo>
                  <a:pt x="300" y="809"/>
                </a:lnTo>
                <a:lnTo>
                  <a:pt x="348" y="793"/>
                </a:lnTo>
                <a:lnTo>
                  <a:pt x="348" y="793"/>
                </a:lnTo>
                <a:lnTo>
                  <a:pt x="373" y="784"/>
                </a:lnTo>
                <a:lnTo>
                  <a:pt x="396" y="775"/>
                </a:lnTo>
                <a:lnTo>
                  <a:pt x="420" y="766"/>
                </a:lnTo>
                <a:lnTo>
                  <a:pt x="432" y="762"/>
                </a:lnTo>
                <a:lnTo>
                  <a:pt x="444" y="760"/>
                </a:lnTo>
                <a:lnTo>
                  <a:pt x="444" y="760"/>
                </a:lnTo>
                <a:lnTo>
                  <a:pt x="439" y="761"/>
                </a:lnTo>
                <a:lnTo>
                  <a:pt x="434" y="763"/>
                </a:lnTo>
                <a:lnTo>
                  <a:pt x="425" y="768"/>
                </a:lnTo>
                <a:lnTo>
                  <a:pt x="425" y="768"/>
                </a:lnTo>
                <a:lnTo>
                  <a:pt x="411" y="774"/>
                </a:lnTo>
                <a:lnTo>
                  <a:pt x="396" y="779"/>
                </a:lnTo>
                <a:lnTo>
                  <a:pt x="396" y="779"/>
                </a:lnTo>
                <a:lnTo>
                  <a:pt x="372" y="788"/>
                </a:lnTo>
                <a:lnTo>
                  <a:pt x="346" y="796"/>
                </a:lnTo>
                <a:lnTo>
                  <a:pt x="346" y="796"/>
                </a:lnTo>
                <a:lnTo>
                  <a:pt x="305" y="808"/>
                </a:lnTo>
                <a:lnTo>
                  <a:pt x="285" y="817"/>
                </a:lnTo>
                <a:lnTo>
                  <a:pt x="275" y="821"/>
                </a:lnTo>
                <a:lnTo>
                  <a:pt x="266" y="827"/>
                </a:lnTo>
                <a:lnTo>
                  <a:pt x="266" y="827"/>
                </a:lnTo>
                <a:lnTo>
                  <a:pt x="250" y="826"/>
                </a:lnTo>
                <a:lnTo>
                  <a:pt x="250" y="826"/>
                </a:lnTo>
                <a:close/>
                <a:moveTo>
                  <a:pt x="216" y="823"/>
                </a:moveTo>
                <a:lnTo>
                  <a:pt x="216" y="823"/>
                </a:lnTo>
                <a:lnTo>
                  <a:pt x="226" y="821"/>
                </a:lnTo>
                <a:lnTo>
                  <a:pt x="236" y="819"/>
                </a:lnTo>
                <a:lnTo>
                  <a:pt x="255" y="813"/>
                </a:lnTo>
                <a:lnTo>
                  <a:pt x="255" y="813"/>
                </a:lnTo>
                <a:lnTo>
                  <a:pt x="269" y="807"/>
                </a:lnTo>
                <a:lnTo>
                  <a:pt x="283" y="803"/>
                </a:lnTo>
                <a:lnTo>
                  <a:pt x="311" y="795"/>
                </a:lnTo>
                <a:lnTo>
                  <a:pt x="311" y="795"/>
                </a:lnTo>
                <a:lnTo>
                  <a:pt x="339" y="786"/>
                </a:lnTo>
                <a:lnTo>
                  <a:pt x="367" y="777"/>
                </a:lnTo>
                <a:lnTo>
                  <a:pt x="395" y="768"/>
                </a:lnTo>
                <a:lnTo>
                  <a:pt x="423" y="760"/>
                </a:lnTo>
                <a:lnTo>
                  <a:pt x="423" y="760"/>
                </a:lnTo>
                <a:lnTo>
                  <a:pt x="433" y="757"/>
                </a:lnTo>
                <a:lnTo>
                  <a:pt x="433" y="757"/>
                </a:lnTo>
                <a:lnTo>
                  <a:pt x="419" y="762"/>
                </a:lnTo>
                <a:lnTo>
                  <a:pt x="419" y="762"/>
                </a:lnTo>
                <a:lnTo>
                  <a:pt x="405" y="767"/>
                </a:lnTo>
                <a:lnTo>
                  <a:pt x="391" y="772"/>
                </a:lnTo>
                <a:lnTo>
                  <a:pt x="391" y="772"/>
                </a:lnTo>
                <a:lnTo>
                  <a:pt x="363" y="782"/>
                </a:lnTo>
                <a:lnTo>
                  <a:pt x="336" y="792"/>
                </a:lnTo>
                <a:lnTo>
                  <a:pt x="336" y="792"/>
                </a:lnTo>
                <a:lnTo>
                  <a:pt x="313" y="799"/>
                </a:lnTo>
                <a:lnTo>
                  <a:pt x="289" y="806"/>
                </a:lnTo>
                <a:lnTo>
                  <a:pt x="265" y="815"/>
                </a:lnTo>
                <a:lnTo>
                  <a:pt x="254" y="820"/>
                </a:lnTo>
                <a:lnTo>
                  <a:pt x="243" y="825"/>
                </a:lnTo>
                <a:lnTo>
                  <a:pt x="243" y="825"/>
                </a:lnTo>
                <a:lnTo>
                  <a:pt x="216" y="823"/>
                </a:lnTo>
                <a:lnTo>
                  <a:pt x="216" y="823"/>
                </a:lnTo>
                <a:close/>
                <a:moveTo>
                  <a:pt x="341" y="792"/>
                </a:moveTo>
                <a:lnTo>
                  <a:pt x="341" y="792"/>
                </a:lnTo>
                <a:lnTo>
                  <a:pt x="378" y="780"/>
                </a:lnTo>
                <a:lnTo>
                  <a:pt x="378" y="780"/>
                </a:lnTo>
                <a:lnTo>
                  <a:pt x="353" y="789"/>
                </a:lnTo>
                <a:lnTo>
                  <a:pt x="353" y="789"/>
                </a:lnTo>
                <a:lnTo>
                  <a:pt x="300" y="807"/>
                </a:lnTo>
                <a:lnTo>
                  <a:pt x="300" y="807"/>
                </a:lnTo>
                <a:lnTo>
                  <a:pt x="272" y="816"/>
                </a:lnTo>
                <a:lnTo>
                  <a:pt x="259" y="820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58" y="820"/>
                </a:lnTo>
                <a:lnTo>
                  <a:pt x="269" y="815"/>
                </a:lnTo>
                <a:lnTo>
                  <a:pt x="294" y="807"/>
                </a:lnTo>
                <a:lnTo>
                  <a:pt x="318" y="800"/>
                </a:lnTo>
                <a:lnTo>
                  <a:pt x="341" y="792"/>
                </a:lnTo>
                <a:lnTo>
                  <a:pt x="341" y="792"/>
                </a:lnTo>
                <a:close/>
                <a:moveTo>
                  <a:pt x="426" y="762"/>
                </a:moveTo>
                <a:lnTo>
                  <a:pt x="426" y="762"/>
                </a:lnTo>
                <a:lnTo>
                  <a:pt x="438" y="756"/>
                </a:lnTo>
                <a:lnTo>
                  <a:pt x="438" y="756"/>
                </a:lnTo>
                <a:lnTo>
                  <a:pt x="439" y="755"/>
                </a:lnTo>
                <a:lnTo>
                  <a:pt x="439" y="755"/>
                </a:lnTo>
                <a:lnTo>
                  <a:pt x="445" y="757"/>
                </a:lnTo>
                <a:lnTo>
                  <a:pt x="445" y="757"/>
                </a:lnTo>
                <a:lnTo>
                  <a:pt x="426" y="762"/>
                </a:lnTo>
                <a:lnTo>
                  <a:pt x="426" y="762"/>
                </a:lnTo>
                <a:close/>
                <a:moveTo>
                  <a:pt x="132" y="812"/>
                </a:moveTo>
                <a:lnTo>
                  <a:pt x="132" y="812"/>
                </a:lnTo>
                <a:lnTo>
                  <a:pt x="166" y="798"/>
                </a:lnTo>
                <a:lnTo>
                  <a:pt x="201" y="786"/>
                </a:lnTo>
                <a:lnTo>
                  <a:pt x="201" y="786"/>
                </a:lnTo>
                <a:lnTo>
                  <a:pt x="255" y="771"/>
                </a:lnTo>
                <a:lnTo>
                  <a:pt x="255" y="771"/>
                </a:lnTo>
                <a:lnTo>
                  <a:pt x="282" y="763"/>
                </a:lnTo>
                <a:lnTo>
                  <a:pt x="310" y="755"/>
                </a:lnTo>
                <a:lnTo>
                  <a:pt x="310" y="755"/>
                </a:lnTo>
                <a:lnTo>
                  <a:pt x="334" y="747"/>
                </a:lnTo>
                <a:lnTo>
                  <a:pt x="334" y="747"/>
                </a:lnTo>
                <a:lnTo>
                  <a:pt x="342" y="743"/>
                </a:lnTo>
                <a:lnTo>
                  <a:pt x="342" y="743"/>
                </a:lnTo>
                <a:lnTo>
                  <a:pt x="331" y="749"/>
                </a:lnTo>
                <a:lnTo>
                  <a:pt x="320" y="753"/>
                </a:lnTo>
                <a:lnTo>
                  <a:pt x="296" y="761"/>
                </a:lnTo>
                <a:lnTo>
                  <a:pt x="272" y="769"/>
                </a:lnTo>
                <a:lnTo>
                  <a:pt x="249" y="776"/>
                </a:lnTo>
                <a:lnTo>
                  <a:pt x="249" y="776"/>
                </a:lnTo>
                <a:lnTo>
                  <a:pt x="223" y="786"/>
                </a:lnTo>
                <a:lnTo>
                  <a:pt x="196" y="795"/>
                </a:lnTo>
                <a:lnTo>
                  <a:pt x="196" y="795"/>
                </a:lnTo>
                <a:lnTo>
                  <a:pt x="171" y="804"/>
                </a:lnTo>
                <a:lnTo>
                  <a:pt x="158" y="809"/>
                </a:lnTo>
                <a:lnTo>
                  <a:pt x="145" y="815"/>
                </a:lnTo>
                <a:lnTo>
                  <a:pt x="145" y="815"/>
                </a:lnTo>
                <a:lnTo>
                  <a:pt x="138" y="814"/>
                </a:lnTo>
                <a:lnTo>
                  <a:pt x="132" y="812"/>
                </a:lnTo>
                <a:lnTo>
                  <a:pt x="132" y="812"/>
                </a:lnTo>
                <a:close/>
                <a:moveTo>
                  <a:pt x="250" y="770"/>
                </a:moveTo>
                <a:lnTo>
                  <a:pt x="250" y="770"/>
                </a:lnTo>
                <a:lnTo>
                  <a:pt x="291" y="756"/>
                </a:lnTo>
                <a:lnTo>
                  <a:pt x="310" y="748"/>
                </a:lnTo>
                <a:lnTo>
                  <a:pt x="329" y="740"/>
                </a:lnTo>
                <a:lnTo>
                  <a:pt x="329" y="740"/>
                </a:lnTo>
                <a:lnTo>
                  <a:pt x="331" y="739"/>
                </a:lnTo>
                <a:lnTo>
                  <a:pt x="332" y="738"/>
                </a:lnTo>
                <a:lnTo>
                  <a:pt x="332" y="738"/>
                </a:lnTo>
                <a:lnTo>
                  <a:pt x="349" y="737"/>
                </a:lnTo>
                <a:lnTo>
                  <a:pt x="349" y="737"/>
                </a:lnTo>
                <a:lnTo>
                  <a:pt x="351" y="736"/>
                </a:lnTo>
                <a:lnTo>
                  <a:pt x="351" y="736"/>
                </a:lnTo>
                <a:lnTo>
                  <a:pt x="353" y="737"/>
                </a:lnTo>
                <a:lnTo>
                  <a:pt x="353" y="737"/>
                </a:lnTo>
                <a:lnTo>
                  <a:pt x="328" y="746"/>
                </a:lnTo>
                <a:lnTo>
                  <a:pt x="303" y="755"/>
                </a:lnTo>
                <a:lnTo>
                  <a:pt x="276" y="763"/>
                </a:lnTo>
                <a:lnTo>
                  <a:pt x="250" y="770"/>
                </a:lnTo>
                <a:lnTo>
                  <a:pt x="250" y="770"/>
                </a:lnTo>
                <a:close/>
                <a:moveTo>
                  <a:pt x="288" y="703"/>
                </a:moveTo>
                <a:lnTo>
                  <a:pt x="288" y="703"/>
                </a:lnTo>
                <a:lnTo>
                  <a:pt x="308" y="698"/>
                </a:lnTo>
                <a:lnTo>
                  <a:pt x="327" y="692"/>
                </a:lnTo>
                <a:lnTo>
                  <a:pt x="327" y="692"/>
                </a:lnTo>
                <a:lnTo>
                  <a:pt x="312" y="698"/>
                </a:lnTo>
                <a:lnTo>
                  <a:pt x="312" y="698"/>
                </a:lnTo>
                <a:lnTo>
                  <a:pt x="288" y="708"/>
                </a:lnTo>
                <a:lnTo>
                  <a:pt x="288" y="708"/>
                </a:lnTo>
                <a:lnTo>
                  <a:pt x="288" y="703"/>
                </a:lnTo>
                <a:lnTo>
                  <a:pt x="288" y="703"/>
                </a:lnTo>
                <a:close/>
                <a:moveTo>
                  <a:pt x="324" y="738"/>
                </a:moveTo>
                <a:lnTo>
                  <a:pt x="324" y="738"/>
                </a:lnTo>
                <a:lnTo>
                  <a:pt x="305" y="744"/>
                </a:lnTo>
                <a:lnTo>
                  <a:pt x="286" y="750"/>
                </a:lnTo>
                <a:lnTo>
                  <a:pt x="247" y="759"/>
                </a:lnTo>
                <a:lnTo>
                  <a:pt x="247" y="759"/>
                </a:lnTo>
                <a:lnTo>
                  <a:pt x="275" y="749"/>
                </a:lnTo>
                <a:lnTo>
                  <a:pt x="290" y="744"/>
                </a:lnTo>
                <a:lnTo>
                  <a:pt x="303" y="737"/>
                </a:lnTo>
                <a:lnTo>
                  <a:pt x="303" y="737"/>
                </a:lnTo>
                <a:lnTo>
                  <a:pt x="324" y="738"/>
                </a:lnTo>
                <a:lnTo>
                  <a:pt x="324" y="738"/>
                </a:lnTo>
                <a:close/>
                <a:moveTo>
                  <a:pt x="344" y="728"/>
                </a:moveTo>
                <a:lnTo>
                  <a:pt x="344" y="728"/>
                </a:lnTo>
                <a:lnTo>
                  <a:pt x="342" y="728"/>
                </a:lnTo>
                <a:lnTo>
                  <a:pt x="342" y="728"/>
                </a:lnTo>
                <a:lnTo>
                  <a:pt x="342" y="727"/>
                </a:lnTo>
                <a:lnTo>
                  <a:pt x="341" y="727"/>
                </a:lnTo>
                <a:lnTo>
                  <a:pt x="341" y="727"/>
                </a:lnTo>
                <a:lnTo>
                  <a:pt x="335" y="726"/>
                </a:lnTo>
                <a:lnTo>
                  <a:pt x="330" y="726"/>
                </a:lnTo>
                <a:lnTo>
                  <a:pt x="330" y="726"/>
                </a:lnTo>
                <a:lnTo>
                  <a:pt x="338" y="723"/>
                </a:lnTo>
                <a:lnTo>
                  <a:pt x="345" y="719"/>
                </a:lnTo>
                <a:lnTo>
                  <a:pt x="345" y="719"/>
                </a:lnTo>
                <a:lnTo>
                  <a:pt x="344" y="728"/>
                </a:lnTo>
                <a:lnTo>
                  <a:pt x="344" y="728"/>
                </a:lnTo>
                <a:close/>
                <a:moveTo>
                  <a:pt x="324" y="727"/>
                </a:moveTo>
                <a:lnTo>
                  <a:pt x="324" y="727"/>
                </a:lnTo>
                <a:lnTo>
                  <a:pt x="324" y="728"/>
                </a:lnTo>
                <a:lnTo>
                  <a:pt x="325" y="729"/>
                </a:lnTo>
                <a:lnTo>
                  <a:pt x="325" y="729"/>
                </a:lnTo>
                <a:lnTo>
                  <a:pt x="298" y="727"/>
                </a:lnTo>
                <a:lnTo>
                  <a:pt x="298" y="727"/>
                </a:lnTo>
                <a:lnTo>
                  <a:pt x="319" y="723"/>
                </a:lnTo>
                <a:lnTo>
                  <a:pt x="319" y="723"/>
                </a:lnTo>
                <a:lnTo>
                  <a:pt x="330" y="720"/>
                </a:lnTo>
                <a:lnTo>
                  <a:pt x="341" y="719"/>
                </a:lnTo>
                <a:lnTo>
                  <a:pt x="341" y="719"/>
                </a:lnTo>
                <a:lnTo>
                  <a:pt x="337" y="720"/>
                </a:lnTo>
                <a:lnTo>
                  <a:pt x="333" y="722"/>
                </a:lnTo>
                <a:lnTo>
                  <a:pt x="324" y="727"/>
                </a:lnTo>
                <a:lnTo>
                  <a:pt x="324" y="727"/>
                </a:lnTo>
                <a:close/>
                <a:moveTo>
                  <a:pt x="289" y="726"/>
                </a:moveTo>
                <a:lnTo>
                  <a:pt x="289" y="726"/>
                </a:lnTo>
                <a:lnTo>
                  <a:pt x="289" y="724"/>
                </a:lnTo>
                <a:lnTo>
                  <a:pt x="289" y="724"/>
                </a:lnTo>
                <a:lnTo>
                  <a:pt x="288" y="722"/>
                </a:lnTo>
                <a:lnTo>
                  <a:pt x="288" y="722"/>
                </a:lnTo>
                <a:lnTo>
                  <a:pt x="300" y="720"/>
                </a:lnTo>
                <a:lnTo>
                  <a:pt x="311" y="717"/>
                </a:lnTo>
                <a:lnTo>
                  <a:pt x="322" y="714"/>
                </a:lnTo>
                <a:lnTo>
                  <a:pt x="334" y="711"/>
                </a:lnTo>
                <a:lnTo>
                  <a:pt x="334" y="711"/>
                </a:lnTo>
                <a:lnTo>
                  <a:pt x="337" y="711"/>
                </a:lnTo>
                <a:lnTo>
                  <a:pt x="335" y="712"/>
                </a:lnTo>
                <a:lnTo>
                  <a:pt x="328" y="714"/>
                </a:lnTo>
                <a:lnTo>
                  <a:pt x="328" y="714"/>
                </a:lnTo>
                <a:lnTo>
                  <a:pt x="320" y="717"/>
                </a:lnTo>
                <a:lnTo>
                  <a:pt x="312" y="719"/>
                </a:lnTo>
                <a:lnTo>
                  <a:pt x="312" y="719"/>
                </a:lnTo>
                <a:lnTo>
                  <a:pt x="301" y="722"/>
                </a:lnTo>
                <a:lnTo>
                  <a:pt x="289" y="726"/>
                </a:lnTo>
                <a:lnTo>
                  <a:pt x="289" y="726"/>
                </a:lnTo>
                <a:close/>
                <a:moveTo>
                  <a:pt x="287" y="713"/>
                </a:moveTo>
                <a:lnTo>
                  <a:pt x="287" y="713"/>
                </a:lnTo>
                <a:lnTo>
                  <a:pt x="299" y="712"/>
                </a:lnTo>
                <a:lnTo>
                  <a:pt x="311" y="709"/>
                </a:lnTo>
                <a:lnTo>
                  <a:pt x="311" y="709"/>
                </a:lnTo>
                <a:lnTo>
                  <a:pt x="311" y="709"/>
                </a:lnTo>
                <a:lnTo>
                  <a:pt x="287" y="718"/>
                </a:lnTo>
                <a:lnTo>
                  <a:pt x="287" y="718"/>
                </a:lnTo>
                <a:lnTo>
                  <a:pt x="287" y="713"/>
                </a:lnTo>
                <a:lnTo>
                  <a:pt x="287" y="713"/>
                </a:lnTo>
                <a:close/>
                <a:moveTo>
                  <a:pt x="328" y="681"/>
                </a:moveTo>
                <a:lnTo>
                  <a:pt x="328" y="681"/>
                </a:lnTo>
                <a:lnTo>
                  <a:pt x="309" y="690"/>
                </a:lnTo>
                <a:lnTo>
                  <a:pt x="289" y="699"/>
                </a:lnTo>
                <a:lnTo>
                  <a:pt x="289" y="699"/>
                </a:lnTo>
                <a:lnTo>
                  <a:pt x="292" y="691"/>
                </a:lnTo>
                <a:lnTo>
                  <a:pt x="292" y="691"/>
                </a:lnTo>
                <a:lnTo>
                  <a:pt x="312" y="685"/>
                </a:lnTo>
                <a:lnTo>
                  <a:pt x="312" y="685"/>
                </a:lnTo>
                <a:lnTo>
                  <a:pt x="325" y="682"/>
                </a:lnTo>
                <a:lnTo>
                  <a:pt x="325" y="682"/>
                </a:lnTo>
                <a:lnTo>
                  <a:pt x="332" y="680"/>
                </a:lnTo>
                <a:lnTo>
                  <a:pt x="328" y="681"/>
                </a:lnTo>
                <a:lnTo>
                  <a:pt x="328" y="681"/>
                </a:lnTo>
                <a:close/>
                <a:moveTo>
                  <a:pt x="296" y="680"/>
                </a:moveTo>
                <a:lnTo>
                  <a:pt x="296" y="680"/>
                </a:lnTo>
                <a:lnTo>
                  <a:pt x="313" y="677"/>
                </a:lnTo>
                <a:lnTo>
                  <a:pt x="321" y="675"/>
                </a:lnTo>
                <a:lnTo>
                  <a:pt x="328" y="672"/>
                </a:lnTo>
                <a:lnTo>
                  <a:pt x="328" y="672"/>
                </a:lnTo>
                <a:lnTo>
                  <a:pt x="319" y="676"/>
                </a:lnTo>
                <a:lnTo>
                  <a:pt x="311" y="679"/>
                </a:lnTo>
                <a:lnTo>
                  <a:pt x="302" y="682"/>
                </a:lnTo>
                <a:lnTo>
                  <a:pt x="294" y="687"/>
                </a:lnTo>
                <a:lnTo>
                  <a:pt x="294" y="687"/>
                </a:lnTo>
                <a:lnTo>
                  <a:pt x="296" y="680"/>
                </a:lnTo>
                <a:lnTo>
                  <a:pt x="296" y="680"/>
                </a:lnTo>
                <a:close/>
                <a:moveTo>
                  <a:pt x="300" y="671"/>
                </a:moveTo>
                <a:lnTo>
                  <a:pt x="300" y="671"/>
                </a:lnTo>
                <a:lnTo>
                  <a:pt x="318" y="667"/>
                </a:lnTo>
                <a:lnTo>
                  <a:pt x="318" y="667"/>
                </a:lnTo>
                <a:lnTo>
                  <a:pt x="323" y="666"/>
                </a:lnTo>
                <a:lnTo>
                  <a:pt x="323" y="666"/>
                </a:lnTo>
                <a:lnTo>
                  <a:pt x="321" y="666"/>
                </a:lnTo>
                <a:lnTo>
                  <a:pt x="321" y="666"/>
                </a:lnTo>
                <a:lnTo>
                  <a:pt x="309" y="670"/>
                </a:lnTo>
                <a:lnTo>
                  <a:pt x="298" y="675"/>
                </a:lnTo>
                <a:lnTo>
                  <a:pt x="298" y="675"/>
                </a:lnTo>
                <a:lnTo>
                  <a:pt x="300" y="671"/>
                </a:lnTo>
                <a:lnTo>
                  <a:pt x="300" y="671"/>
                </a:lnTo>
                <a:close/>
                <a:moveTo>
                  <a:pt x="224" y="749"/>
                </a:moveTo>
                <a:lnTo>
                  <a:pt x="224" y="749"/>
                </a:lnTo>
                <a:lnTo>
                  <a:pt x="239" y="746"/>
                </a:lnTo>
                <a:lnTo>
                  <a:pt x="254" y="743"/>
                </a:lnTo>
                <a:lnTo>
                  <a:pt x="269" y="740"/>
                </a:lnTo>
                <a:lnTo>
                  <a:pt x="285" y="736"/>
                </a:lnTo>
                <a:lnTo>
                  <a:pt x="285" y="736"/>
                </a:lnTo>
                <a:lnTo>
                  <a:pt x="288" y="736"/>
                </a:lnTo>
                <a:lnTo>
                  <a:pt x="288" y="736"/>
                </a:lnTo>
                <a:lnTo>
                  <a:pt x="259" y="745"/>
                </a:lnTo>
                <a:lnTo>
                  <a:pt x="245" y="750"/>
                </a:lnTo>
                <a:lnTo>
                  <a:pt x="231" y="754"/>
                </a:lnTo>
                <a:lnTo>
                  <a:pt x="231" y="754"/>
                </a:lnTo>
                <a:lnTo>
                  <a:pt x="190" y="764"/>
                </a:lnTo>
                <a:lnTo>
                  <a:pt x="170" y="771"/>
                </a:lnTo>
                <a:lnTo>
                  <a:pt x="150" y="777"/>
                </a:lnTo>
                <a:lnTo>
                  <a:pt x="150" y="777"/>
                </a:lnTo>
                <a:lnTo>
                  <a:pt x="158" y="772"/>
                </a:lnTo>
                <a:lnTo>
                  <a:pt x="167" y="768"/>
                </a:lnTo>
                <a:lnTo>
                  <a:pt x="185" y="760"/>
                </a:lnTo>
                <a:lnTo>
                  <a:pt x="205" y="754"/>
                </a:lnTo>
                <a:lnTo>
                  <a:pt x="224" y="749"/>
                </a:lnTo>
                <a:lnTo>
                  <a:pt x="224" y="749"/>
                </a:lnTo>
                <a:close/>
                <a:moveTo>
                  <a:pt x="143" y="782"/>
                </a:moveTo>
                <a:lnTo>
                  <a:pt x="143" y="782"/>
                </a:lnTo>
                <a:lnTo>
                  <a:pt x="146" y="780"/>
                </a:lnTo>
                <a:lnTo>
                  <a:pt x="146" y="780"/>
                </a:lnTo>
                <a:lnTo>
                  <a:pt x="147" y="781"/>
                </a:lnTo>
                <a:lnTo>
                  <a:pt x="148" y="781"/>
                </a:lnTo>
                <a:lnTo>
                  <a:pt x="148" y="781"/>
                </a:lnTo>
                <a:lnTo>
                  <a:pt x="171" y="773"/>
                </a:lnTo>
                <a:lnTo>
                  <a:pt x="194" y="766"/>
                </a:lnTo>
                <a:lnTo>
                  <a:pt x="242" y="753"/>
                </a:lnTo>
                <a:lnTo>
                  <a:pt x="242" y="753"/>
                </a:lnTo>
                <a:lnTo>
                  <a:pt x="264" y="746"/>
                </a:lnTo>
                <a:lnTo>
                  <a:pt x="287" y="739"/>
                </a:lnTo>
                <a:lnTo>
                  <a:pt x="287" y="739"/>
                </a:lnTo>
                <a:lnTo>
                  <a:pt x="294" y="737"/>
                </a:lnTo>
                <a:lnTo>
                  <a:pt x="294" y="737"/>
                </a:lnTo>
                <a:lnTo>
                  <a:pt x="299" y="737"/>
                </a:lnTo>
                <a:lnTo>
                  <a:pt x="299" y="737"/>
                </a:lnTo>
                <a:lnTo>
                  <a:pt x="289" y="742"/>
                </a:lnTo>
                <a:lnTo>
                  <a:pt x="289" y="742"/>
                </a:lnTo>
                <a:lnTo>
                  <a:pt x="268" y="750"/>
                </a:lnTo>
                <a:lnTo>
                  <a:pt x="247" y="757"/>
                </a:lnTo>
                <a:lnTo>
                  <a:pt x="206" y="770"/>
                </a:lnTo>
                <a:lnTo>
                  <a:pt x="164" y="784"/>
                </a:lnTo>
                <a:lnTo>
                  <a:pt x="143" y="792"/>
                </a:lnTo>
                <a:lnTo>
                  <a:pt x="123" y="801"/>
                </a:lnTo>
                <a:lnTo>
                  <a:pt x="123" y="801"/>
                </a:lnTo>
                <a:lnTo>
                  <a:pt x="128" y="795"/>
                </a:lnTo>
                <a:lnTo>
                  <a:pt x="134" y="790"/>
                </a:lnTo>
                <a:lnTo>
                  <a:pt x="143" y="782"/>
                </a:lnTo>
                <a:lnTo>
                  <a:pt x="143" y="782"/>
                </a:lnTo>
                <a:close/>
                <a:moveTo>
                  <a:pt x="205" y="773"/>
                </a:moveTo>
                <a:lnTo>
                  <a:pt x="205" y="773"/>
                </a:lnTo>
                <a:lnTo>
                  <a:pt x="166" y="787"/>
                </a:lnTo>
                <a:lnTo>
                  <a:pt x="148" y="794"/>
                </a:lnTo>
                <a:lnTo>
                  <a:pt x="129" y="800"/>
                </a:lnTo>
                <a:lnTo>
                  <a:pt x="129" y="800"/>
                </a:lnTo>
                <a:lnTo>
                  <a:pt x="137" y="797"/>
                </a:lnTo>
                <a:lnTo>
                  <a:pt x="137" y="797"/>
                </a:lnTo>
                <a:lnTo>
                  <a:pt x="151" y="791"/>
                </a:lnTo>
                <a:lnTo>
                  <a:pt x="165" y="785"/>
                </a:lnTo>
                <a:lnTo>
                  <a:pt x="165" y="785"/>
                </a:lnTo>
                <a:lnTo>
                  <a:pt x="184" y="779"/>
                </a:lnTo>
                <a:lnTo>
                  <a:pt x="205" y="773"/>
                </a:lnTo>
                <a:lnTo>
                  <a:pt x="205" y="773"/>
                </a:lnTo>
                <a:close/>
                <a:moveTo>
                  <a:pt x="121" y="805"/>
                </a:moveTo>
                <a:lnTo>
                  <a:pt x="121" y="805"/>
                </a:lnTo>
                <a:lnTo>
                  <a:pt x="148" y="796"/>
                </a:lnTo>
                <a:lnTo>
                  <a:pt x="173" y="787"/>
                </a:lnTo>
                <a:lnTo>
                  <a:pt x="199" y="777"/>
                </a:lnTo>
                <a:lnTo>
                  <a:pt x="225" y="768"/>
                </a:lnTo>
                <a:lnTo>
                  <a:pt x="225" y="768"/>
                </a:lnTo>
                <a:lnTo>
                  <a:pt x="239" y="764"/>
                </a:lnTo>
                <a:lnTo>
                  <a:pt x="253" y="760"/>
                </a:lnTo>
                <a:lnTo>
                  <a:pt x="281" y="753"/>
                </a:lnTo>
                <a:lnTo>
                  <a:pt x="281" y="753"/>
                </a:lnTo>
                <a:lnTo>
                  <a:pt x="307" y="746"/>
                </a:lnTo>
                <a:lnTo>
                  <a:pt x="307" y="746"/>
                </a:lnTo>
                <a:lnTo>
                  <a:pt x="314" y="744"/>
                </a:lnTo>
                <a:lnTo>
                  <a:pt x="314" y="744"/>
                </a:lnTo>
                <a:lnTo>
                  <a:pt x="291" y="754"/>
                </a:lnTo>
                <a:lnTo>
                  <a:pt x="267" y="762"/>
                </a:lnTo>
                <a:lnTo>
                  <a:pt x="220" y="778"/>
                </a:lnTo>
                <a:lnTo>
                  <a:pt x="220" y="778"/>
                </a:lnTo>
                <a:lnTo>
                  <a:pt x="188" y="788"/>
                </a:lnTo>
                <a:lnTo>
                  <a:pt x="188" y="788"/>
                </a:lnTo>
                <a:lnTo>
                  <a:pt x="158" y="798"/>
                </a:lnTo>
                <a:lnTo>
                  <a:pt x="129" y="810"/>
                </a:lnTo>
                <a:lnTo>
                  <a:pt x="129" y="810"/>
                </a:lnTo>
                <a:lnTo>
                  <a:pt x="123" y="807"/>
                </a:lnTo>
                <a:lnTo>
                  <a:pt x="123" y="807"/>
                </a:lnTo>
                <a:lnTo>
                  <a:pt x="121" y="806"/>
                </a:lnTo>
                <a:lnTo>
                  <a:pt x="121" y="805"/>
                </a:lnTo>
                <a:lnTo>
                  <a:pt x="121" y="805"/>
                </a:lnTo>
                <a:close/>
                <a:moveTo>
                  <a:pt x="152" y="816"/>
                </a:moveTo>
                <a:lnTo>
                  <a:pt x="152" y="816"/>
                </a:lnTo>
                <a:lnTo>
                  <a:pt x="183" y="807"/>
                </a:lnTo>
                <a:lnTo>
                  <a:pt x="216" y="798"/>
                </a:lnTo>
                <a:lnTo>
                  <a:pt x="278" y="777"/>
                </a:lnTo>
                <a:lnTo>
                  <a:pt x="278" y="777"/>
                </a:lnTo>
                <a:lnTo>
                  <a:pt x="309" y="768"/>
                </a:lnTo>
                <a:lnTo>
                  <a:pt x="339" y="761"/>
                </a:lnTo>
                <a:lnTo>
                  <a:pt x="339" y="761"/>
                </a:lnTo>
                <a:lnTo>
                  <a:pt x="280" y="781"/>
                </a:lnTo>
                <a:lnTo>
                  <a:pt x="280" y="781"/>
                </a:lnTo>
                <a:lnTo>
                  <a:pt x="253" y="790"/>
                </a:lnTo>
                <a:lnTo>
                  <a:pt x="225" y="799"/>
                </a:lnTo>
                <a:lnTo>
                  <a:pt x="197" y="808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52" y="816"/>
                </a:lnTo>
                <a:lnTo>
                  <a:pt x="152" y="816"/>
                </a:lnTo>
                <a:close/>
                <a:moveTo>
                  <a:pt x="179" y="820"/>
                </a:moveTo>
                <a:lnTo>
                  <a:pt x="179" y="820"/>
                </a:lnTo>
                <a:lnTo>
                  <a:pt x="205" y="815"/>
                </a:lnTo>
                <a:lnTo>
                  <a:pt x="230" y="807"/>
                </a:lnTo>
                <a:lnTo>
                  <a:pt x="254" y="800"/>
                </a:lnTo>
                <a:lnTo>
                  <a:pt x="279" y="791"/>
                </a:lnTo>
                <a:lnTo>
                  <a:pt x="279" y="791"/>
                </a:lnTo>
                <a:lnTo>
                  <a:pt x="336" y="773"/>
                </a:lnTo>
                <a:lnTo>
                  <a:pt x="364" y="764"/>
                </a:lnTo>
                <a:lnTo>
                  <a:pt x="393" y="756"/>
                </a:lnTo>
                <a:lnTo>
                  <a:pt x="393" y="756"/>
                </a:lnTo>
                <a:lnTo>
                  <a:pt x="378" y="762"/>
                </a:lnTo>
                <a:lnTo>
                  <a:pt x="378" y="762"/>
                </a:lnTo>
                <a:lnTo>
                  <a:pt x="317" y="786"/>
                </a:lnTo>
                <a:lnTo>
                  <a:pt x="317" y="786"/>
                </a:lnTo>
                <a:lnTo>
                  <a:pt x="290" y="795"/>
                </a:lnTo>
                <a:lnTo>
                  <a:pt x="263" y="803"/>
                </a:lnTo>
                <a:lnTo>
                  <a:pt x="236" y="812"/>
                </a:lnTo>
                <a:lnTo>
                  <a:pt x="223" y="816"/>
                </a:lnTo>
                <a:lnTo>
                  <a:pt x="210" y="822"/>
                </a:lnTo>
                <a:lnTo>
                  <a:pt x="210" y="822"/>
                </a:lnTo>
                <a:lnTo>
                  <a:pt x="210" y="823"/>
                </a:lnTo>
                <a:lnTo>
                  <a:pt x="210" y="823"/>
                </a:lnTo>
                <a:lnTo>
                  <a:pt x="205" y="822"/>
                </a:lnTo>
                <a:lnTo>
                  <a:pt x="205" y="822"/>
                </a:lnTo>
                <a:lnTo>
                  <a:pt x="179" y="820"/>
                </a:lnTo>
                <a:lnTo>
                  <a:pt x="179" y="820"/>
                </a:lnTo>
                <a:close/>
                <a:moveTo>
                  <a:pt x="320" y="828"/>
                </a:moveTo>
                <a:lnTo>
                  <a:pt x="320" y="828"/>
                </a:lnTo>
                <a:lnTo>
                  <a:pt x="393" y="805"/>
                </a:lnTo>
                <a:lnTo>
                  <a:pt x="393" y="805"/>
                </a:lnTo>
                <a:lnTo>
                  <a:pt x="431" y="792"/>
                </a:lnTo>
                <a:lnTo>
                  <a:pt x="469" y="779"/>
                </a:lnTo>
                <a:lnTo>
                  <a:pt x="469" y="779"/>
                </a:lnTo>
                <a:lnTo>
                  <a:pt x="460" y="783"/>
                </a:lnTo>
                <a:lnTo>
                  <a:pt x="460" y="783"/>
                </a:lnTo>
                <a:lnTo>
                  <a:pt x="414" y="801"/>
                </a:lnTo>
                <a:lnTo>
                  <a:pt x="414" y="801"/>
                </a:lnTo>
                <a:lnTo>
                  <a:pt x="383" y="814"/>
                </a:lnTo>
                <a:lnTo>
                  <a:pt x="368" y="821"/>
                </a:lnTo>
                <a:lnTo>
                  <a:pt x="352" y="828"/>
                </a:lnTo>
                <a:lnTo>
                  <a:pt x="352" y="828"/>
                </a:lnTo>
                <a:lnTo>
                  <a:pt x="320" y="828"/>
                </a:lnTo>
                <a:lnTo>
                  <a:pt x="320" y="828"/>
                </a:lnTo>
                <a:close/>
                <a:moveTo>
                  <a:pt x="366" y="828"/>
                </a:moveTo>
                <a:lnTo>
                  <a:pt x="366" y="828"/>
                </a:lnTo>
                <a:lnTo>
                  <a:pt x="380" y="824"/>
                </a:lnTo>
                <a:lnTo>
                  <a:pt x="394" y="820"/>
                </a:lnTo>
                <a:lnTo>
                  <a:pt x="420" y="809"/>
                </a:lnTo>
                <a:lnTo>
                  <a:pt x="420" y="809"/>
                </a:lnTo>
                <a:lnTo>
                  <a:pt x="451" y="798"/>
                </a:lnTo>
                <a:lnTo>
                  <a:pt x="466" y="792"/>
                </a:lnTo>
                <a:lnTo>
                  <a:pt x="481" y="786"/>
                </a:lnTo>
                <a:lnTo>
                  <a:pt x="481" y="786"/>
                </a:lnTo>
                <a:lnTo>
                  <a:pt x="488" y="782"/>
                </a:lnTo>
                <a:lnTo>
                  <a:pt x="494" y="778"/>
                </a:lnTo>
                <a:lnTo>
                  <a:pt x="494" y="778"/>
                </a:lnTo>
                <a:lnTo>
                  <a:pt x="487" y="783"/>
                </a:lnTo>
                <a:lnTo>
                  <a:pt x="480" y="787"/>
                </a:lnTo>
                <a:lnTo>
                  <a:pt x="480" y="787"/>
                </a:lnTo>
                <a:lnTo>
                  <a:pt x="464" y="794"/>
                </a:lnTo>
                <a:lnTo>
                  <a:pt x="447" y="801"/>
                </a:lnTo>
                <a:lnTo>
                  <a:pt x="447" y="801"/>
                </a:lnTo>
                <a:lnTo>
                  <a:pt x="433" y="806"/>
                </a:lnTo>
                <a:lnTo>
                  <a:pt x="421" y="813"/>
                </a:lnTo>
                <a:lnTo>
                  <a:pt x="409" y="819"/>
                </a:lnTo>
                <a:lnTo>
                  <a:pt x="397" y="827"/>
                </a:lnTo>
                <a:lnTo>
                  <a:pt x="397" y="827"/>
                </a:lnTo>
                <a:lnTo>
                  <a:pt x="392" y="827"/>
                </a:lnTo>
                <a:lnTo>
                  <a:pt x="392" y="827"/>
                </a:lnTo>
                <a:lnTo>
                  <a:pt x="366" y="828"/>
                </a:lnTo>
                <a:lnTo>
                  <a:pt x="366" y="828"/>
                </a:lnTo>
                <a:close/>
                <a:moveTo>
                  <a:pt x="494" y="817"/>
                </a:moveTo>
                <a:lnTo>
                  <a:pt x="494" y="817"/>
                </a:lnTo>
                <a:lnTo>
                  <a:pt x="508" y="813"/>
                </a:lnTo>
                <a:lnTo>
                  <a:pt x="522" y="806"/>
                </a:lnTo>
                <a:lnTo>
                  <a:pt x="522" y="806"/>
                </a:lnTo>
                <a:lnTo>
                  <a:pt x="517" y="809"/>
                </a:lnTo>
                <a:lnTo>
                  <a:pt x="510" y="813"/>
                </a:lnTo>
                <a:lnTo>
                  <a:pt x="494" y="817"/>
                </a:lnTo>
                <a:lnTo>
                  <a:pt x="494" y="817"/>
                </a:lnTo>
                <a:close/>
                <a:moveTo>
                  <a:pt x="520" y="794"/>
                </a:moveTo>
                <a:lnTo>
                  <a:pt x="520" y="794"/>
                </a:lnTo>
                <a:lnTo>
                  <a:pt x="498" y="801"/>
                </a:lnTo>
                <a:lnTo>
                  <a:pt x="476" y="808"/>
                </a:lnTo>
                <a:lnTo>
                  <a:pt x="476" y="808"/>
                </a:lnTo>
                <a:lnTo>
                  <a:pt x="453" y="817"/>
                </a:lnTo>
                <a:lnTo>
                  <a:pt x="453" y="817"/>
                </a:lnTo>
                <a:lnTo>
                  <a:pt x="445" y="820"/>
                </a:lnTo>
                <a:lnTo>
                  <a:pt x="445" y="820"/>
                </a:lnTo>
                <a:lnTo>
                  <a:pt x="464" y="810"/>
                </a:lnTo>
                <a:lnTo>
                  <a:pt x="481" y="801"/>
                </a:lnTo>
                <a:lnTo>
                  <a:pt x="481" y="801"/>
                </a:lnTo>
                <a:lnTo>
                  <a:pt x="495" y="795"/>
                </a:lnTo>
                <a:lnTo>
                  <a:pt x="495" y="795"/>
                </a:lnTo>
                <a:lnTo>
                  <a:pt x="503" y="791"/>
                </a:lnTo>
                <a:lnTo>
                  <a:pt x="510" y="786"/>
                </a:lnTo>
                <a:lnTo>
                  <a:pt x="510" y="786"/>
                </a:lnTo>
                <a:lnTo>
                  <a:pt x="511" y="786"/>
                </a:lnTo>
                <a:lnTo>
                  <a:pt x="511" y="786"/>
                </a:lnTo>
                <a:lnTo>
                  <a:pt x="516" y="790"/>
                </a:lnTo>
                <a:lnTo>
                  <a:pt x="520" y="794"/>
                </a:lnTo>
                <a:lnTo>
                  <a:pt x="520" y="794"/>
                </a:lnTo>
                <a:close/>
                <a:moveTo>
                  <a:pt x="466" y="764"/>
                </a:moveTo>
                <a:lnTo>
                  <a:pt x="466" y="764"/>
                </a:lnTo>
                <a:lnTo>
                  <a:pt x="418" y="781"/>
                </a:lnTo>
                <a:lnTo>
                  <a:pt x="395" y="789"/>
                </a:lnTo>
                <a:lnTo>
                  <a:pt x="371" y="797"/>
                </a:lnTo>
                <a:lnTo>
                  <a:pt x="371" y="797"/>
                </a:lnTo>
                <a:lnTo>
                  <a:pt x="345" y="804"/>
                </a:lnTo>
                <a:lnTo>
                  <a:pt x="319" y="813"/>
                </a:lnTo>
                <a:lnTo>
                  <a:pt x="319" y="813"/>
                </a:lnTo>
                <a:lnTo>
                  <a:pt x="297" y="821"/>
                </a:lnTo>
                <a:lnTo>
                  <a:pt x="286" y="825"/>
                </a:lnTo>
                <a:lnTo>
                  <a:pt x="274" y="827"/>
                </a:lnTo>
                <a:lnTo>
                  <a:pt x="274" y="827"/>
                </a:lnTo>
                <a:lnTo>
                  <a:pt x="271" y="827"/>
                </a:lnTo>
                <a:lnTo>
                  <a:pt x="271" y="827"/>
                </a:lnTo>
                <a:lnTo>
                  <a:pt x="283" y="819"/>
                </a:lnTo>
                <a:lnTo>
                  <a:pt x="283" y="819"/>
                </a:lnTo>
                <a:lnTo>
                  <a:pt x="296" y="814"/>
                </a:lnTo>
                <a:lnTo>
                  <a:pt x="309" y="809"/>
                </a:lnTo>
                <a:lnTo>
                  <a:pt x="309" y="809"/>
                </a:lnTo>
                <a:lnTo>
                  <a:pt x="351" y="796"/>
                </a:lnTo>
                <a:lnTo>
                  <a:pt x="351" y="796"/>
                </a:lnTo>
                <a:lnTo>
                  <a:pt x="377" y="788"/>
                </a:lnTo>
                <a:lnTo>
                  <a:pt x="401" y="780"/>
                </a:lnTo>
                <a:lnTo>
                  <a:pt x="425" y="770"/>
                </a:lnTo>
                <a:lnTo>
                  <a:pt x="449" y="759"/>
                </a:lnTo>
                <a:lnTo>
                  <a:pt x="449" y="759"/>
                </a:lnTo>
                <a:lnTo>
                  <a:pt x="450" y="759"/>
                </a:lnTo>
                <a:lnTo>
                  <a:pt x="450" y="759"/>
                </a:lnTo>
                <a:lnTo>
                  <a:pt x="458" y="761"/>
                </a:lnTo>
                <a:lnTo>
                  <a:pt x="458" y="761"/>
                </a:lnTo>
                <a:lnTo>
                  <a:pt x="466" y="764"/>
                </a:lnTo>
                <a:lnTo>
                  <a:pt x="466" y="764"/>
                </a:lnTo>
                <a:close/>
                <a:moveTo>
                  <a:pt x="345" y="717"/>
                </a:moveTo>
                <a:lnTo>
                  <a:pt x="345" y="717"/>
                </a:lnTo>
                <a:lnTo>
                  <a:pt x="332" y="718"/>
                </a:lnTo>
                <a:lnTo>
                  <a:pt x="318" y="721"/>
                </a:lnTo>
                <a:lnTo>
                  <a:pt x="318" y="721"/>
                </a:lnTo>
                <a:lnTo>
                  <a:pt x="305" y="724"/>
                </a:lnTo>
                <a:lnTo>
                  <a:pt x="305" y="724"/>
                </a:lnTo>
                <a:lnTo>
                  <a:pt x="294" y="727"/>
                </a:lnTo>
                <a:lnTo>
                  <a:pt x="294" y="727"/>
                </a:lnTo>
                <a:lnTo>
                  <a:pt x="293" y="727"/>
                </a:lnTo>
                <a:lnTo>
                  <a:pt x="293" y="727"/>
                </a:lnTo>
                <a:lnTo>
                  <a:pt x="294" y="726"/>
                </a:lnTo>
                <a:lnTo>
                  <a:pt x="294" y="726"/>
                </a:lnTo>
                <a:lnTo>
                  <a:pt x="306" y="723"/>
                </a:lnTo>
                <a:lnTo>
                  <a:pt x="318" y="719"/>
                </a:lnTo>
                <a:lnTo>
                  <a:pt x="330" y="716"/>
                </a:lnTo>
                <a:lnTo>
                  <a:pt x="336" y="713"/>
                </a:lnTo>
                <a:lnTo>
                  <a:pt x="342" y="710"/>
                </a:lnTo>
                <a:lnTo>
                  <a:pt x="342" y="710"/>
                </a:lnTo>
                <a:lnTo>
                  <a:pt x="342" y="709"/>
                </a:lnTo>
                <a:lnTo>
                  <a:pt x="341" y="708"/>
                </a:lnTo>
                <a:lnTo>
                  <a:pt x="341" y="708"/>
                </a:lnTo>
                <a:lnTo>
                  <a:pt x="328" y="710"/>
                </a:lnTo>
                <a:lnTo>
                  <a:pt x="314" y="714"/>
                </a:lnTo>
                <a:lnTo>
                  <a:pt x="301" y="717"/>
                </a:lnTo>
                <a:lnTo>
                  <a:pt x="288" y="720"/>
                </a:lnTo>
                <a:lnTo>
                  <a:pt x="288" y="720"/>
                </a:lnTo>
                <a:lnTo>
                  <a:pt x="288" y="719"/>
                </a:lnTo>
                <a:lnTo>
                  <a:pt x="288" y="719"/>
                </a:lnTo>
                <a:lnTo>
                  <a:pt x="295" y="718"/>
                </a:lnTo>
                <a:lnTo>
                  <a:pt x="302" y="715"/>
                </a:lnTo>
                <a:lnTo>
                  <a:pt x="316" y="710"/>
                </a:lnTo>
                <a:lnTo>
                  <a:pt x="316" y="710"/>
                </a:lnTo>
                <a:lnTo>
                  <a:pt x="330" y="705"/>
                </a:lnTo>
                <a:lnTo>
                  <a:pt x="344" y="700"/>
                </a:lnTo>
                <a:lnTo>
                  <a:pt x="344" y="700"/>
                </a:lnTo>
                <a:lnTo>
                  <a:pt x="345" y="708"/>
                </a:lnTo>
                <a:lnTo>
                  <a:pt x="345" y="717"/>
                </a:lnTo>
                <a:lnTo>
                  <a:pt x="345" y="717"/>
                </a:lnTo>
                <a:close/>
                <a:moveTo>
                  <a:pt x="339" y="678"/>
                </a:moveTo>
                <a:lnTo>
                  <a:pt x="339" y="678"/>
                </a:lnTo>
                <a:lnTo>
                  <a:pt x="338" y="677"/>
                </a:lnTo>
                <a:lnTo>
                  <a:pt x="338" y="677"/>
                </a:lnTo>
                <a:lnTo>
                  <a:pt x="327" y="679"/>
                </a:lnTo>
                <a:lnTo>
                  <a:pt x="316" y="682"/>
                </a:lnTo>
                <a:lnTo>
                  <a:pt x="294" y="688"/>
                </a:lnTo>
                <a:lnTo>
                  <a:pt x="294" y="688"/>
                </a:lnTo>
                <a:lnTo>
                  <a:pt x="299" y="687"/>
                </a:lnTo>
                <a:lnTo>
                  <a:pt x="304" y="684"/>
                </a:lnTo>
                <a:lnTo>
                  <a:pt x="313" y="680"/>
                </a:lnTo>
                <a:lnTo>
                  <a:pt x="313" y="680"/>
                </a:lnTo>
                <a:lnTo>
                  <a:pt x="323" y="676"/>
                </a:lnTo>
                <a:lnTo>
                  <a:pt x="333" y="672"/>
                </a:lnTo>
                <a:lnTo>
                  <a:pt x="333" y="672"/>
                </a:lnTo>
                <a:lnTo>
                  <a:pt x="333" y="672"/>
                </a:lnTo>
                <a:lnTo>
                  <a:pt x="333" y="671"/>
                </a:lnTo>
                <a:lnTo>
                  <a:pt x="332" y="670"/>
                </a:lnTo>
                <a:lnTo>
                  <a:pt x="332" y="670"/>
                </a:lnTo>
                <a:lnTo>
                  <a:pt x="314" y="674"/>
                </a:lnTo>
                <a:lnTo>
                  <a:pt x="314" y="674"/>
                </a:lnTo>
                <a:lnTo>
                  <a:pt x="306" y="676"/>
                </a:lnTo>
                <a:lnTo>
                  <a:pt x="301" y="676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306" y="674"/>
                </a:lnTo>
                <a:lnTo>
                  <a:pt x="315" y="670"/>
                </a:lnTo>
                <a:lnTo>
                  <a:pt x="324" y="667"/>
                </a:lnTo>
                <a:lnTo>
                  <a:pt x="333" y="663"/>
                </a:lnTo>
                <a:lnTo>
                  <a:pt x="333" y="663"/>
                </a:lnTo>
                <a:lnTo>
                  <a:pt x="333" y="663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9" y="678"/>
                </a:lnTo>
                <a:lnTo>
                  <a:pt x="339" y="678"/>
                </a:lnTo>
                <a:close/>
                <a:moveTo>
                  <a:pt x="632" y="470"/>
                </a:moveTo>
                <a:lnTo>
                  <a:pt x="632" y="470"/>
                </a:lnTo>
                <a:lnTo>
                  <a:pt x="624" y="488"/>
                </a:lnTo>
                <a:lnTo>
                  <a:pt x="615" y="504"/>
                </a:lnTo>
                <a:lnTo>
                  <a:pt x="603" y="519"/>
                </a:lnTo>
                <a:lnTo>
                  <a:pt x="592" y="533"/>
                </a:lnTo>
                <a:lnTo>
                  <a:pt x="581" y="547"/>
                </a:lnTo>
                <a:lnTo>
                  <a:pt x="568" y="560"/>
                </a:lnTo>
                <a:lnTo>
                  <a:pt x="555" y="573"/>
                </a:lnTo>
                <a:lnTo>
                  <a:pt x="540" y="584"/>
                </a:lnTo>
                <a:lnTo>
                  <a:pt x="525" y="595"/>
                </a:lnTo>
                <a:lnTo>
                  <a:pt x="509" y="604"/>
                </a:lnTo>
                <a:lnTo>
                  <a:pt x="494" y="613"/>
                </a:lnTo>
                <a:lnTo>
                  <a:pt x="477" y="621"/>
                </a:lnTo>
                <a:lnTo>
                  <a:pt x="460" y="628"/>
                </a:lnTo>
                <a:lnTo>
                  <a:pt x="442" y="634"/>
                </a:lnTo>
                <a:lnTo>
                  <a:pt x="424" y="639"/>
                </a:lnTo>
                <a:lnTo>
                  <a:pt x="406" y="644"/>
                </a:lnTo>
                <a:lnTo>
                  <a:pt x="406" y="644"/>
                </a:lnTo>
                <a:lnTo>
                  <a:pt x="384" y="648"/>
                </a:lnTo>
                <a:lnTo>
                  <a:pt x="360" y="652"/>
                </a:lnTo>
                <a:lnTo>
                  <a:pt x="337" y="653"/>
                </a:lnTo>
                <a:lnTo>
                  <a:pt x="315" y="653"/>
                </a:lnTo>
                <a:lnTo>
                  <a:pt x="315" y="653"/>
                </a:lnTo>
                <a:lnTo>
                  <a:pt x="286" y="653"/>
                </a:lnTo>
                <a:lnTo>
                  <a:pt x="271" y="651"/>
                </a:lnTo>
                <a:lnTo>
                  <a:pt x="256" y="650"/>
                </a:lnTo>
                <a:lnTo>
                  <a:pt x="242" y="646"/>
                </a:lnTo>
                <a:lnTo>
                  <a:pt x="228" y="643"/>
                </a:lnTo>
                <a:lnTo>
                  <a:pt x="214" y="639"/>
                </a:lnTo>
                <a:lnTo>
                  <a:pt x="200" y="634"/>
                </a:lnTo>
                <a:lnTo>
                  <a:pt x="200" y="634"/>
                </a:lnTo>
                <a:lnTo>
                  <a:pt x="210" y="613"/>
                </a:lnTo>
                <a:lnTo>
                  <a:pt x="210" y="613"/>
                </a:lnTo>
                <a:lnTo>
                  <a:pt x="230" y="619"/>
                </a:lnTo>
                <a:lnTo>
                  <a:pt x="251" y="624"/>
                </a:lnTo>
                <a:lnTo>
                  <a:pt x="272" y="627"/>
                </a:lnTo>
                <a:lnTo>
                  <a:pt x="294" y="629"/>
                </a:lnTo>
                <a:lnTo>
                  <a:pt x="316" y="630"/>
                </a:lnTo>
                <a:lnTo>
                  <a:pt x="337" y="630"/>
                </a:lnTo>
                <a:lnTo>
                  <a:pt x="358" y="628"/>
                </a:lnTo>
                <a:lnTo>
                  <a:pt x="381" y="625"/>
                </a:lnTo>
                <a:lnTo>
                  <a:pt x="381" y="625"/>
                </a:lnTo>
                <a:lnTo>
                  <a:pt x="407" y="619"/>
                </a:lnTo>
                <a:lnTo>
                  <a:pt x="432" y="611"/>
                </a:lnTo>
                <a:lnTo>
                  <a:pt x="457" y="600"/>
                </a:lnTo>
                <a:lnTo>
                  <a:pt x="480" y="588"/>
                </a:lnTo>
                <a:lnTo>
                  <a:pt x="502" y="574"/>
                </a:lnTo>
                <a:lnTo>
                  <a:pt x="523" y="558"/>
                </a:lnTo>
                <a:lnTo>
                  <a:pt x="543" y="540"/>
                </a:lnTo>
                <a:lnTo>
                  <a:pt x="561" y="521"/>
                </a:lnTo>
                <a:lnTo>
                  <a:pt x="577" y="501"/>
                </a:lnTo>
                <a:lnTo>
                  <a:pt x="591" y="479"/>
                </a:lnTo>
                <a:lnTo>
                  <a:pt x="603" y="456"/>
                </a:lnTo>
                <a:lnTo>
                  <a:pt x="615" y="433"/>
                </a:lnTo>
                <a:lnTo>
                  <a:pt x="623" y="408"/>
                </a:lnTo>
                <a:lnTo>
                  <a:pt x="630" y="381"/>
                </a:lnTo>
                <a:lnTo>
                  <a:pt x="632" y="368"/>
                </a:lnTo>
                <a:lnTo>
                  <a:pt x="633" y="355"/>
                </a:lnTo>
                <a:lnTo>
                  <a:pt x="634" y="342"/>
                </a:lnTo>
                <a:lnTo>
                  <a:pt x="635" y="329"/>
                </a:lnTo>
                <a:lnTo>
                  <a:pt x="635" y="329"/>
                </a:lnTo>
                <a:lnTo>
                  <a:pt x="634" y="305"/>
                </a:lnTo>
                <a:lnTo>
                  <a:pt x="631" y="284"/>
                </a:lnTo>
                <a:lnTo>
                  <a:pt x="627" y="263"/>
                </a:lnTo>
                <a:lnTo>
                  <a:pt x="621" y="241"/>
                </a:lnTo>
                <a:lnTo>
                  <a:pt x="614" y="221"/>
                </a:lnTo>
                <a:lnTo>
                  <a:pt x="604" y="201"/>
                </a:lnTo>
                <a:lnTo>
                  <a:pt x="594" y="183"/>
                </a:lnTo>
                <a:lnTo>
                  <a:pt x="583" y="165"/>
                </a:lnTo>
                <a:lnTo>
                  <a:pt x="571" y="147"/>
                </a:lnTo>
                <a:lnTo>
                  <a:pt x="557" y="130"/>
                </a:lnTo>
                <a:lnTo>
                  <a:pt x="542" y="115"/>
                </a:lnTo>
                <a:lnTo>
                  <a:pt x="525" y="101"/>
                </a:lnTo>
                <a:lnTo>
                  <a:pt x="508" y="88"/>
                </a:lnTo>
                <a:lnTo>
                  <a:pt x="491" y="74"/>
                </a:lnTo>
                <a:lnTo>
                  <a:pt x="472" y="64"/>
                </a:lnTo>
                <a:lnTo>
                  <a:pt x="452" y="54"/>
                </a:lnTo>
                <a:lnTo>
                  <a:pt x="452" y="54"/>
                </a:lnTo>
                <a:lnTo>
                  <a:pt x="461" y="42"/>
                </a:lnTo>
                <a:lnTo>
                  <a:pt x="465" y="36"/>
                </a:lnTo>
                <a:lnTo>
                  <a:pt x="468" y="29"/>
                </a:lnTo>
                <a:lnTo>
                  <a:pt x="468" y="29"/>
                </a:lnTo>
                <a:lnTo>
                  <a:pt x="496" y="43"/>
                </a:lnTo>
                <a:lnTo>
                  <a:pt x="509" y="51"/>
                </a:lnTo>
                <a:lnTo>
                  <a:pt x="522" y="60"/>
                </a:lnTo>
                <a:lnTo>
                  <a:pt x="536" y="68"/>
                </a:lnTo>
                <a:lnTo>
                  <a:pt x="548" y="78"/>
                </a:lnTo>
                <a:lnTo>
                  <a:pt x="560" y="89"/>
                </a:lnTo>
                <a:lnTo>
                  <a:pt x="571" y="100"/>
                </a:lnTo>
                <a:lnTo>
                  <a:pt x="571" y="100"/>
                </a:lnTo>
                <a:lnTo>
                  <a:pt x="582" y="112"/>
                </a:lnTo>
                <a:lnTo>
                  <a:pt x="592" y="125"/>
                </a:lnTo>
                <a:lnTo>
                  <a:pt x="601" y="139"/>
                </a:lnTo>
                <a:lnTo>
                  <a:pt x="611" y="153"/>
                </a:lnTo>
                <a:lnTo>
                  <a:pt x="619" y="168"/>
                </a:lnTo>
                <a:lnTo>
                  <a:pt x="626" y="183"/>
                </a:lnTo>
                <a:lnTo>
                  <a:pt x="639" y="213"/>
                </a:lnTo>
                <a:lnTo>
                  <a:pt x="639" y="213"/>
                </a:lnTo>
                <a:lnTo>
                  <a:pt x="645" y="229"/>
                </a:lnTo>
                <a:lnTo>
                  <a:pt x="650" y="245"/>
                </a:lnTo>
                <a:lnTo>
                  <a:pt x="654" y="261"/>
                </a:lnTo>
                <a:lnTo>
                  <a:pt x="658" y="277"/>
                </a:lnTo>
                <a:lnTo>
                  <a:pt x="660" y="293"/>
                </a:lnTo>
                <a:lnTo>
                  <a:pt x="662" y="309"/>
                </a:lnTo>
                <a:lnTo>
                  <a:pt x="662" y="327"/>
                </a:lnTo>
                <a:lnTo>
                  <a:pt x="662" y="343"/>
                </a:lnTo>
                <a:lnTo>
                  <a:pt x="661" y="359"/>
                </a:lnTo>
                <a:lnTo>
                  <a:pt x="659" y="375"/>
                </a:lnTo>
                <a:lnTo>
                  <a:pt x="657" y="391"/>
                </a:lnTo>
                <a:lnTo>
                  <a:pt x="653" y="408"/>
                </a:lnTo>
                <a:lnTo>
                  <a:pt x="649" y="423"/>
                </a:lnTo>
                <a:lnTo>
                  <a:pt x="644" y="439"/>
                </a:lnTo>
                <a:lnTo>
                  <a:pt x="638" y="455"/>
                </a:lnTo>
                <a:lnTo>
                  <a:pt x="632" y="470"/>
                </a:lnTo>
                <a:lnTo>
                  <a:pt x="632" y="47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2544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5251184" y="149165"/>
            <a:ext cx="766691" cy="836388"/>
          </a:xfrm>
          <a:custGeom>
            <a:avLst/>
            <a:gdLst/>
            <a:ahLst/>
            <a:cxnLst>
              <a:cxn ang="0">
                <a:pos x="187" y="388"/>
              </a:cxn>
              <a:cxn ang="0">
                <a:pos x="336" y="329"/>
              </a:cxn>
              <a:cxn ang="0">
                <a:pos x="245" y="55"/>
              </a:cxn>
              <a:cxn ang="0">
                <a:pos x="138" y="54"/>
              </a:cxn>
              <a:cxn ang="0">
                <a:pos x="22" y="297"/>
              </a:cxn>
              <a:cxn ang="0">
                <a:pos x="47" y="319"/>
              </a:cxn>
              <a:cxn ang="0">
                <a:pos x="100" y="286"/>
              </a:cxn>
              <a:cxn ang="0">
                <a:pos x="110" y="262"/>
              </a:cxn>
              <a:cxn ang="0">
                <a:pos x="75" y="260"/>
              </a:cxn>
              <a:cxn ang="0">
                <a:pos x="101" y="239"/>
              </a:cxn>
              <a:cxn ang="0">
                <a:pos x="87" y="94"/>
              </a:cxn>
              <a:cxn ang="0">
                <a:pos x="53" y="131"/>
              </a:cxn>
              <a:cxn ang="0">
                <a:pos x="220" y="59"/>
              </a:cxn>
              <a:cxn ang="0">
                <a:pos x="252" y="91"/>
              </a:cxn>
              <a:cxn ang="0">
                <a:pos x="272" y="89"/>
              </a:cxn>
              <a:cxn ang="0">
                <a:pos x="194" y="75"/>
              </a:cxn>
              <a:cxn ang="0">
                <a:pos x="190" y="94"/>
              </a:cxn>
              <a:cxn ang="0">
                <a:pos x="242" y="63"/>
              </a:cxn>
              <a:cxn ang="0">
                <a:pos x="151" y="84"/>
              </a:cxn>
              <a:cxn ang="0">
                <a:pos x="147" y="84"/>
              </a:cxn>
              <a:cxn ang="0">
                <a:pos x="23" y="174"/>
              </a:cxn>
              <a:cxn ang="0">
                <a:pos x="132" y="133"/>
              </a:cxn>
              <a:cxn ang="0">
                <a:pos x="107" y="162"/>
              </a:cxn>
              <a:cxn ang="0">
                <a:pos x="44" y="213"/>
              </a:cxn>
              <a:cxn ang="0">
                <a:pos x="151" y="156"/>
              </a:cxn>
              <a:cxn ang="0">
                <a:pos x="10" y="233"/>
              </a:cxn>
              <a:cxn ang="0">
                <a:pos x="31" y="244"/>
              </a:cxn>
              <a:cxn ang="0">
                <a:pos x="309" y="144"/>
              </a:cxn>
              <a:cxn ang="0">
                <a:pos x="320" y="139"/>
              </a:cxn>
              <a:cxn ang="0">
                <a:pos x="194" y="223"/>
              </a:cxn>
              <a:cxn ang="0">
                <a:pos x="324" y="157"/>
              </a:cxn>
              <a:cxn ang="0">
                <a:pos x="348" y="272"/>
              </a:cxn>
              <a:cxn ang="0">
                <a:pos x="232" y="319"/>
              </a:cxn>
              <a:cxn ang="0">
                <a:pos x="352" y="253"/>
              </a:cxn>
              <a:cxn ang="0">
                <a:pos x="230" y="292"/>
              </a:cxn>
              <a:cxn ang="0">
                <a:pos x="85" y="356"/>
              </a:cxn>
              <a:cxn ang="0">
                <a:pos x="92" y="344"/>
              </a:cxn>
              <a:cxn ang="0">
                <a:pos x="219" y="293"/>
              </a:cxn>
              <a:cxn ang="0">
                <a:pos x="292" y="251"/>
              </a:cxn>
              <a:cxn ang="0">
                <a:pos x="110" y="323"/>
              </a:cxn>
              <a:cxn ang="0">
                <a:pos x="277" y="235"/>
              </a:cxn>
              <a:cxn ang="0">
                <a:pos x="59" y="331"/>
              </a:cxn>
              <a:cxn ang="0">
                <a:pos x="334" y="195"/>
              </a:cxn>
              <a:cxn ang="0">
                <a:pos x="306" y="194"/>
              </a:cxn>
              <a:cxn ang="0">
                <a:pos x="233" y="216"/>
              </a:cxn>
              <a:cxn ang="0">
                <a:pos x="332" y="175"/>
              </a:cxn>
              <a:cxn ang="0">
                <a:pos x="124" y="354"/>
              </a:cxn>
              <a:cxn ang="0">
                <a:pos x="244" y="317"/>
              </a:cxn>
              <a:cxn ang="0">
                <a:pos x="221" y="359"/>
              </a:cxn>
              <a:cxn ang="0">
                <a:pos x="312" y="334"/>
              </a:cxn>
              <a:cxn ang="0">
                <a:pos x="255" y="354"/>
              </a:cxn>
              <a:cxn ang="0">
                <a:pos x="332" y="317"/>
              </a:cxn>
              <a:cxn ang="0">
                <a:pos x="290" y="363"/>
              </a:cxn>
              <a:cxn ang="0">
                <a:pos x="233" y="343"/>
              </a:cxn>
              <a:cxn ang="0">
                <a:pos x="256" y="323"/>
              </a:cxn>
              <a:cxn ang="0">
                <a:pos x="60" y="259"/>
              </a:cxn>
              <a:cxn ang="0">
                <a:pos x="27" y="242"/>
              </a:cxn>
              <a:cxn ang="0">
                <a:pos x="304" y="93"/>
              </a:cxn>
              <a:cxn ang="0">
                <a:pos x="197" y="122"/>
              </a:cxn>
              <a:cxn ang="0">
                <a:pos x="33" y="141"/>
              </a:cxn>
              <a:cxn ang="0">
                <a:pos x="77" y="87"/>
              </a:cxn>
              <a:cxn ang="0">
                <a:pos x="27" y="248"/>
              </a:cxn>
            </a:cxnLst>
            <a:rect l="0" t="0" r="r" b="b"/>
            <a:pathLst>
              <a:path w="363" h="396">
                <a:moveTo>
                  <a:pt x="82" y="365"/>
                </a:moveTo>
                <a:lnTo>
                  <a:pt x="82" y="365"/>
                </a:lnTo>
                <a:lnTo>
                  <a:pt x="92" y="371"/>
                </a:lnTo>
                <a:lnTo>
                  <a:pt x="104" y="376"/>
                </a:lnTo>
                <a:lnTo>
                  <a:pt x="115" y="378"/>
                </a:lnTo>
                <a:lnTo>
                  <a:pt x="126" y="380"/>
                </a:lnTo>
                <a:lnTo>
                  <a:pt x="138" y="379"/>
                </a:lnTo>
                <a:lnTo>
                  <a:pt x="150" y="378"/>
                </a:lnTo>
                <a:lnTo>
                  <a:pt x="162" y="376"/>
                </a:lnTo>
                <a:lnTo>
                  <a:pt x="174" y="374"/>
                </a:lnTo>
                <a:lnTo>
                  <a:pt x="174" y="374"/>
                </a:lnTo>
                <a:lnTo>
                  <a:pt x="167" y="390"/>
                </a:lnTo>
                <a:lnTo>
                  <a:pt x="167" y="390"/>
                </a:lnTo>
                <a:lnTo>
                  <a:pt x="167" y="391"/>
                </a:lnTo>
                <a:lnTo>
                  <a:pt x="167" y="393"/>
                </a:lnTo>
                <a:lnTo>
                  <a:pt x="169" y="395"/>
                </a:lnTo>
                <a:lnTo>
                  <a:pt x="172" y="396"/>
                </a:lnTo>
                <a:lnTo>
                  <a:pt x="173" y="395"/>
                </a:lnTo>
                <a:lnTo>
                  <a:pt x="175" y="394"/>
                </a:lnTo>
                <a:lnTo>
                  <a:pt x="175" y="394"/>
                </a:lnTo>
                <a:lnTo>
                  <a:pt x="178" y="388"/>
                </a:lnTo>
                <a:lnTo>
                  <a:pt x="178" y="388"/>
                </a:lnTo>
                <a:lnTo>
                  <a:pt x="178" y="388"/>
                </a:lnTo>
                <a:lnTo>
                  <a:pt x="178" y="388"/>
                </a:lnTo>
                <a:lnTo>
                  <a:pt x="180" y="391"/>
                </a:lnTo>
                <a:lnTo>
                  <a:pt x="183" y="392"/>
                </a:lnTo>
                <a:lnTo>
                  <a:pt x="185" y="391"/>
                </a:lnTo>
                <a:lnTo>
                  <a:pt x="187" y="388"/>
                </a:lnTo>
                <a:lnTo>
                  <a:pt x="187" y="388"/>
                </a:lnTo>
                <a:lnTo>
                  <a:pt x="187" y="388"/>
                </a:lnTo>
                <a:lnTo>
                  <a:pt x="187" y="388"/>
                </a:lnTo>
                <a:lnTo>
                  <a:pt x="189" y="389"/>
                </a:lnTo>
                <a:lnTo>
                  <a:pt x="192" y="388"/>
                </a:lnTo>
                <a:lnTo>
                  <a:pt x="193" y="387"/>
                </a:lnTo>
                <a:lnTo>
                  <a:pt x="194" y="384"/>
                </a:lnTo>
                <a:lnTo>
                  <a:pt x="194" y="384"/>
                </a:lnTo>
                <a:lnTo>
                  <a:pt x="194" y="382"/>
                </a:lnTo>
                <a:lnTo>
                  <a:pt x="194" y="382"/>
                </a:lnTo>
                <a:lnTo>
                  <a:pt x="196" y="381"/>
                </a:lnTo>
                <a:lnTo>
                  <a:pt x="198" y="379"/>
                </a:lnTo>
                <a:lnTo>
                  <a:pt x="198" y="377"/>
                </a:lnTo>
                <a:lnTo>
                  <a:pt x="198" y="375"/>
                </a:lnTo>
                <a:lnTo>
                  <a:pt x="198" y="375"/>
                </a:lnTo>
                <a:lnTo>
                  <a:pt x="208" y="379"/>
                </a:lnTo>
                <a:lnTo>
                  <a:pt x="218" y="383"/>
                </a:lnTo>
                <a:lnTo>
                  <a:pt x="229" y="385"/>
                </a:lnTo>
                <a:lnTo>
                  <a:pt x="239" y="387"/>
                </a:lnTo>
                <a:lnTo>
                  <a:pt x="251" y="387"/>
                </a:lnTo>
                <a:lnTo>
                  <a:pt x="262" y="386"/>
                </a:lnTo>
                <a:lnTo>
                  <a:pt x="272" y="384"/>
                </a:lnTo>
                <a:lnTo>
                  <a:pt x="283" y="380"/>
                </a:lnTo>
                <a:lnTo>
                  <a:pt x="283" y="380"/>
                </a:lnTo>
                <a:lnTo>
                  <a:pt x="294" y="374"/>
                </a:lnTo>
                <a:lnTo>
                  <a:pt x="304" y="367"/>
                </a:lnTo>
                <a:lnTo>
                  <a:pt x="313" y="359"/>
                </a:lnTo>
                <a:lnTo>
                  <a:pt x="322" y="350"/>
                </a:lnTo>
                <a:lnTo>
                  <a:pt x="329" y="340"/>
                </a:lnTo>
                <a:lnTo>
                  <a:pt x="336" y="329"/>
                </a:lnTo>
                <a:lnTo>
                  <a:pt x="341" y="317"/>
                </a:lnTo>
                <a:lnTo>
                  <a:pt x="346" y="306"/>
                </a:lnTo>
                <a:lnTo>
                  <a:pt x="346" y="306"/>
                </a:lnTo>
                <a:lnTo>
                  <a:pt x="350" y="295"/>
                </a:lnTo>
                <a:lnTo>
                  <a:pt x="354" y="283"/>
                </a:lnTo>
                <a:lnTo>
                  <a:pt x="357" y="272"/>
                </a:lnTo>
                <a:lnTo>
                  <a:pt x="360" y="260"/>
                </a:lnTo>
                <a:lnTo>
                  <a:pt x="361" y="247"/>
                </a:lnTo>
                <a:lnTo>
                  <a:pt x="363" y="234"/>
                </a:lnTo>
                <a:lnTo>
                  <a:pt x="363" y="222"/>
                </a:lnTo>
                <a:lnTo>
                  <a:pt x="363" y="209"/>
                </a:lnTo>
                <a:lnTo>
                  <a:pt x="363" y="197"/>
                </a:lnTo>
                <a:lnTo>
                  <a:pt x="361" y="185"/>
                </a:lnTo>
                <a:lnTo>
                  <a:pt x="359" y="173"/>
                </a:lnTo>
                <a:lnTo>
                  <a:pt x="357" y="161"/>
                </a:lnTo>
                <a:lnTo>
                  <a:pt x="353" y="148"/>
                </a:lnTo>
                <a:lnTo>
                  <a:pt x="349" y="137"/>
                </a:lnTo>
                <a:lnTo>
                  <a:pt x="343" y="126"/>
                </a:lnTo>
                <a:lnTo>
                  <a:pt x="338" y="116"/>
                </a:lnTo>
                <a:lnTo>
                  <a:pt x="338" y="116"/>
                </a:lnTo>
                <a:lnTo>
                  <a:pt x="332" y="108"/>
                </a:lnTo>
                <a:lnTo>
                  <a:pt x="326" y="100"/>
                </a:lnTo>
                <a:lnTo>
                  <a:pt x="319" y="94"/>
                </a:lnTo>
                <a:lnTo>
                  <a:pt x="312" y="88"/>
                </a:lnTo>
                <a:lnTo>
                  <a:pt x="305" y="82"/>
                </a:lnTo>
                <a:lnTo>
                  <a:pt x="297" y="76"/>
                </a:lnTo>
                <a:lnTo>
                  <a:pt x="280" y="67"/>
                </a:lnTo>
                <a:lnTo>
                  <a:pt x="263" y="60"/>
                </a:lnTo>
                <a:lnTo>
                  <a:pt x="245" y="55"/>
                </a:lnTo>
                <a:lnTo>
                  <a:pt x="225" y="52"/>
                </a:lnTo>
                <a:lnTo>
                  <a:pt x="206" y="50"/>
                </a:lnTo>
                <a:lnTo>
                  <a:pt x="206" y="50"/>
                </a:lnTo>
                <a:lnTo>
                  <a:pt x="211" y="37"/>
                </a:lnTo>
                <a:lnTo>
                  <a:pt x="218" y="25"/>
                </a:lnTo>
                <a:lnTo>
                  <a:pt x="221" y="20"/>
                </a:lnTo>
                <a:lnTo>
                  <a:pt x="226" y="15"/>
                </a:lnTo>
                <a:lnTo>
                  <a:pt x="231" y="11"/>
                </a:lnTo>
                <a:lnTo>
                  <a:pt x="236" y="8"/>
                </a:lnTo>
                <a:lnTo>
                  <a:pt x="236" y="8"/>
                </a:lnTo>
                <a:lnTo>
                  <a:pt x="237" y="7"/>
                </a:lnTo>
                <a:lnTo>
                  <a:pt x="238" y="5"/>
                </a:lnTo>
                <a:lnTo>
                  <a:pt x="237" y="2"/>
                </a:lnTo>
                <a:lnTo>
                  <a:pt x="235" y="0"/>
                </a:lnTo>
                <a:lnTo>
                  <a:pt x="233" y="0"/>
                </a:lnTo>
                <a:lnTo>
                  <a:pt x="231" y="0"/>
                </a:lnTo>
                <a:lnTo>
                  <a:pt x="231" y="0"/>
                </a:lnTo>
                <a:lnTo>
                  <a:pt x="225" y="4"/>
                </a:lnTo>
                <a:lnTo>
                  <a:pt x="220" y="9"/>
                </a:lnTo>
                <a:lnTo>
                  <a:pt x="215" y="15"/>
                </a:lnTo>
                <a:lnTo>
                  <a:pt x="210" y="21"/>
                </a:lnTo>
                <a:lnTo>
                  <a:pt x="206" y="27"/>
                </a:lnTo>
                <a:lnTo>
                  <a:pt x="203" y="34"/>
                </a:lnTo>
                <a:lnTo>
                  <a:pt x="198" y="49"/>
                </a:lnTo>
                <a:lnTo>
                  <a:pt x="198" y="49"/>
                </a:lnTo>
                <a:lnTo>
                  <a:pt x="182" y="49"/>
                </a:lnTo>
                <a:lnTo>
                  <a:pt x="182" y="49"/>
                </a:lnTo>
                <a:lnTo>
                  <a:pt x="160" y="50"/>
                </a:lnTo>
                <a:lnTo>
                  <a:pt x="138" y="54"/>
                </a:lnTo>
                <a:lnTo>
                  <a:pt x="116" y="59"/>
                </a:lnTo>
                <a:lnTo>
                  <a:pt x="96" y="67"/>
                </a:lnTo>
                <a:lnTo>
                  <a:pt x="87" y="71"/>
                </a:lnTo>
                <a:lnTo>
                  <a:pt x="76" y="76"/>
                </a:lnTo>
                <a:lnTo>
                  <a:pt x="67" y="83"/>
                </a:lnTo>
                <a:lnTo>
                  <a:pt x="58" y="90"/>
                </a:lnTo>
                <a:lnTo>
                  <a:pt x="50" y="96"/>
                </a:lnTo>
                <a:lnTo>
                  <a:pt x="42" y="104"/>
                </a:lnTo>
                <a:lnTo>
                  <a:pt x="35" y="112"/>
                </a:lnTo>
                <a:lnTo>
                  <a:pt x="28" y="121"/>
                </a:lnTo>
                <a:lnTo>
                  <a:pt x="28" y="121"/>
                </a:lnTo>
                <a:lnTo>
                  <a:pt x="22" y="130"/>
                </a:lnTo>
                <a:lnTo>
                  <a:pt x="17" y="139"/>
                </a:lnTo>
                <a:lnTo>
                  <a:pt x="12" y="149"/>
                </a:lnTo>
                <a:lnTo>
                  <a:pt x="8" y="160"/>
                </a:lnTo>
                <a:lnTo>
                  <a:pt x="5" y="170"/>
                </a:lnTo>
                <a:lnTo>
                  <a:pt x="3" y="181"/>
                </a:lnTo>
                <a:lnTo>
                  <a:pt x="1" y="191"/>
                </a:lnTo>
                <a:lnTo>
                  <a:pt x="1" y="202"/>
                </a:lnTo>
                <a:lnTo>
                  <a:pt x="0" y="212"/>
                </a:lnTo>
                <a:lnTo>
                  <a:pt x="1" y="223"/>
                </a:lnTo>
                <a:lnTo>
                  <a:pt x="2" y="234"/>
                </a:lnTo>
                <a:lnTo>
                  <a:pt x="3" y="245"/>
                </a:lnTo>
                <a:lnTo>
                  <a:pt x="6" y="256"/>
                </a:lnTo>
                <a:lnTo>
                  <a:pt x="9" y="266"/>
                </a:lnTo>
                <a:lnTo>
                  <a:pt x="12" y="276"/>
                </a:lnTo>
                <a:lnTo>
                  <a:pt x="17" y="286"/>
                </a:lnTo>
                <a:lnTo>
                  <a:pt x="17" y="286"/>
                </a:lnTo>
                <a:lnTo>
                  <a:pt x="22" y="297"/>
                </a:lnTo>
                <a:lnTo>
                  <a:pt x="29" y="308"/>
                </a:lnTo>
                <a:lnTo>
                  <a:pt x="36" y="319"/>
                </a:lnTo>
                <a:lnTo>
                  <a:pt x="44" y="330"/>
                </a:lnTo>
                <a:lnTo>
                  <a:pt x="52" y="340"/>
                </a:lnTo>
                <a:lnTo>
                  <a:pt x="61" y="349"/>
                </a:lnTo>
                <a:lnTo>
                  <a:pt x="71" y="357"/>
                </a:lnTo>
                <a:lnTo>
                  <a:pt x="82" y="365"/>
                </a:lnTo>
                <a:lnTo>
                  <a:pt x="82" y="365"/>
                </a:lnTo>
                <a:close/>
                <a:moveTo>
                  <a:pt x="47" y="319"/>
                </a:moveTo>
                <a:lnTo>
                  <a:pt x="47" y="319"/>
                </a:lnTo>
                <a:lnTo>
                  <a:pt x="63" y="313"/>
                </a:lnTo>
                <a:lnTo>
                  <a:pt x="80" y="306"/>
                </a:lnTo>
                <a:lnTo>
                  <a:pt x="112" y="291"/>
                </a:lnTo>
                <a:lnTo>
                  <a:pt x="112" y="291"/>
                </a:lnTo>
                <a:lnTo>
                  <a:pt x="146" y="276"/>
                </a:lnTo>
                <a:lnTo>
                  <a:pt x="181" y="262"/>
                </a:lnTo>
                <a:lnTo>
                  <a:pt x="181" y="262"/>
                </a:lnTo>
                <a:lnTo>
                  <a:pt x="149" y="278"/>
                </a:lnTo>
                <a:lnTo>
                  <a:pt x="118" y="294"/>
                </a:lnTo>
                <a:lnTo>
                  <a:pt x="118" y="294"/>
                </a:lnTo>
                <a:lnTo>
                  <a:pt x="102" y="302"/>
                </a:lnTo>
                <a:lnTo>
                  <a:pt x="86" y="310"/>
                </a:lnTo>
                <a:lnTo>
                  <a:pt x="77" y="314"/>
                </a:lnTo>
                <a:lnTo>
                  <a:pt x="70" y="319"/>
                </a:lnTo>
                <a:lnTo>
                  <a:pt x="63" y="325"/>
                </a:lnTo>
                <a:lnTo>
                  <a:pt x="56" y="331"/>
                </a:lnTo>
                <a:lnTo>
                  <a:pt x="56" y="331"/>
                </a:lnTo>
                <a:lnTo>
                  <a:pt x="47" y="319"/>
                </a:lnTo>
                <a:lnTo>
                  <a:pt x="47" y="319"/>
                </a:lnTo>
                <a:close/>
                <a:moveTo>
                  <a:pt x="36" y="303"/>
                </a:moveTo>
                <a:lnTo>
                  <a:pt x="36" y="303"/>
                </a:lnTo>
                <a:lnTo>
                  <a:pt x="45" y="302"/>
                </a:lnTo>
                <a:lnTo>
                  <a:pt x="54" y="299"/>
                </a:lnTo>
                <a:lnTo>
                  <a:pt x="63" y="296"/>
                </a:lnTo>
                <a:lnTo>
                  <a:pt x="72" y="292"/>
                </a:lnTo>
                <a:lnTo>
                  <a:pt x="90" y="283"/>
                </a:lnTo>
                <a:lnTo>
                  <a:pt x="106" y="275"/>
                </a:lnTo>
                <a:lnTo>
                  <a:pt x="106" y="275"/>
                </a:lnTo>
                <a:lnTo>
                  <a:pt x="145" y="259"/>
                </a:lnTo>
                <a:lnTo>
                  <a:pt x="186" y="241"/>
                </a:lnTo>
                <a:lnTo>
                  <a:pt x="186" y="241"/>
                </a:lnTo>
                <a:lnTo>
                  <a:pt x="229" y="221"/>
                </a:lnTo>
                <a:lnTo>
                  <a:pt x="275" y="202"/>
                </a:lnTo>
                <a:lnTo>
                  <a:pt x="275" y="202"/>
                </a:lnTo>
                <a:lnTo>
                  <a:pt x="298" y="193"/>
                </a:lnTo>
                <a:lnTo>
                  <a:pt x="322" y="185"/>
                </a:lnTo>
                <a:lnTo>
                  <a:pt x="322" y="185"/>
                </a:lnTo>
                <a:lnTo>
                  <a:pt x="320" y="186"/>
                </a:lnTo>
                <a:lnTo>
                  <a:pt x="320" y="186"/>
                </a:lnTo>
                <a:lnTo>
                  <a:pt x="297" y="195"/>
                </a:lnTo>
                <a:lnTo>
                  <a:pt x="275" y="205"/>
                </a:lnTo>
                <a:lnTo>
                  <a:pt x="275" y="205"/>
                </a:lnTo>
                <a:lnTo>
                  <a:pt x="197" y="237"/>
                </a:lnTo>
                <a:lnTo>
                  <a:pt x="197" y="237"/>
                </a:lnTo>
                <a:lnTo>
                  <a:pt x="157" y="256"/>
                </a:lnTo>
                <a:lnTo>
                  <a:pt x="118" y="276"/>
                </a:lnTo>
                <a:lnTo>
                  <a:pt x="118" y="276"/>
                </a:lnTo>
                <a:lnTo>
                  <a:pt x="100" y="286"/>
                </a:lnTo>
                <a:lnTo>
                  <a:pt x="82" y="296"/>
                </a:lnTo>
                <a:lnTo>
                  <a:pt x="82" y="296"/>
                </a:lnTo>
                <a:lnTo>
                  <a:pt x="72" y="302"/>
                </a:lnTo>
                <a:lnTo>
                  <a:pt x="63" y="306"/>
                </a:lnTo>
                <a:lnTo>
                  <a:pt x="54" y="311"/>
                </a:lnTo>
                <a:lnTo>
                  <a:pt x="45" y="316"/>
                </a:lnTo>
                <a:lnTo>
                  <a:pt x="45" y="316"/>
                </a:lnTo>
                <a:lnTo>
                  <a:pt x="36" y="303"/>
                </a:lnTo>
                <a:lnTo>
                  <a:pt x="36" y="303"/>
                </a:lnTo>
                <a:close/>
                <a:moveTo>
                  <a:pt x="29" y="291"/>
                </a:moveTo>
                <a:lnTo>
                  <a:pt x="29" y="291"/>
                </a:lnTo>
                <a:lnTo>
                  <a:pt x="35" y="289"/>
                </a:lnTo>
                <a:lnTo>
                  <a:pt x="41" y="287"/>
                </a:lnTo>
                <a:lnTo>
                  <a:pt x="52" y="282"/>
                </a:lnTo>
                <a:lnTo>
                  <a:pt x="52" y="282"/>
                </a:lnTo>
                <a:lnTo>
                  <a:pt x="61" y="278"/>
                </a:lnTo>
                <a:lnTo>
                  <a:pt x="71" y="274"/>
                </a:lnTo>
                <a:lnTo>
                  <a:pt x="91" y="267"/>
                </a:lnTo>
                <a:lnTo>
                  <a:pt x="91" y="267"/>
                </a:lnTo>
                <a:lnTo>
                  <a:pt x="137" y="248"/>
                </a:lnTo>
                <a:lnTo>
                  <a:pt x="184" y="229"/>
                </a:lnTo>
                <a:lnTo>
                  <a:pt x="184" y="229"/>
                </a:lnTo>
                <a:lnTo>
                  <a:pt x="198" y="224"/>
                </a:lnTo>
                <a:lnTo>
                  <a:pt x="198" y="224"/>
                </a:lnTo>
                <a:lnTo>
                  <a:pt x="189" y="228"/>
                </a:lnTo>
                <a:lnTo>
                  <a:pt x="189" y="228"/>
                </a:lnTo>
                <a:lnTo>
                  <a:pt x="149" y="245"/>
                </a:lnTo>
                <a:lnTo>
                  <a:pt x="110" y="262"/>
                </a:lnTo>
                <a:lnTo>
                  <a:pt x="110" y="262"/>
                </a:lnTo>
                <a:lnTo>
                  <a:pt x="71" y="280"/>
                </a:lnTo>
                <a:lnTo>
                  <a:pt x="52" y="289"/>
                </a:lnTo>
                <a:lnTo>
                  <a:pt x="34" y="299"/>
                </a:lnTo>
                <a:lnTo>
                  <a:pt x="34" y="299"/>
                </a:lnTo>
                <a:lnTo>
                  <a:pt x="29" y="291"/>
                </a:lnTo>
                <a:lnTo>
                  <a:pt x="29" y="291"/>
                </a:lnTo>
                <a:close/>
                <a:moveTo>
                  <a:pt x="23" y="278"/>
                </a:moveTo>
                <a:lnTo>
                  <a:pt x="23" y="278"/>
                </a:lnTo>
                <a:lnTo>
                  <a:pt x="24" y="278"/>
                </a:lnTo>
                <a:lnTo>
                  <a:pt x="24" y="278"/>
                </a:lnTo>
                <a:lnTo>
                  <a:pt x="32" y="276"/>
                </a:lnTo>
                <a:lnTo>
                  <a:pt x="40" y="272"/>
                </a:lnTo>
                <a:lnTo>
                  <a:pt x="56" y="265"/>
                </a:lnTo>
                <a:lnTo>
                  <a:pt x="56" y="265"/>
                </a:lnTo>
                <a:lnTo>
                  <a:pt x="79" y="255"/>
                </a:lnTo>
                <a:lnTo>
                  <a:pt x="101" y="245"/>
                </a:lnTo>
                <a:lnTo>
                  <a:pt x="101" y="245"/>
                </a:lnTo>
                <a:lnTo>
                  <a:pt x="143" y="227"/>
                </a:lnTo>
                <a:lnTo>
                  <a:pt x="187" y="209"/>
                </a:lnTo>
                <a:lnTo>
                  <a:pt x="187" y="209"/>
                </a:lnTo>
                <a:lnTo>
                  <a:pt x="199" y="204"/>
                </a:lnTo>
                <a:lnTo>
                  <a:pt x="199" y="204"/>
                </a:lnTo>
                <a:lnTo>
                  <a:pt x="174" y="215"/>
                </a:lnTo>
                <a:lnTo>
                  <a:pt x="174" y="215"/>
                </a:lnTo>
                <a:lnTo>
                  <a:pt x="134" y="233"/>
                </a:lnTo>
                <a:lnTo>
                  <a:pt x="93" y="251"/>
                </a:lnTo>
                <a:lnTo>
                  <a:pt x="93" y="251"/>
                </a:lnTo>
                <a:lnTo>
                  <a:pt x="85" y="255"/>
                </a:lnTo>
                <a:lnTo>
                  <a:pt x="75" y="260"/>
                </a:lnTo>
                <a:lnTo>
                  <a:pt x="58" y="270"/>
                </a:lnTo>
                <a:lnTo>
                  <a:pt x="58" y="270"/>
                </a:lnTo>
                <a:lnTo>
                  <a:pt x="42" y="278"/>
                </a:lnTo>
                <a:lnTo>
                  <a:pt x="35" y="283"/>
                </a:lnTo>
                <a:lnTo>
                  <a:pt x="27" y="288"/>
                </a:lnTo>
                <a:lnTo>
                  <a:pt x="27" y="288"/>
                </a:lnTo>
                <a:lnTo>
                  <a:pt x="23" y="278"/>
                </a:lnTo>
                <a:lnTo>
                  <a:pt x="23" y="278"/>
                </a:lnTo>
                <a:close/>
                <a:moveTo>
                  <a:pt x="47" y="255"/>
                </a:moveTo>
                <a:lnTo>
                  <a:pt x="47" y="255"/>
                </a:lnTo>
                <a:lnTo>
                  <a:pt x="60" y="249"/>
                </a:lnTo>
                <a:lnTo>
                  <a:pt x="73" y="245"/>
                </a:lnTo>
                <a:lnTo>
                  <a:pt x="87" y="239"/>
                </a:lnTo>
                <a:lnTo>
                  <a:pt x="100" y="234"/>
                </a:lnTo>
                <a:lnTo>
                  <a:pt x="100" y="234"/>
                </a:lnTo>
                <a:lnTo>
                  <a:pt x="165" y="205"/>
                </a:lnTo>
                <a:lnTo>
                  <a:pt x="197" y="191"/>
                </a:lnTo>
                <a:lnTo>
                  <a:pt x="230" y="178"/>
                </a:lnTo>
                <a:lnTo>
                  <a:pt x="230" y="178"/>
                </a:lnTo>
                <a:lnTo>
                  <a:pt x="282" y="158"/>
                </a:lnTo>
                <a:lnTo>
                  <a:pt x="282" y="158"/>
                </a:lnTo>
                <a:lnTo>
                  <a:pt x="267" y="166"/>
                </a:lnTo>
                <a:lnTo>
                  <a:pt x="267" y="166"/>
                </a:lnTo>
                <a:lnTo>
                  <a:pt x="245" y="176"/>
                </a:lnTo>
                <a:lnTo>
                  <a:pt x="222" y="186"/>
                </a:lnTo>
                <a:lnTo>
                  <a:pt x="177" y="204"/>
                </a:lnTo>
                <a:lnTo>
                  <a:pt x="177" y="204"/>
                </a:lnTo>
                <a:lnTo>
                  <a:pt x="138" y="221"/>
                </a:lnTo>
                <a:lnTo>
                  <a:pt x="101" y="239"/>
                </a:lnTo>
                <a:lnTo>
                  <a:pt x="101" y="239"/>
                </a:lnTo>
                <a:lnTo>
                  <a:pt x="92" y="244"/>
                </a:lnTo>
                <a:lnTo>
                  <a:pt x="83" y="247"/>
                </a:lnTo>
                <a:lnTo>
                  <a:pt x="65" y="254"/>
                </a:lnTo>
                <a:lnTo>
                  <a:pt x="65" y="254"/>
                </a:lnTo>
                <a:lnTo>
                  <a:pt x="43" y="265"/>
                </a:lnTo>
                <a:lnTo>
                  <a:pt x="23" y="276"/>
                </a:lnTo>
                <a:lnTo>
                  <a:pt x="23" y="276"/>
                </a:lnTo>
                <a:lnTo>
                  <a:pt x="22" y="277"/>
                </a:lnTo>
                <a:lnTo>
                  <a:pt x="22" y="277"/>
                </a:lnTo>
                <a:lnTo>
                  <a:pt x="19" y="270"/>
                </a:lnTo>
                <a:lnTo>
                  <a:pt x="19" y="270"/>
                </a:lnTo>
                <a:lnTo>
                  <a:pt x="47" y="255"/>
                </a:lnTo>
                <a:lnTo>
                  <a:pt x="47" y="255"/>
                </a:lnTo>
                <a:close/>
                <a:moveTo>
                  <a:pt x="174" y="57"/>
                </a:moveTo>
                <a:lnTo>
                  <a:pt x="174" y="57"/>
                </a:lnTo>
                <a:lnTo>
                  <a:pt x="139" y="73"/>
                </a:lnTo>
                <a:lnTo>
                  <a:pt x="106" y="90"/>
                </a:lnTo>
                <a:lnTo>
                  <a:pt x="72" y="107"/>
                </a:lnTo>
                <a:lnTo>
                  <a:pt x="39" y="124"/>
                </a:lnTo>
                <a:lnTo>
                  <a:pt x="39" y="124"/>
                </a:lnTo>
                <a:lnTo>
                  <a:pt x="36" y="126"/>
                </a:lnTo>
                <a:lnTo>
                  <a:pt x="36" y="126"/>
                </a:lnTo>
                <a:lnTo>
                  <a:pt x="37" y="124"/>
                </a:lnTo>
                <a:lnTo>
                  <a:pt x="37" y="124"/>
                </a:lnTo>
                <a:lnTo>
                  <a:pt x="52" y="114"/>
                </a:lnTo>
                <a:lnTo>
                  <a:pt x="52" y="114"/>
                </a:lnTo>
                <a:lnTo>
                  <a:pt x="69" y="104"/>
                </a:lnTo>
                <a:lnTo>
                  <a:pt x="87" y="94"/>
                </a:lnTo>
                <a:lnTo>
                  <a:pt x="87" y="94"/>
                </a:lnTo>
                <a:lnTo>
                  <a:pt x="122" y="76"/>
                </a:lnTo>
                <a:lnTo>
                  <a:pt x="157" y="59"/>
                </a:lnTo>
                <a:lnTo>
                  <a:pt x="157" y="59"/>
                </a:lnTo>
                <a:lnTo>
                  <a:pt x="174" y="57"/>
                </a:lnTo>
                <a:lnTo>
                  <a:pt x="174" y="57"/>
                </a:lnTo>
                <a:close/>
                <a:moveTo>
                  <a:pt x="34" y="129"/>
                </a:moveTo>
                <a:lnTo>
                  <a:pt x="34" y="129"/>
                </a:lnTo>
                <a:lnTo>
                  <a:pt x="50" y="121"/>
                </a:lnTo>
                <a:lnTo>
                  <a:pt x="66" y="113"/>
                </a:lnTo>
                <a:lnTo>
                  <a:pt x="99" y="96"/>
                </a:lnTo>
                <a:lnTo>
                  <a:pt x="99" y="96"/>
                </a:lnTo>
                <a:lnTo>
                  <a:pt x="138" y="76"/>
                </a:lnTo>
                <a:lnTo>
                  <a:pt x="138" y="76"/>
                </a:lnTo>
                <a:lnTo>
                  <a:pt x="152" y="69"/>
                </a:lnTo>
                <a:lnTo>
                  <a:pt x="152" y="69"/>
                </a:lnTo>
                <a:lnTo>
                  <a:pt x="120" y="87"/>
                </a:lnTo>
                <a:lnTo>
                  <a:pt x="89" y="105"/>
                </a:lnTo>
                <a:lnTo>
                  <a:pt x="57" y="123"/>
                </a:lnTo>
                <a:lnTo>
                  <a:pt x="26" y="142"/>
                </a:lnTo>
                <a:lnTo>
                  <a:pt x="26" y="142"/>
                </a:lnTo>
                <a:lnTo>
                  <a:pt x="34" y="129"/>
                </a:lnTo>
                <a:lnTo>
                  <a:pt x="34" y="129"/>
                </a:lnTo>
                <a:close/>
                <a:moveTo>
                  <a:pt x="23" y="148"/>
                </a:moveTo>
                <a:lnTo>
                  <a:pt x="23" y="148"/>
                </a:lnTo>
                <a:lnTo>
                  <a:pt x="31" y="144"/>
                </a:lnTo>
                <a:lnTo>
                  <a:pt x="38" y="140"/>
                </a:lnTo>
                <a:lnTo>
                  <a:pt x="53" y="131"/>
                </a:lnTo>
                <a:lnTo>
                  <a:pt x="53" y="131"/>
                </a:lnTo>
                <a:lnTo>
                  <a:pt x="64" y="124"/>
                </a:lnTo>
                <a:lnTo>
                  <a:pt x="75" y="118"/>
                </a:lnTo>
                <a:lnTo>
                  <a:pt x="98" y="107"/>
                </a:lnTo>
                <a:lnTo>
                  <a:pt x="98" y="107"/>
                </a:lnTo>
                <a:lnTo>
                  <a:pt x="147" y="82"/>
                </a:lnTo>
                <a:lnTo>
                  <a:pt x="147" y="82"/>
                </a:lnTo>
                <a:lnTo>
                  <a:pt x="103" y="106"/>
                </a:lnTo>
                <a:lnTo>
                  <a:pt x="103" y="106"/>
                </a:lnTo>
                <a:lnTo>
                  <a:pt x="79" y="118"/>
                </a:lnTo>
                <a:lnTo>
                  <a:pt x="55" y="131"/>
                </a:lnTo>
                <a:lnTo>
                  <a:pt x="55" y="131"/>
                </a:lnTo>
                <a:lnTo>
                  <a:pt x="42" y="139"/>
                </a:lnTo>
                <a:lnTo>
                  <a:pt x="35" y="143"/>
                </a:lnTo>
                <a:lnTo>
                  <a:pt x="28" y="146"/>
                </a:lnTo>
                <a:lnTo>
                  <a:pt x="28" y="146"/>
                </a:lnTo>
                <a:lnTo>
                  <a:pt x="23" y="148"/>
                </a:lnTo>
                <a:lnTo>
                  <a:pt x="23" y="148"/>
                </a:lnTo>
                <a:lnTo>
                  <a:pt x="23" y="148"/>
                </a:lnTo>
                <a:lnTo>
                  <a:pt x="23" y="148"/>
                </a:lnTo>
                <a:close/>
                <a:moveTo>
                  <a:pt x="220" y="59"/>
                </a:moveTo>
                <a:lnTo>
                  <a:pt x="220" y="59"/>
                </a:lnTo>
                <a:lnTo>
                  <a:pt x="239" y="63"/>
                </a:lnTo>
                <a:lnTo>
                  <a:pt x="239" y="63"/>
                </a:lnTo>
                <a:lnTo>
                  <a:pt x="202" y="81"/>
                </a:lnTo>
                <a:lnTo>
                  <a:pt x="202" y="81"/>
                </a:lnTo>
                <a:lnTo>
                  <a:pt x="203" y="70"/>
                </a:lnTo>
                <a:lnTo>
                  <a:pt x="203" y="70"/>
                </a:lnTo>
                <a:lnTo>
                  <a:pt x="220" y="59"/>
                </a:lnTo>
                <a:lnTo>
                  <a:pt x="220" y="59"/>
                </a:lnTo>
                <a:lnTo>
                  <a:pt x="220" y="59"/>
                </a:lnTo>
                <a:lnTo>
                  <a:pt x="220" y="59"/>
                </a:lnTo>
                <a:close/>
                <a:moveTo>
                  <a:pt x="285" y="80"/>
                </a:moveTo>
                <a:lnTo>
                  <a:pt x="285" y="80"/>
                </a:lnTo>
                <a:lnTo>
                  <a:pt x="220" y="108"/>
                </a:lnTo>
                <a:lnTo>
                  <a:pt x="155" y="135"/>
                </a:lnTo>
                <a:lnTo>
                  <a:pt x="155" y="135"/>
                </a:lnTo>
                <a:lnTo>
                  <a:pt x="126" y="148"/>
                </a:lnTo>
                <a:lnTo>
                  <a:pt x="96" y="163"/>
                </a:lnTo>
                <a:lnTo>
                  <a:pt x="66" y="177"/>
                </a:lnTo>
                <a:lnTo>
                  <a:pt x="37" y="192"/>
                </a:lnTo>
                <a:lnTo>
                  <a:pt x="37" y="192"/>
                </a:lnTo>
                <a:lnTo>
                  <a:pt x="23" y="199"/>
                </a:lnTo>
                <a:lnTo>
                  <a:pt x="16" y="202"/>
                </a:lnTo>
                <a:lnTo>
                  <a:pt x="10" y="206"/>
                </a:lnTo>
                <a:lnTo>
                  <a:pt x="10" y="206"/>
                </a:lnTo>
                <a:lnTo>
                  <a:pt x="36" y="189"/>
                </a:lnTo>
                <a:lnTo>
                  <a:pt x="36" y="189"/>
                </a:lnTo>
                <a:lnTo>
                  <a:pt x="65" y="172"/>
                </a:lnTo>
                <a:lnTo>
                  <a:pt x="95" y="156"/>
                </a:lnTo>
                <a:lnTo>
                  <a:pt x="95" y="156"/>
                </a:lnTo>
                <a:lnTo>
                  <a:pt x="150" y="129"/>
                </a:lnTo>
                <a:lnTo>
                  <a:pt x="206" y="102"/>
                </a:lnTo>
                <a:lnTo>
                  <a:pt x="206" y="102"/>
                </a:lnTo>
                <a:lnTo>
                  <a:pt x="217" y="101"/>
                </a:lnTo>
                <a:lnTo>
                  <a:pt x="228" y="98"/>
                </a:lnTo>
                <a:lnTo>
                  <a:pt x="241" y="95"/>
                </a:lnTo>
                <a:lnTo>
                  <a:pt x="252" y="91"/>
                </a:lnTo>
                <a:lnTo>
                  <a:pt x="252" y="91"/>
                </a:lnTo>
                <a:lnTo>
                  <a:pt x="253" y="90"/>
                </a:lnTo>
                <a:lnTo>
                  <a:pt x="254" y="88"/>
                </a:lnTo>
                <a:lnTo>
                  <a:pt x="255" y="85"/>
                </a:lnTo>
                <a:lnTo>
                  <a:pt x="254" y="84"/>
                </a:lnTo>
                <a:lnTo>
                  <a:pt x="253" y="83"/>
                </a:lnTo>
                <a:lnTo>
                  <a:pt x="251" y="82"/>
                </a:lnTo>
                <a:lnTo>
                  <a:pt x="250" y="82"/>
                </a:lnTo>
                <a:lnTo>
                  <a:pt x="250" y="82"/>
                </a:lnTo>
                <a:lnTo>
                  <a:pt x="234" y="88"/>
                </a:lnTo>
                <a:lnTo>
                  <a:pt x="234" y="88"/>
                </a:lnTo>
                <a:lnTo>
                  <a:pt x="239" y="85"/>
                </a:lnTo>
                <a:lnTo>
                  <a:pt x="239" y="85"/>
                </a:lnTo>
                <a:lnTo>
                  <a:pt x="243" y="83"/>
                </a:lnTo>
                <a:lnTo>
                  <a:pt x="243" y="83"/>
                </a:lnTo>
                <a:lnTo>
                  <a:pt x="258" y="73"/>
                </a:lnTo>
                <a:lnTo>
                  <a:pt x="258" y="73"/>
                </a:lnTo>
                <a:lnTo>
                  <a:pt x="261" y="72"/>
                </a:lnTo>
                <a:lnTo>
                  <a:pt x="263" y="71"/>
                </a:lnTo>
                <a:lnTo>
                  <a:pt x="263" y="71"/>
                </a:lnTo>
                <a:lnTo>
                  <a:pt x="264" y="70"/>
                </a:lnTo>
                <a:lnTo>
                  <a:pt x="264" y="70"/>
                </a:lnTo>
                <a:lnTo>
                  <a:pt x="275" y="74"/>
                </a:lnTo>
                <a:lnTo>
                  <a:pt x="285" y="80"/>
                </a:lnTo>
                <a:lnTo>
                  <a:pt x="285" y="80"/>
                </a:lnTo>
                <a:close/>
                <a:moveTo>
                  <a:pt x="286" y="81"/>
                </a:moveTo>
                <a:lnTo>
                  <a:pt x="286" y="81"/>
                </a:lnTo>
                <a:lnTo>
                  <a:pt x="283" y="83"/>
                </a:lnTo>
                <a:lnTo>
                  <a:pt x="283" y="83"/>
                </a:lnTo>
                <a:lnTo>
                  <a:pt x="272" y="89"/>
                </a:lnTo>
                <a:lnTo>
                  <a:pt x="261" y="94"/>
                </a:lnTo>
                <a:lnTo>
                  <a:pt x="237" y="103"/>
                </a:lnTo>
                <a:lnTo>
                  <a:pt x="237" y="103"/>
                </a:lnTo>
                <a:lnTo>
                  <a:pt x="256" y="95"/>
                </a:lnTo>
                <a:lnTo>
                  <a:pt x="256" y="95"/>
                </a:lnTo>
                <a:lnTo>
                  <a:pt x="276" y="86"/>
                </a:lnTo>
                <a:lnTo>
                  <a:pt x="276" y="86"/>
                </a:lnTo>
                <a:lnTo>
                  <a:pt x="286" y="81"/>
                </a:lnTo>
                <a:lnTo>
                  <a:pt x="286" y="81"/>
                </a:lnTo>
                <a:lnTo>
                  <a:pt x="286" y="81"/>
                </a:lnTo>
                <a:lnTo>
                  <a:pt x="286" y="81"/>
                </a:lnTo>
                <a:close/>
                <a:moveTo>
                  <a:pt x="181" y="102"/>
                </a:moveTo>
                <a:lnTo>
                  <a:pt x="181" y="102"/>
                </a:lnTo>
                <a:lnTo>
                  <a:pt x="196" y="103"/>
                </a:lnTo>
                <a:lnTo>
                  <a:pt x="196" y="103"/>
                </a:lnTo>
                <a:lnTo>
                  <a:pt x="168" y="116"/>
                </a:lnTo>
                <a:lnTo>
                  <a:pt x="138" y="128"/>
                </a:lnTo>
                <a:lnTo>
                  <a:pt x="110" y="141"/>
                </a:lnTo>
                <a:lnTo>
                  <a:pt x="81" y="154"/>
                </a:lnTo>
                <a:lnTo>
                  <a:pt x="81" y="154"/>
                </a:lnTo>
                <a:lnTo>
                  <a:pt x="129" y="129"/>
                </a:lnTo>
                <a:lnTo>
                  <a:pt x="178" y="104"/>
                </a:lnTo>
                <a:lnTo>
                  <a:pt x="178" y="104"/>
                </a:lnTo>
                <a:lnTo>
                  <a:pt x="181" y="102"/>
                </a:lnTo>
                <a:lnTo>
                  <a:pt x="181" y="102"/>
                </a:lnTo>
                <a:close/>
                <a:moveTo>
                  <a:pt x="169" y="90"/>
                </a:moveTo>
                <a:lnTo>
                  <a:pt x="169" y="90"/>
                </a:lnTo>
                <a:lnTo>
                  <a:pt x="194" y="75"/>
                </a:lnTo>
                <a:lnTo>
                  <a:pt x="194" y="75"/>
                </a:lnTo>
                <a:lnTo>
                  <a:pt x="194" y="86"/>
                </a:lnTo>
                <a:lnTo>
                  <a:pt x="194" y="86"/>
                </a:lnTo>
                <a:lnTo>
                  <a:pt x="179" y="93"/>
                </a:lnTo>
                <a:lnTo>
                  <a:pt x="179" y="93"/>
                </a:lnTo>
                <a:lnTo>
                  <a:pt x="169" y="90"/>
                </a:lnTo>
                <a:lnTo>
                  <a:pt x="169" y="90"/>
                </a:lnTo>
                <a:close/>
                <a:moveTo>
                  <a:pt x="167" y="99"/>
                </a:moveTo>
                <a:lnTo>
                  <a:pt x="167" y="99"/>
                </a:lnTo>
                <a:lnTo>
                  <a:pt x="125" y="118"/>
                </a:lnTo>
                <a:lnTo>
                  <a:pt x="125" y="118"/>
                </a:lnTo>
                <a:lnTo>
                  <a:pt x="73" y="143"/>
                </a:lnTo>
                <a:lnTo>
                  <a:pt x="48" y="156"/>
                </a:lnTo>
                <a:lnTo>
                  <a:pt x="24" y="170"/>
                </a:lnTo>
                <a:lnTo>
                  <a:pt x="24" y="170"/>
                </a:lnTo>
                <a:lnTo>
                  <a:pt x="24" y="170"/>
                </a:lnTo>
                <a:lnTo>
                  <a:pt x="24" y="170"/>
                </a:lnTo>
                <a:lnTo>
                  <a:pt x="52" y="153"/>
                </a:lnTo>
                <a:lnTo>
                  <a:pt x="52" y="153"/>
                </a:lnTo>
                <a:lnTo>
                  <a:pt x="110" y="122"/>
                </a:lnTo>
                <a:lnTo>
                  <a:pt x="110" y="122"/>
                </a:lnTo>
                <a:lnTo>
                  <a:pt x="158" y="96"/>
                </a:lnTo>
                <a:lnTo>
                  <a:pt x="158" y="96"/>
                </a:lnTo>
                <a:lnTo>
                  <a:pt x="167" y="99"/>
                </a:lnTo>
                <a:lnTo>
                  <a:pt x="167" y="99"/>
                </a:lnTo>
                <a:close/>
                <a:moveTo>
                  <a:pt x="194" y="88"/>
                </a:moveTo>
                <a:lnTo>
                  <a:pt x="194" y="88"/>
                </a:lnTo>
                <a:lnTo>
                  <a:pt x="194" y="92"/>
                </a:lnTo>
                <a:lnTo>
                  <a:pt x="194" y="92"/>
                </a:lnTo>
                <a:lnTo>
                  <a:pt x="190" y="94"/>
                </a:lnTo>
                <a:lnTo>
                  <a:pt x="190" y="94"/>
                </a:lnTo>
                <a:lnTo>
                  <a:pt x="182" y="93"/>
                </a:lnTo>
                <a:lnTo>
                  <a:pt x="182" y="93"/>
                </a:lnTo>
                <a:lnTo>
                  <a:pt x="194" y="88"/>
                </a:lnTo>
                <a:lnTo>
                  <a:pt x="194" y="88"/>
                </a:lnTo>
                <a:close/>
                <a:moveTo>
                  <a:pt x="202" y="84"/>
                </a:moveTo>
                <a:lnTo>
                  <a:pt x="202" y="84"/>
                </a:lnTo>
                <a:lnTo>
                  <a:pt x="236" y="67"/>
                </a:lnTo>
                <a:lnTo>
                  <a:pt x="236" y="67"/>
                </a:lnTo>
                <a:lnTo>
                  <a:pt x="219" y="76"/>
                </a:lnTo>
                <a:lnTo>
                  <a:pt x="202" y="87"/>
                </a:lnTo>
                <a:lnTo>
                  <a:pt x="202" y="87"/>
                </a:lnTo>
                <a:lnTo>
                  <a:pt x="202" y="84"/>
                </a:lnTo>
                <a:lnTo>
                  <a:pt x="202" y="84"/>
                </a:lnTo>
                <a:close/>
                <a:moveTo>
                  <a:pt x="239" y="82"/>
                </a:moveTo>
                <a:lnTo>
                  <a:pt x="239" y="82"/>
                </a:lnTo>
                <a:lnTo>
                  <a:pt x="221" y="91"/>
                </a:lnTo>
                <a:lnTo>
                  <a:pt x="221" y="91"/>
                </a:lnTo>
                <a:lnTo>
                  <a:pt x="212" y="93"/>
                </a:lnTo>
                <a:lnTo>
                  <a:pt x="203" y="94"/>
                </a:lnTo>
                <a:lnTo>
                  <a:pt x="203" y="94"/>
                </a:lnTo>
                <a:lnTo>
                  <a:pt x="202" y="90"/>
                </a:lnTo>
                <a:lnTo>
                  <a:pt x="202" y="90"/>
                </a:lnTo>
                <a:lnTo>
                  <a:pt x="222" y="79"/>
                </a:lnTo>
                <a:lnTo>
                  <a:pt x="232" y="71"/>
                </a:lnTo>
                <a:lnTo>
                  <a:pt x="242" y="64"/>
                </a:lnTo>
                <a:lnTo>
                  <a:pt x="242" y="64"/>
                </a:lnTo>
                <a:lnTo>
                  <a:pt x="242" y="63"/>
                </a:lnTo>
                <a:lnTo>
                  <a:pt x="242" y="63"/>
                </a:lnTo>
                <a:lnTo>
                  <a:pt x="262" y="69"/>
                </a:lnTo>
                <a:lnTo>
                  <a:pt x="262" y="69"/>
                </a:lnTo>
                <a:lnTo>
                  <a:pt x="239" y="82"/>
                </a:lnTo>
                <a:lnTo>
                  <a:pt x="239" y="82"/>
                </a:lnTo>
                <a:close/>
                <a:moveTo>
                  <a:pt x="203" y="67"/>
                </a:moveTo>
                <a:lnTo>
                  <a:pt x="203" y="67"/>
                </a:lnTo>
                <a:lnTo>
                  <a:pt x="203" y="67"/>
                </a:lnTo>
                <a:lnTo>
                  <a:pt x="203" y="67"/>
                </a:lnTo>
                <a:lnTo>
                  <a:pt x="214" y="60"/>
                </a:lnTo>
                <a:lnTo>
                  <a:pt x="214" y="60"/>
                </a:lnTo>
                <a:lnTo>
                  <a:pt x="203" y="67"/>
                </a:lnTo>
                <a:lnTo>
                  <a:pt x="203" y="67"/>
                </a:lnTo>
                <a:close/>
                <a:moveTo>
                  <a:pt x="194" y="73"/>
                </a:moveTo>
                <a:lnTo>
                  <a:pt x="194" y="73"/>
                </a:lnTo>
                <a:lnTo>
                  <a:pt x="166" y="90"/>
                </a:lnTo>
                <a:lnTo>
                  <a:pt x="166" y="90"/>
                </a:lnTo>
                <a:lnTo>
                  <a:pt x="164" y="89"/>
                </a:lnTo>
                <a:lnTo>
                  <a:pt x="164" y="89"/>
                </a:lnTo>
                <a:lnTo>
                  <a:pt x="194" y="72"/>
                </a:lnTo>
                <a:lnTo>
                  <a:pt x="194" y="72"/>
                </a:lnTo>
                <a:lnTo>
                  <a:pt x="194" y="73"/>
                </a:lnTo>
                <a:lnTo>
                  <a:pt x="194" y="73"/>
                </a:lnTo>
                <a:close/>
                <a:moveTo>
                  <a:pt x="175" y="79"/>
                </a:moveTo>
                <a:lnTo>
                  <a:pt x="175" y="79"/>
                </a:lnTo>
                <a:lnTo>
                  <a:pt x="160" y="87"/>
                </a:lnTo>
                <a:lnTo>
                  <a:pt x="160" y="87"/>
                </a:lnTo>
                <a:lnTo>
                  <a:pt x="153" y="84"/>
                </a:lnTo>
                <a:lnTo>
                  <a:pt x="153" y="84"/>
                </a:lnTo>
                <a:lnTo>
                  <a:pt x="151" y="84"/>
                </a:lnTo>
                <a:lnTo>
                  <a:pt x="150" y="84"/>
                </a:lnTo>
                <a:lnTo>
                  <a:pt x="147" y="86"/>
                </a:lnTo>
                <a:lnTo>
                  <a:pt x="147" y="89"/>
                </a:lnTo>
                <a:lnTo>
                  <a:pt x="147" y="91"/>
                </a:lnTo>
                <a:lnTo>
                  <a:pt x="149" y="92"/>
                </a:lnTo>
                <a:lnTo>
                  <a:pt x="149" y="92"/>
                </a:lnTo>
                <a:lnTo>
                  <a:pt x="149" y="92"/>
                </a:lnTo>
                <a:lnTo>
                  <a:pt x="149" y="92"/>
                </a:lnTo>
                <a:lnTo>
                  <a:pt x="123" y="104"/>
                </a:lnTo>
                <a:lnTo>
                  <a:pt x="123" y="104"/>
                </a:lnTo>
                <a:lnTo>
                  <a:pt x="72" y="127"/>
                </a:lnTo>
                <a:lnTo>
                  <a:pt x="72" y="127"/>
                </a:lnTo>
                <a:lnTo>
                  <a:pt x="47" y="140"/>
                </a:lnTo>
                <a:lnTo>
                  <a:pt x="35" y="146"/>
                </a:lnTo>
                <a:lnTo>
                  <a:pt x="22" y="151"/>
                </a:lnTo>
                <a:lnTo>
                  <a:pt x="22" y="151"/>
                </a:lnTo>
                <a:lnTo>
                  <a:pt x="21" y="151"/>
                </a:lnTo>
                <a:lnTo>
                  <a:pt x="21" y="151"/>
                </a:lnTo>
                <a:lnTo>
                  <a:pt x="22" y="151"/>
                </a:lnTo>
                <a:lnTo>
                  <a:pt x="22" y="151"/>
                </a:lnTo>
                <a:lnTo>
                  <a:pt x="29" y="148"/>
                </a:lnTo>
                <a:lnTo>
                  <a:pt x="29" y="148"/>
                </a:lnTo>
                <a:lnTo>
                  <a:pt x="38" y="144"/>
                </a:lnTo>
                <a:lnTo>
                  <a:pt x="47" y="138"/>
                </a:lnTo>
                <a:lnTo>
                  <a:pt x="47" y="138"/>
                </a:lnTo>
                <a:lnTo>
                  <a:pt x="72" y="124"/>
                </a:lnTo>
                <a:lnTo>
                  <a:pt x="99" y="110"/>
                </a:lnTo>
                <a:lnTo>
                  <a:pt x="99" y="110"/>
                </a:lnTo>
                <a:lnTo>
                  <a:pt x="147" y="84"/>
                </a:lnTo>
                <a:lnTo>
                  <a:pt x="172" y="70"/>
                </a:lnTo>
                <a:lnTo>
                  <a:pt x="196" y="58"/>
                </a:lnTo>
                <a:lnTo>
                  <a:pt x="196" y="58"/>
                </a:lnTo>
                <a:lnTo>
                  <a:pt x="194" y="68"/>
                </a:lnTo>
                <a:lnTo>
                  <a:pt x="194" y="68"/>
                </a:lnTo>
                <a:lnTo>
                  <a:pt x="175" y="79"/>
                </a:lnTo>
                <a:lnTo>
                  <a:pt x="175" y="79"/>
                </a:lnTo>
                <a:close/>
                <a:moveTo>
                  <a:pt x="20" y="154"/>
                </a:moveTo>
                <a:lnTo>
                  <a:pt x="20" y="154"/>
                </a:lnTo>
                <a:lnTo>
                  <a:pt x="35" y="148"/>
                </a:lnTo>
                <a:lnTo>
                  <a:pt x="49" y="141"/>
                </a:lnTo>
                <a:lnTo>
                  <a:pt x="49" y="141"/>
                </a:lnTo>
                <a:lnTo>
                  <a:pt x="76" y="128"/>
                </a:lnTo>
                <a:lnTo>
                  <a:pt x="104" y="116"/>
                </a:lnTo>
                <a:lnTo>
                  <a:pt x="104" y="116"/>
                </a:lnTo>
                <a:lnTo>
                  <a:pt x="152" y="94"/>
                </a:lnTo>
                <a:lnTo>
                  <a:pt x="152" y="94"/>
                </a:lnTo>
                <a:lnTo>
                  <a:pt x="156" y="95"/>
                </a:lnTo>
                <a:lnTo>
                  <a:pt x="156" y="95"/>
                </a:lnTo>
                <a:lnTo>
                  <a:pt x="85" y="133"/>
                </a:lnTo>
                <a:lnTo>
                  <a:pt x="48" y="153"/>
                </a:lnTo>
                <a:lnTo>
                  <a:pt x="14" y="174"/>
                </a:lnTo>
                <a:lnTo>
                  <a:pt x="14" y="174"/>
                </a:lnTo>
                <a:lnTo>
                  <a:pt x="17" y="164"/>
                </a:lnTo>
                <a:lnTo>
                  <a:pt x="20" y="154"/>
                </a:lnTo>
                <a:lnTo>
                  <a:pt x="20" y="154"/>
                </a:lnTo>
                <a:close/>
                <a:moveTo>
                  <a:pt x="12" y="179"/>
                </a:moveTo>
                <a:lnTo>
                  <a:pt x="12" y="179"/>
                </a:lnTo>
                <a:lnTo>
                  <a:pt x="23" y="174"/>
                </a:lnTo>
                <a:lnTo>
                  <a:pt x="33" y="169"/>
                </a:lnTo>
                <a:lnTo>
                  <a:pt x="52" y="156"/>
                </a:lnTo>
                <a:lnTo>
                  <a:pt x="52" y="156"/>
                </a:lnTo>
                <a:lnTo>
                  <a:pt x="82" y="141"/>
                </a:lnTo>
                <a:lnTo>
                  <a:pt x="111" y="127"/>
                </a:lnTo>
                <a:lnTo>
                  <a:pt x="111" y="127"/>
                </a:lnTo>
                <a:lnTo>
                  <a:pt x="170" y="99"/>
                </a:lnTo>
                <a:lnTo>
                  <a:pt x="170" y="99"/>
                </a:lnTo>
                <a:lnTo>
                  <a:pt x="177" y="101"/>
                </a:lnTo>
                <a:lnTo>
                  <a:pt x="177" y="101"/>
                </a:lnTo>
                <a:lnTo>
                  <a:pt x="123" y="129"/>
                </a:lnTo>
                <a:lnTo>
                  <a:pt x="123" y="129"/>
                </a:lnTo>
                <a:lnTo>
                  <a:pt x="82" y="151"/>
                </a:lnTo>
                <a:lnTo>
                  <a:pt x="42" y="174"/>
                </a:lnTo>
                <a:lnTo>
                  <a:pt x="42" y="174"/>
                </a:lnTo>
                <a:lnTo>
                  <a:pt x="25" y="184"/>
                </a:lnTo>
                <a:lnTo>
                  <a:pt x="25" y="184"/>
                </a:lnTo>
                <a:lnTo>
                  <a:pt x="10" y="192"/>
                </a:lnTo>
                <a:lnTo>
                  <a:pt x="10" y="192"/>
                </a:lnTo>
                <a:lnTo>
                  <a:pt x="12" y="179"/>
                </a:lnTo>
                <a:lnTo>
                  <a:pt x="12" y="179"/>
                </a:lnTo>
                <a:close/>
                <a:moveTo>
                  <a:pt x="28" y="185"/>
                </a:moveTo>
                <a:lnTo>
                  <a:pt x="28" y="185"/>
                </a:lnTo>
                <a:lnTo>
                  <a:pt x="44" y="176"/>
                </a:lnTo>
                <a:lnTo>
                  <a:pt x="60" y="168"/>
                </a:lnTo>
                <a:lnTo>
                  <a:pt x="60" y="168"/>
                </a:lnTo>
                <a:lnTo>
                  <a:pt x="96" y="150"/>
                </a:lnTo>
                <a:lnTo>
                  <a:pt x="132" y="133"/>
                </a:lnTo>
                <a:lnTo>
                  <a:pt x="132" y="133"/>
                </a:lnTo>
                <a:lnTo>
                  <a:pt x="183" y="111"/>
                </a:lnTo>
                <a:lnTo>
                  <a:pt x="183" y="111"/>
                </a:lnTo>
                <a:lnTo>
                  <a:pt x="138" y="133"/>
                </a:lnTo>
                <a:lnTo>
                  <a:pt x="94" y="154"/>
                </a:lnTo>
                <a:lnTo>
                  <a:pt x="72" y="166"/>
                </a:lnTo>
                <a:lnTo>
                  <a:pt x="50" y="178"/>
                </a:lnTo>
                <a:lnTo>
                  <a:pt x="29" y="190"/>
                </a:lnTo>
                <a:lnTo>
                  <a:pt x="9" y="204"/>
                </a:lnTo>
                <a:lnTo>
                  <a:pt x="9" y="204"/>
                </a:lnTo>
                <a:lnTo>
                  <a:pt x="10" y="196"/>
                </a:lnTo>
                <a:lnTo>
                  <a:pt x="10" y="196"/>
                </a:lnTo>
                <a:lnTo>
                  <a:pt x="19" y="190"/>
                </a:lnTo>
                <a:lnTo>
                  <a:pt x="28" y="185"/>
                </a:lnTo>
                <a:lnTo>
                  <a:pt x="28" y="185"/>
                </a:lnTo>
                <a:close/>
                <a:moveTo>
                  <a:pt x="9" y="207"/>
                </a:moveTo>
                <a:lnTo>
                  <a:pt x="9" y="207"/>
                </a:lnTo>
                <a:lnTo>
                  <a:pt x="23" y="201"/>
                </a:lnTo>
                <a:lnTo>
                  <a:pt x="38" y="194"/>
                </a:lnTo>
                <a:lnTo>
                  <a:pt x="66" y="179"/>
                </a:lnTo>
                <a:lnTo>
                  <a:pt x="66" y="179"/>
                </a:lnTo>
                <a:lnTo>
                  <a:pt x="85" y="170"/>
                </a:lnTo>
                <a:lnTo>
                  <a:pt x="103" y="161"/>
                </a:lnTo>
                <a:lnTo>
                  <a:pt x="141" y="144"/>
                </a:lnTo>
                <a:lnTo>
                  <a:pt x="141" y="144"/>
                </a:lnTo>
                <a:lnTo>
                  <a:pt x="173" y="130"/>
                </a:lnTo>
                <a:lnTo>
                  <a:pt x="173" y="130"/>
                </a:lnTo>
                <a:lnTo>
                  <a:pt x="143" y="144"/>
                </a:lnTo>
                <a:lnTo>
                  <a:pt x="143" y="144"/>
                </a:lnTo>
                <a:lnTo>
                  <a:pt x="107" y="162"/>
                </a:lnTo>
                <a:lnTo>
                  <a:pt x="71" y="181"/>
                </a:lnTo>
                <a:lnTo>
                  <a:pt x="71" y="181"/>
                </a:lnTo>
                <a:lnTo>
                  <a:pt x="40" y="200"/>
                </a:lnTo>
                <a:lnTo>
                  <a:pt x="24" y="209"/>
                </a:lnTo>
                <a:lnTo>
                  <a:pt x="9" y="218"/>
                </a:lnTo>
                <a:lnTo>
                  <a:pt x="9" y="218"/>
                </a:lnTo>
                <a:lnTo>
                  <a:pt x="9" y="207"/>
                </a:lnTo>
                <a:lnTo>
                  <a:pt x="9" y="207"/>
                </a:lnTo>
                <a:close/>
                <a:moveTo>
                  <a:pt x="306" y="94"/>
                </a:moveTo>
                <a:lnTo>
                  <a:pt x="306" y="94"/>
                </a:lnTo>
                <a:lnTo>
                  <a:pt x="313" y="101"/>
                </a:lnTo>
                <a:lnTo>
                  <a:pt x="313" y="101"/>
                </a:lnTo>
                <a:lnTo>
                  <a:pt x="305" y="104"/>
                </a:lnTo>
                <a:lnTo>
                  <a:pt x="298" y="108"/>
                </a:lnTo>
                <a:lnTo>
                  <a:pt x="298" y="108"/>
                </a:lnTo>
                <a:lnTo>
                  <a:pt x="271" y="119"/>
                </a:lnTo>
                <a:lnTo>
                  <a:pt x="271" y="119"/>
                </a:lnTo>
                <a:lnTo>
                  <a:pt x="255" y="125"/>
                </a:lnTo>
                <a:lnTo>
                  <a:pt x="239" y="130"/>
                </a:lnTo>
                <a:lnTo>
                  <a:pt x="239" y="130"/>
                </a:lnTo>
                <a:lnTo>
                  <a:pt x="205" y="146"/>
                </a:lnTo>
                <a:lnTo>
                  <a:pt x="205" y="146"/>
                </a:lnTo>
                <a:lnTo>
                  <a:pt x="173" y="158"/>
                </a:lnTo>
                <a:lnTo>
                  <a:pt x="173" y="158"/>
                </a:lnTo>
                <a:lnTo>
                  <a:pt x="111" y="184"/>
                </a:lnTo>
                <a:lnTo>
                  <a:pt x="80" y="197"/>
                </a:lnTo>
                <a:lnTo>
                  <a:pt x="48" y="211"/>
                </a:lnTo>
                <a:lnTo>
                  <a:pt x="48" y="211"/>
                </a:lnTo>
                <a:lnTo>
                  <a:pt x="44" y="213"/>
                </a:lnTo>
                <a:lnTo>
                  <a:pt x="44" y="213"/>
                </a:lnTo>
                <a:lnTo>
                  <a:pt x="86" y="192"/>
                </a:lnTo>
                <a:lnTo>
                  <a:pt x="86" y="192"/>
                </a:lnTo>
                <a:lnTo>
                  <a:pt x="135" y="168"/>
                </a:lnTo>
                <a:lnTo>
                  <a:pt x="160" y="156"/>
                </a:lnTo>
                <a:lnTo>
                  <a:pt x="184" y="145"/>
                </a:lnTo>
                <a:lnTo>
                  <a:pt x="184" y="145"/>
                </a:lnTo>
                <a:lnTo>
                  <a:pt x="230" y="126"/>
                </a:lnTo>
                <a:lnTo>
                  <a:pt x="277" y="107"/>
                </a:lnTo>
                <a:lnTo>
                  <a:pt x="277" y="107"/>
                </a:lnTo>
                <a:lnTo>
                  <a:pt x="306" y="94"/>
                </a:lnTo>
                <a:lnTo>
                  <a:pt x="306" y="94"/>
                </a:lnTo>
                <a:close/>
                <a:moveTo>
                  <a:pt x="81" y="193"/>
                </a:moveTo>
                <a:lnTo>
                  <a:pt x="81" y="193"/>
                </a:lnTo>
                <a:lnTo>
                  <a:pt x="44" y="210"/>
                </a:lnTo>
                <a:lnTo>
                  <a:pt x="27" y="220"/>
                </a:lnTo>
                <a:lnTo>
                  <a:pt x="10" y="231"/>
                </a:lnTo>
                <a:lnTo>
                  <a:pt x="10" y="231"/>
                </a:lnTo>
                <a:lnTo>
                  <a:pt x="9" y="221"/>
                </a:lnTo>
                <a:lnTo>
                  <a:pt x="9" y="221"/>
                </a:lnTo>
                <a:lnTo>
                  <a:pt x="16" y="219"/>
                </a:lnTo>
                <a:lnTo>
                  <a:pt x="24" y="216"/>
                </a:lnTo>
                <a:lnTo>
                  <a:pt x="38" y="209"/>
                </a:lnTo>
                <a:lnTo>
                  <a:pt x="65" y="193"/>
                </a:lnTo>
                <a:lnTo>
                  <a:pt x="65" y="193"/>
                </a:lnTo>
                <a:lnTo>
                  <a:pt x="87" y="183"/>
                </a:lnTo>
                <a:lnTo>
                  <a:pt x="108" y="174"/>
                </a:lnTo>
                <a:lnTo>
                  <a:pt x="151" y="156"/>
                </a:lnTo>
                <a:lnTo>
                  <a:pt x="151" y="156"/>
                </a:lnTo>
                <a:lnTo>
                  <a:pt x="152" y="156"/>
                </a:lnTo>
                <a:lnTo>
                  <a:pt x="152" y="156"/>
                </a:lnTo>
                <a:lnTo>
                  <a:pt x="116" y="175"/>
                </a:lnTo>
                <a:lnTo>
                  <a:pt x="81" y="193"/>
                </a:lnTo>
                <a:lnTo>
                  <a:pt x="81" y="193"/>
                </a:lnTo>
                <a:close/>
                <a:moveTo>
                  <a:pt x="10" y="233"/>
                </a:moveTo>
                <a:lnTo>
                  <a:pt x="10" y="233"/>
                </a:lnTo>
                <a:lnTo>
                  <a:pt x="21" y="228"/>
                </a:lnTo>
                <a:lnTo>
                  <a:pt x="32" y="221"/>
                </a:lnTo>
                <a:lnTo>
                  <a:pt x="32" y="221"/>
                </a:lnTo>
                <a:lnTo>
                  <a:pt x="41" y="216"/>
                </a:lnTo>
                <a:lnTo>
                  <a:pt x="50" y="212"/>
                </a:lnTo>
                <a:lnTo>
                  <a:pt x="69" y="203"/>
                </a:lnTo>
                <a:lnTo>
                  <a:pt x="69" y="203"/>
                </a:lnTo>
                <a:lnTo>
                  <a:pt x="92" y="194"/>
                </a:lnTo>
                <a:lnTo>
                  <a:pt x="113" y="185"/>
                </a:lnTo>
                <a:lnTo>
                  <a:pt x="157" y="168"/>
                </a:lnTo>
                <a:lnTo>
                  <a:pt x="157" y="168"/>
                </a:lnTo>
                <a:lnTo>
                  <a:pt x="168" y="164"/>
                </a:lnTo>
                <a:lnTo>
                  <a:pt x="168" y="164"/>
                </a:lnTo>
                <a:lnTo>
                  <a:pt x="156" y="169"/>
                </a:lnTo>
                <a:lnTo>
                  <a:pt x="156" y="169"/>
                </a:lnTo>
                <a:lnTo>
                  <a:pt x="75" y="208"/>
                </a:lnTo>
                <a:lnTo>
                  <a:pt x="75" y="208"/>
                </a:lnTo>
                <a:lnTo>
                  <a:pt x="42" y="224"/>
                </a:lnTo>
                <a:lnTo>
                  <a:pt x="27" y="233"/>
                </a:lnTo>
                <a:lnTo>
                  <a:pt x="12" y="244"/>
                </a:lnTo>
                <a:lnTo>
                  <a:pt x="12" y="244"/>
                </a:lnTo>
                <a:lnTo>
                  <a:pt x="10" y="233"/>
                </a:lnTo>
                <a:lnTo>
                  <a:pt x="10" y="233"/>
                </a:lnTo>
                <a:close/>
                <a:moveTo>
                  <a:pt x="13" y="249"/>
                </a:moveTo>
                <a:lnTo>
                  <a:pt x="13" y="249"/>
                </a:lnTo>
                <a:lnTo>
                  <a:pt x="28" y="244"/>
                </a:lnTo>
                <a:lnTo>
                  <a:pt x="42" y="237"/>
                </a:lnTo>
                <a:lnTo>
                  <a:pt x="70" y="223"/>
                </a:lnTo>
                <a:lnTo>
                  <a:pt x="70" y="223"/>
                </a:lnTo>
                <a:lnTo>
                  <a:pt x="153" y="185"/>
                </a:lnTo>
                <a:lnTo>
                  <a:pt x="153" y="185"/>
                </a:lnTo>
                <a:lnTo>
                  <a:pt x="237" y="147"/>
                </a:lnTo>
                <a:lnTo>
                  <a:pt x="324" y="111"/>
                </a:lnTo>
                <a:lnTo>
                  <a:pt x="324" y="111"/>
                </a:lnTo>
                <a:lnTo>
                  <a:pt x="328" y="117"/>
                </a:lnTo>
                <a:lnTo>
                  <a:pt x="328" y="117"/>
                </a:lnTo>
                <a:lnTo>
                  <a:pt x="328" y="118"/>
                </a:lnTo>
                <a:lnTo>
                  <a:pt x="328" y="118"/>
                </a:lnTo>
                <a:lnTo>
                  <a:pt x="286" y="136"/>
                </a:lnTo>
                <a:lnTo>
                  <a:pt x="245" y="154"/>
                </a:lnTo>
                <a:lnTo>
                  <a:pt x="160" y="190"/>
                </a:lnTo>
                <a:lnTo>
                  <a:pt x="160" y="190"/>
                </a:lnTo>
                <a:lnTo>
                  <a:pt x="143" y="198"/>
                </a:lnTo>
                <a:lnTo>
                  <a:pt x="126" y="206"/>
                </a:lnTo>
                <a:lnTo>
                  <a:pt x="126" y="206"/>
                </a:lnTo>
                <a:lnTo>
                  <a:pt x="116" y="211"/>
                </a:lnTo>
                <a:lnTo>
                  <a:pt x="106" y="215"/>
                </a:lnTo>
                <a:lnTo>
                  <a:pt x="85" y="222"/>
                </a:lnTo>
                <a:lnTo>
                  <a:pt x="85" y="222"/>
                </a:lnTo>
                <a:lnTo>
                  <a:pt x="48" y="236"/>
                </a:lnTo>
                <a:lnTo>
                  <a:pt x="31" y="244"/>
                </a:lnTo>
                <a:lnTo>
                  <a:pt x="14" y="253"/>
                </a:lnTo>
                <a:lnTo>
                  <a:pt x="14" y="253"/>
                </a:lnTo>
                <a:lnTo>
                  <a:pt x="13" y="249"/>
                </a:lnTo>
                <a:lnTo>
                  <a:pt x="13" y="249"/>
                </a:lnTo>
                <a:close/>
                <a:moveTo>
                  <a:pt x="305" y="130"/>
                </a:moveTo>
                <a:lnTo>
                  <a:pt x="305" y="130"/>
                </a:lnTo>
                <a:lnTo>
                  <a:pt x="295" y="135"/>
                </a:lnTo>
                <a:lnTo>
                  <a:pt x="295" y="135"/>
                </a:lnTo>
                <a:lnTo>
                  <a:pt x="276" y="143"/>
                </a:lnTo>
                <a:lnTo>
                  <a:pt x="257" y="151"/>
                </a:lnTo>
                <a:lnTo>
                  <a:pt x="257" y="151"/>
                </a:lnTo>
                <a:lnTo>
                  <a:pt x="298" y="133"/>
                </a:lnTo>
                <a:lnTo>
                  <a:pt x="298" y="133"/>
                </a:lnTo>
                <a:lnTo>
                  <a:pt x="305" y="130"/>
                </a:lnTo>
                <a:lnTo>
                  <a:pt x="305" y="130"/>
                </a:lnTo>
                <a:close/>
                <a:moveTo>
                  <a:pt x="320" y="124"/>
                </a:moveTo>
                <a:lnTo>
                  <a:pt x="320" y="124"/>
                </a:lnTo>
                <a:lnTo>
                  <a:pt x="323" y="123"/>
                </a:lnTo>
                <a:lnTo>
                  <a:pt x="324" y="122"/>
                </a:lnTo>
                <a:lnTo>
                  <a:pt x="324" y="122"/>
                </a:lnTo>
                <a:lnTo>
                  <a:pt x="329" y="119"/>
                </a:lnTo>
                <a:lnTo>
                  <a:pt x="329" y="119"/>
                </a:lnTo>
                <a:lnTo>
                  <a:pt x="329" y="119"/>
                </a:lnTo>
                <a:lnTo>
                  <a:pt x="329" y="119"/>
                </a:lnTo>
                <a:lnTo>
                  <a:pt x="336" y="130"/>
                </a:lnTo>
                <a:lnTo>
                  <a:pt x="336" y="130"/>
                </a:lnTo>
                <a:lnTo>
                  <a:pt x="329" y="132"/>
                </a:lnTo>
                <a:lnTo>
                  <a:pt x="323" y="136"/>
                </a:lnTo>
                <a:lnTo>
                  <a:pt x="309" y="144"/>
                </a:lnTo>
                <a:lnTo>
                  <a:pt x="309" y="144"/>
                </a:lnTo>
                <a:lnTo>
                  <a:pt x="306" y="146"/>
                </a:lnTo>
                <a:lnTo>
                  <a:pt x="306" y="146"/>
                </a:lnTo>
                <a:lnTo>
                  <a:pt x="302" y="147"/>
                </a:lnTo>
                <a:lnTo>
                  <a:pt x="302" y="147"/>
                </a:lnTo>
                <a:lnTo>
                  <a:pt x="228" y="177"/>
                </a:lnTo>
                <a:lnTo>
                  <a:pt x="192" y="192"/>
                </a:lnTo>
                <a:lnTo>
                  <a:pt x="155" y="207"/>
                </a:lnTo>
                <a:lnTo>
                  <a:pt x="155" y="207"/>
                </a:lnTo>
                <a:lnTo>
                  <a:pt x="118" y="223"/>
                </a:lnTo>
                <a:lnTo>
                  <a:pt x="99" y="231"/>
                </a:lnTo>
                <a:lnTo>
                  <a:pt x="80" y="239"/>
                </a:lnTo>
                <a:lnTo>
                  <a:pt x="80" y="239"/>
                </a:lnTo>
                <a:lnTo>
                  <a:pt x="65" y="245"/>
                </a:lnTo>
                <a:lnTo>
                  <a:pt x="65" y="245"/>
                </a:lnTo>
                <a:lnTo>
                  <a:pt x="120" y="216"/>
                </a:lnTo>
                <a:lnTo>
                  <a:pt x="175" y="189"/>
                </a:lnTo>
                <a:lnTo>
                  <a:pt x="175" y="189"/>
                </a:lnTo>
                <a:lnTo>
                  <a:pt x="193" y="180"/>
                </a:lnTo>
                <a:lnTo>
                  <a:pt x="211" y="172"/>
                </a:lnTo>
                <a:lnTo>
                  <a:pt x="249" y="157"/>
                </a:lnTo>
                <a:lnTo>
                  <a:pt x="285" y="141"/>
                </a:lnTo>
                <a:lnTo>
                  <a:pt x="303" y="133"/>
                </a:lnTo>
                <a:lnTo>
                  <a:pt x="320" y="124"/>
                </a:lnTo>
                <a:lnTo>
                  <a:pt x="320" y="124"/>
                </a:lnTo>
                <a:close/>
                <a:moveTo>
                  <a:pt x="322" y="139"/>
                </a:moveTo>
                <a:lnTo>
                  <a:pt x="322" y="139"/>
                </a:lnTo>
                <a:lnTo>
                  <a:pt x="320" y="139"/>
                </a:lnTo>
                <a:lnTo>
                  <a:pt x="320" y="139"/>
                </a:lnTo>
                <a:lnTo>
                  <a:pt x="326" y="137"/>
                </a:lnTo>
                <a:lnTo>
                  <a:pt x="326" y="137"/>
                </a:lnTo>
                <a:lnTo>
                  <a:pt x="322" y="139"/>
                </a:lnTo>
                <a:lnTo>
                  <a:pt x="322" y="139"/>
                </a:lnTo>
                <a:close/>
                <a:moveTo>
                  <a:pt x="336" y="151"/>
                </a:moveTo>
                <a:lnTo>
                  <a:pt x="336" y="151"/>
                </a:lnTo>
                <a:lnTo>
                  <a:pt x="339" y="150"/>
                </a:lnTo>
                <a:lnTo>
                  <a:pt x="340" y="149"/>
                </a:lnTo>
                <a:lnTo>
                  <a:pt x="340" y="149"/>
                </a:lnTo>
                <a:lnTo>
                  <a:pt x="343" y="147"/>
                </a:lnTo>
                <a:lnTo>
                  <a:pt x="343" y="147"/>
                </a:lnTo>
                <a:lnTo>
                  <a:pt x="348" y="164"/>
                </a:lnTo>
                <a:lnTo>
                  <a:pt x="348" y="164"/>
                </a:lnTo>
                <a:lnTo>
                  <a:pt x="346" y="165"/>
                </a:lnTo>
                <a:lnTo>
                  <a:pt x="346" y="165"/>
                </a:lnTo>
                <a:lnTo>
                  <a:pt x="341" y="167"/>
                </a:lnTo>
                <a:lnTo>
                  <a:pt x="341" y="167"/>
                </a:lnTo>
                <a:lnTo>
                  <a:pt x="340" y="168"/>
                </a:lnTo>
                <a:lnTo>
                  <a:pt x="340" y="168"/>
                </a:lnTo>
                <a:lnTo>
                  <a:pt x="326" y="174"/>
                </a:lnTo>
                <a:lnTo>
                  <a:pt x="326" y="174"/>
                </a:lnTo>
                <a:lnTo>
                  <a:pt x="291" y="188"/>
                </a:lnTo>
                <a:lnTo>
                  <a:pt x="291" y="188"/>
                </a:lnTo>
                <a:lnTo>
                  <a:pt x="280" y="192"/>
                </a:lnTo>
                <a:lnTo>
                  <a:pt x="280" y="192"/>
                </a:lnTo>
                <a:lnTo>
                  <a:pt x="274" y="194"/>
                </a:lnTo>
                <a:lnTo>
                  <a:pt x="274" y="194"/>
                </a:lnTo>
                <a:lnTo>
                  <a:pt x="194" y="223"/>
                </a:lnTo>
                <a:lnTo>
                  <a:pt x="194" y="223"/>
                </a:lnTo>
                <a:lnTo>
                  <a:pt x="162" y="235"/>
                </a:lnTo>
                <a:lnTo>
                  <a:pt x="130" y="249"/>
                </a:lnTo>
                <a:lnTo>
                  <a:pt x="65" y="275"/>
                </a:lnTo>
                <a:lnTo>
                  <a:pt x="65" y="275"/>
                </a:lnTo>
                <a:lnTo>
                  <a:pt x="54" y="279"/>
                </a:lnTo>
                <a:lnTo>
                  <a:pt x="43" y="284"/>
                </a:lnTo>
                <a:lnTo>
                  <a:pt x="43" y="284"/>
                </a:lnTo>
                <a:lnTo>
                  <a:pt x="37" y="286"/>
                </a:lnTo>
                <a:lnTo>
                  <a:pt x="34" y="287"/>
                </a:lnTo>
                <a:lnTo>
                  <a:pt x="34" y="286"/>
                </a:lnTo>
                <a:lnTo>
                  <a:pt x="35" y="285"/>
                </a:lnTo>
                <a:lnTo>
                  <a:pt x="38" y="283"/>
                </a:lnTo>
                <a:lnTo>
                  <a:pt x="38" y="283"/>
                </a:lnTo>
                <a:lnTo>
                  <a:pt x="51" y="276"/>
                </a:lnTo>
                <a:lnTo>
                  <a:pt x="51" y="276"/>
                </a:lnTo>
                <a:lnTo>
                  <a:pt x="66" y="269"/>
                </a:lnTo>
                <a:lnTo>
                  <a:pt x="81" y="260"/>
                </a:lnTo>
                <a:lnTo>
                  <a:pt x="96" y="252"/>
                </a:lnTo>
                <a:lnTo>
                  <a:pt x="112" y="246"/>
                </a:lnTo>
                <a:lnTo>
                  <a:pt x="112" y="246"/>
                </a:lnTo>
                <a:lnTo>
                  <a:pt x="142" y="232"/>
                </a:lnTo>
                <a:lnTo>
                  <a:pt x="172" y="219"/>
                </a:lnTo>
                <a:lnTo>
                  <a:pt x="201" y="206"/>
                </a:lnTo>
                <a:lnTo>
                  <a:pt x="231" y="193"/>
                </a:lnTo>
                <a:lnTo>
                  <a:pt x="231" y="193"/>
                </a:lnTo>
                <a:lnTo>
                  <a:pt x="258" y="184"/>
                </a:lnTo>
                <a:lnTo>
                  <a:pt x="284" y="175"/>
                </a:lnTo>
                <a:lnTo>
                  <a:pt x="310" y="164"/>
                </a:lnTo>
                <a:lnTo>
                  <a:pt x="324" y="157"/>
                </a:lnTo>
                <a:lnTo>
                  <a:pt x="336" y="151"/>
                </a:lnTo>
                <a:lnTo>
                  <a:pt x="336" y="151"/>
                </a:lnTo>
                <a:close/>
                <a:moveTo>
                  <a:pt x="348" y="272"/>
                </a:moveTo>
                <a:lnTo>
                  <a:pt x="348" y="272"/>
                </a:lnTo>
                <a:lnTo>
                  <a:pt x="325" y="283"/>
                </a:lnTo>
                <a:lnTo>
                  <a:pt x="301" y="294"/>
                </a:lnTo>
                <a:lnTo>
                  <a:pt x="257" y="319"/>
                </a:lnTo>
                <a:lnTo>
                  <a:pt x="257" y="319"/>
                </a:lnTo>
                <a:lnTo>
                  <a:pt x="241" y="328"/>
                </a:lnTo>
                <a:lnTo>
                  <a:pt x="224" y="336"/>
                </a:lnTo>
                <a:lnTo>
                  <a:pt x="193" y="351"/>
                </a:lnTo>
                <a:lnTo>
                  <a:pt x="193" y="351"/>
                </a:lnTo>
                <a:lnTo>
                  <a:pt x="201" y="345"/>
                </a:lnTo>
                <a:lnTo>
                  <a:pt x="201" y="345"/>
                </a:lnTo>
                <a:lnTo>
                  <a:pt x="213" y="337"/>
                </a:lnTo>
                <a:lnTo>
                  <a:pt x="226" y="329"/>
                </a:lnTo>
                <a:lnTo>
                  <a:pt x="253" y="314"/>
                </a:lnTo>
                <a:lnTo>
                  <a:pt x="253" y="314"/>
                </a:lnTo>
                <a:lnTo>
                  <a:pt x="267" y="307"/>
                </a:lnTo>
                <a:lnTo>
                  <a:pt x="267" y="307"/>
                </a:lnTo>
                <a:lnTo>
                  <a:pt x="274" y="304"/>
                </a:lnTo>
                <a:lnTo>
                  <a:pt x="274" y="304"/>
                </a:lnTo>
                <a:lnTo>
                  <a:pt x="308" y="289"/>
                </a:lnTo>
                <a:lnTo>
                  <a:pt x="326" y="281"/>
                </a:lnTo>
                <a:lnTo>
                  <a:pt x="343" y="273"/>
                </a:lnTo>
                <a:lnTo>
                  <a:pt x="343" y="273"/>
                </a:lnTo>
                <a:lnTo>
                  <a:pt x="349" y="270"/>
                </a:lnTo>
                <a:lnTo>
                  <a:pt x="349" y="270"/>
                </a:lnTo>
                <a:lnTo>
                  <a:pt x="348" y="272"/>
                </a:lnTo>
                <a:lnTo>
                  <a:pt x="348" y="272"/>
                </a:lnTo>
                <a:close/>
                <a:moveTo>
                  <a:pt x="282" y="299"/>
                </a:moveTo>
                <a:lnTo>
                  <a:pt x="282" y="299"/>
                </a:lnTo>
                <a:lnTo>
                  <a:pt x="302" y="289"/>
                </a:lnTo>
                <a:lnTo>
                  <a:pt x="302" y="289"/>
                </a:lnTo>
                <a:lnTo>
                  <a:pt x="319" y="282"/>
                </a:lnTo>
                <a:lnTo>
                  <a:pt x="319" y="282"/>
                </a:lnTo>
                <a:lnTo>
                  <a:pt x="282" y="299"/>
                </a:lnTo>
                <a:lnTo>
                  <a:pt x="282" y="299"/>
                </a:lnTo>
                <a:close/>
                <a:moveTo>
                  <a:pt x="349" y="267"/>
                </a:moveTo>
                <a:lnTo>
                  <a:pt x="349" y="267"/>
                </a:lnTo>
                <a:lnTo>
                  <a:pt x="347" y="268"/>
                </a:lnTo>
                <a:lnTo>
                  <a:pt x="347" y="268"/>
                </a:lnTo>
                <a:lnTo>
                  <a:pt x="345" y="268"/>
                </a:lnTo>
                <a:lnTo>
                  <a:pt x="343" y="270"/>
                </a:lnTo>
                <a:lnTo>
                  <a:pt x="343" y="270"/>
                </a:lnTo>
                <a:lnTo>
                  <a:pt x="339" y="272"/>
                </a:lnTo>
                <a:lnTo>
                  <a:pt x="339" y="272"/>
                </a:lnTo>
                <a:lnTo>
                  <a:pt x="329" y="276"/>
                </a:lnTo>
                <a:lnTo>
                  <a:pt x="329" y="276"/>
                </a:lnTo>
                <a:lnTo>
                  <a:pt x="310" y="283"/>
                </a:lnTo>
                <a:lnTo>
                  <a:pt x="310" y="283"/>
                </a:lnTo>
                <a:lnTo>
                  <a:pt x="292" y="291"/>
                </a:lnTo>
                <a:lnTo>
                  <a:pt x="274" y="300"/>
                </a:lnTo>
                <a:lnTo>
                  <a:pt x="274" y="300"/>
                </a:lnTo>
                <a:lnTo>
                  <a:pt x="261" y="308"/>
                </a:lnTo>
                <a:lnTo>
                  <a:pt x="261" y="308"/>
                </a:lnTo>
                <a:lnTo>
                  <a:pt x="232" y="319"/>
                </a:lnTo>
                <a:lnTo>
                  <a:pt x="232" y="319"/>
                </a:lnTo>
                <a:lnTo>
                  <a:pt x="203" y="333"/>
                </a:lnTo>
                <a:lnTo>
                  <a:pt x="174" y="346"/>
                </a:lnTo>
                <a:lnTo>
                  <a:pt x="174" y="346"/>
                </a:lnTo>
                <a:lnTo>
                  <a:pt x="145" y="360"/>
                </a:lnTo>
                <a:lnTo>
                  <a:pt x="145" y="360"/>
                </a:lnTo>
                <a:lnTo>
                  <a:pt x="127" y="367"/>
                </a:lnTo>
                <a:lnTo>
                  <a:pt x="127" y="367"/>
                </a:lnTo>
                <a:lnTo>
                  <a:pt x="123" y="368"/>
                </a:lnTo>
                <a:lnTo>
                  <a:pt x="131" y="365"/>
                </a:lnTo>
                <a:lnTo>
                  <a:pt x="131" y="365"/>
                </a:lnTo>
                <a:lnTo>
                  <a:pt x="137" y="362"/>
                </a:lnTo>
                <a:lnTo>
                  <a:pt x="143" y="358"/>
                </a:lnTo>
                <a:lnTo>
                  <a:pt x="155" y="349"/>
                </a:lnTo>
                <a:lnTo>
                  <a:pt x="155" y="349"/>
                </a:lnTo>
                <a:lnTo>
                  <a:pt x="169" y="340"/>
                </a:lnTo>
                <a:lnTo>
                  <a:pt x="183" y="333"/>
                </a:lnTo>
                <a:lnTo>
                  <a:pt x="183" y="333"/>
                </a:lnTo>
                <a:lnTo>
                  <a:pt x="213" y="316"/>
                </a:lnTo>
                <a:lnTo>
                  <a:pt x="245" y="301"/>
                </a:lnTo>
                <a:lnTo>
                  <a:pt x="245" y="301"/>
                </a:lnTo>
                <a:lnTo>
                  <a:pt x="250" y="299"/>
                </a:lnTo>
                <a:lnTo>
                  <a:pt x="250" y="299"/>
                </a:lnTo>
                <a:lnTo>
                  <a:pt x="300" y="278"/>
                </a:lnTo>
                <a:lnTo>
                  <a:pt x="327" y="267"/>
                </a:lnTo>
                <a:lnTo>
                  <a:pt x="351" y="256"/>
                </a:lnTo>
                <a:lnTo>
                  <a:pt x="351" y="256"/>
                </a:lnTo>
                <a:lnTo>
                  <a:pt x="349" y="267"/>
                </a:lnTo>
                <a:lnTo>
                  <a:pt x="349" y="267"/>
                </a:lnTo>
                <a:close/>
                <a:moveTo>
                  <a:pt x="352" y="253"/>
                </a:moveTo>
                <a:lnTo>
                  <a:pt x="352" y="253"/>
                </a:lnTo>
                <a:lnTo>
                  <a:pt x="305" y="272"/>
                </a:lnTo>
                <a:lnTo>
                  <a:pt x="260" y="291"/>
                </a:lnTo>
                <a:lnTo>
                  <a:pt x="260" y="291"/>
                </a:lnTo>
                <a:lnTo>
                  <a:pt x="197" y="316"/>
                </a:lnTo>
                <a:lnTo>
                  <a:pt x="197" y="316"/>
                </a:lnTo>
                <a:lnTo>
                  <a:pt x="170" y="329"/>
                </a:lnTo>
                <a:lnTo>
                  <a:pt x="142" y="341"/>
                </a:lnTo>
                <a:lnTo>
                  <a:pt x="142" y="341"/>
                </a:lnTo>
                <a:lnTo>
                  <a:pt x="114" y="355"/>
                </a:lnTo>
                <a:lnTo>
                  <a:pt x="114" y="355"/>
                </a:lnTo>
                <a:lnTo>
                  <a:pt x="105" y="359"/>
                </a:lnTo>
                <a:lnTo>
                  <a:pt x="97" y="363"/>
                </a:lnTo>
                <a:lnTo>
                  <a:pt x="97" y="363"/>
                </a:lnTo>
                <a:lnTo>
                  <a:pt x="99" y="362"/>
                </a:lnTo>
                <a:lnTo>
                  <a:pt x="102" y="359"/>
                </a:lnTo>
                <a:lnTo>
                  <a:pt x="107" y="354"/>
                </a:lnTo>
                <a:lnTo>
                  <a:pt x="107" y="354"/>
                </a:lnTo>
                <a:lnTo>
                  <a:pt x="113" y="349"/>
                </a:lnTo>
                <a:lnTo>
                  <a:pt x="120" y="345"/>
                </a:lnTo>
                <a:lnTo>
                  <a:pt x="134" y="337"/>
                </a:lnTo>
                <a:lnTo>
                  <a:pt x="149" y="330"/>
                </a:lnTo>
                <a:lnTo>
                  <a:pt x="164" y="323"/>
                </a:lnTo>
                <a:lnTo>
                  <a:pt x="164" y="323"/>
                </a:lnTo>
                <a:lnTo>
                  <a:pt x="173" y="316"/>
                </a:lnTo>
                <a:lnTo>
                  <a:pt x="183" y="311"/>
                </a:lnTo>
                <a:lnTo>
                  <a:pt x="183" y="311"/>
                </a:lnTo>
                <a:lnTo>
                  <a:pt x="230" y="292"/>
                </a:lnTo>
                <a:lnTo>
                  <a:pt x="230" y="292"/>
                </a:lnTo>
                <a:lnTo>
                  <a:pt x="233" y="290"/>
                </a:lnTo>
                <a:lnTo>
                  <a:pt x="233" y="290"/>
                </a:lnTo>
                <a:lnTo>
                  <a:pt x="274" y="274"/>
                </a:lnTo>
                <a:lnTo>
                  <a:pt x="293" y="266"/>
                </a:lnTo>
                <a:lnTo>
                  <a:pt x="313" y="257"/>
                </a:lnTo>
                <a:lnTo>
                  <a:pt x="313" y="257"/>
                </a:lnTo>
                <a:lnTo>
                  <a:pt x="337" y="247"/>
                </a:lnTo>
                <a:lnTo>
                  <a:pt x="337" y="247"/>
                </a:lnTo>
                <a:lnTo>
                  <a:pt x="346" y="244"/>
                </a:lnTo>
                <a:lnTo>
                  <a:pt x="353" y="238"/>
                </a:lnTo>
                <a:lnTo>
                  <a:pt x="353" y="238"/>
                </a:lnTo>
                <a:lnTo>
                  <a:pt x="352" y="253"/>
                </a:lnTo>
                <a:lnTo>
                  <a:pt x="352" y="253"/>
                </a:lnTo>
                <a:close/>
                <a:moveTo>
                  <a:pt x="85" y="356"/>
                </a:moveTo>
                <a:lnTo>
                  <a:pt x="85" y="356"/>
                </a:lnTo>
                <a:lnTo>
                  <a:pt x="124" y="338"/>
                </a:lnTo>
                <a:lnTo>
                  <a:pt x="164" y="319"/>
                </a:lnTo>
                <a:lnTo>
                  <a:pt x="164" y="319"/>
                </a:lnTo>
                <a:lnTo>
                  <a:pt x="149" y="329"/>
                </a:lnTo>
                <a:lnTo>
                  <a:pt x="149" y="329"/>
                </a:lnTo>
                <a:lnTo>
                  <a:pt x="133" y="337"/>
                </a:lnTo>
                <a:lnTo>
                  <a:pt x="117" y="344"/>
                </a:lnTo>
                <a:lnTo>
                  <a:pt x="117" y="344"/>
                </a:lnTo>
                <a:lnTo>
                  <a:pt x="111" y="348"/>
                </a:lnTo>
                <a:lnTo>
                  <a:pt x="105" y="352"/>
                </a:lnTo>
                <a:lnTo>
                  <a:pt x="94" y="362"/>
                </a:lnTo>
                <a:lnTo>
                  <a:pt x="94" y="362"/>
                </a:lnTo>
                <a:lnTo>
                  <a:pt x="85" y="356"/>
                </a:lnTo>
                <a:lnTo>
                  <a:pt x="85" y="356"/>
                </a:lnTo>
                <a:close/>
                <a:moveTo>
                  <a:pt x="69" y="344"/>
                </a:moveTo>
                <a:lnTo>
                  <a:pt x="69" y="344"/>
                </a:lnTo>
                <a:lnTo>
                  <a:pt x="77" y="342"/>
                </a:lnTo>
                <a:lnTo>
                  <a:pt x="86" y="339"/>
                </a:lnTo>
                <a:lnTo>
                  <a:pt x="100" y="332"/>
                </a:lnTo>
                <a:lnTo>
                  <a:pt x="115" y="323"/>
                </a:lnTo>
                <a:lnTo>
                  <a:pt x="129" y="315"/>
                </a:lnTo>
                <a:lnTo>
                  <a:pt x="129" y="315"/>
                </a:lnTo>
                <a:lnTo>
                  <a:pt x="149" y="306"/>
                </a:lnTo>
                <a:lnTo>
                  <a:pt x="170" y="297"/>
                </a:lnTo>
                <a:lnTo>
                  <a:pt x="211" y="281"/>
                </a:lnTo>
                <a:lnTo>
                  <a:pt x="211" y="281"/>
                </a:lnTo>
                <a:lnTo>
                  <a:pt x="248" y="266"/>
                </a:lnTo>
                <a:lnTo>
                  <a:pt x="285" y="252"/>
                </a:lnTo>
                <a:lnTo>
                  <a:pt x="285" y="252"/>
                </a:lnTo>
                <a:lnTo>
                  <a:pt x="256" y="266"/>
                </a:lnTo>
                <a:lnTo>
                  <a:pt x="256" y="266"/>
                </a:lnTo>
                <a:lnTo>
                  <a:pt x="243" y="272"/>
                </a:lnTo>
                <a:lnTo>
                  <a:pt x="230" y="277"/>
                </a:lnTo>
                <a:lnTo>
                  <a:pt x="205" y="286"/>
                </a:lnTo>
                <a:lnTo>
                  <a:pt x="205" y="286"/>
                </a:lnTo>
                <a:lnTo>
                  <a:pt x="186" y="293"/>
                </a:lnTo>
                <a:lnTo>
                  <a:pt x="168" y="301"/>
                </a:lnTo>
                <a:lnTo>
                  <a:pt x="149" y="310"/>
                </a:lnTo>
                <a:lnTo>
                  <a:pt x="132" y="320"/>
                </a:lnTo>
                <a:lnTo>
                  <a:pt x="132" y="320"/>
                </a:lnTo>
                <a:lnTo>
                  <a:pt x="119" y="328"/>
                </a:lnTo>
                <a:lnTo>
                  <a:pt x="105" y="336"/>
                </a:lnTo>
                <a:lnTo>
                  <a:pt x="92" y="344"/>
                </a:lnTo>
                <a:lnTo>
                  <a:pt x="87" y="349"/>
                </a:lnTo>
                <a:lnTo>
                  <a:pt x="82" y="354"/>
                </a:lnTo>
                <a:lnTo>
                  <a:pt x="82" y="354"/>
                </a:lnTo>
                <a:lnTo>
                  <a:pt x="69" y="344"/>
                </a:lnTo>
                <a:lnTo>
                  <a:pt x="69" y="344"/>
                </a:lnTo>
                <a:close/>
                <a:moveTo>
                  <a:pt x="270" y="275"/>
                </a:moveTo>
                <a:lnTo>
                  <a:pt x="270" y="275"/>
                </a:lnTo>
                <a:lnTo>
                  <a:pt x="282" y="270"/>
                </a:lnTo>
                <a:lnTo>
                  <a:pt x="282" y="270"/>
                </a:lnTo>
                <a:lnTo>
                  <a:pt x="270" y="275"/>
                </a:lnTo>
                <a:lnTo>
                  <a:pt x="270" y="275"/>
                </a:lnTo>
                <a:close/>
                <a:moveTo>
                  <a:pt x="338" y="245"/>
                </a:moveTo>
                <a:lnTo>
                  <a:pt x="338" y="245"/>
                </a:lnTo>
                <a:lnTo>
                  <a:pt x="344" y="242"/>
                </a:lnTo>
                <a:lnTo>
                  <a:pt x="344" y="242"/>
                </a:lnTo>
                <a:lnTo>
                  <a:pt x="350" y="237"/>
                </a:lnTo>
                <a:lnTo>
                  <a:pt x="341" y="244"/>
                </a:lnTo>
                <a:lnTo>
                  <a:pt x="341" y="244"/>
                </a:lnTo>
                <a:lnTo>
                  <a:pt x="338" y="245"/>
                </a:lnTo>
                <a:lnTo>
                  <a:pt x="338" y="245"/>
                </a:lnTo>
                <a:close/>
                <a:moveTo>
                  <a:pt x="331" y="246"/>
                </a:moveTo>
                <a:lnTo>
                  <a:pt x="331" y="246"/>
                </a:lnTo>
                <a:lnTo>
                  <a:pt x="315" y="254"/>
                </a:lnTo>
                <a:lnTo>
                  <a:pt x="315" y="254"/>
                </a:lnTo>
                <a:lnTo>
                  <a:pt x="301" y="260"/>
                </a:lnTo>
                <a:lnTo>
                  <a:pt x="301" y="260"/>
                </a:lnTo>
                <a:lnTo>
                  <a:pt x="231" y="289"/>
                </a:lnTo>
                <a:lnTo>
                  <a:pt x="231" y="289"/>
                </a:lnTo>
                <a:lnTo>
                  <a:pt x="219" y="293"/>
                </a:lnTo>
                <a:lnTo>
                  <a:pt x="219" y="293"/>
                </a:lnTo>
                <a:lnTo>
                  <a:pt x="186" y="307"/>
                </a:lnTo>
                <a:lnTo>
                  <a:pt x="186" y="307"/>
                </a:lnTo>
                <a:lnTo>
                  <a:pt x="180" y="310"/>
                </a:lnTo>
                <a:lnTo>
                  <a:pt x="180" y="310"/>
                </a:lnTo>
                <a:lnTo>
                  <a:pt x="142" y="327"/>
                </a:lnTo>
                <a:lnTo>
                  <a:pt x="106" y="343"/>
                </a:lnTo>
                <a:lnTo>
                  <a:pt x="106" y="343"/>
                </a:lnTo>
                <a:lnTo>
                  <a:pt x="91" y="351"/>
                </a:lnTo>
                <a:lnTo>
                  <a:pt x="91" y="351"/>
                </a:lnTo>
                <a:lnTo>
                  <a:pt x="86" y="353"/>
                </a:lnTo>
                <a:lnTo>
                  <a:pt x="86" y="352"/>
                </a:lnTo>
                <a:lnTo>
                  <a:pt x="87" y="352"/>
                </a:lnTo>
                <a:lnTo>
                  <a:pt x="93" y="347"/>
                </a:lnTo>
                <a:lnTo>
                  <a:pt x="93" y="347"/>
                </a:lnTo>
                <a:lnTo>
                  <a:pt x="103" y="341"/>
                </a:lnTo>
                <a:lnTo>
                  <a:pt x="113" y="335"/>
                </a:lnTo>
                <a:lnTo>
                  <a:pt x="113" y="335"/>
                </a:lnTo>
                <a:lnTo>
                  <a:pt x="141" y="318"/>
                </a:lnTo>
                <a:lnTo>
                  <a:pt x="155" y="310"/>
                </a:lnTo>
                <a:lnTo>
                  <a:pt x="171" y="303"/>
                </a:lnTo>
                <a:lnTo>
                  <a:pt x="171" y="303"/>
                </a:lnTo>
                <a:lnTo>
                  <a:pt x="203" y="290"/>
                </a:lnTo>
                <a:lnTo>
                  <a:pt x="236" y="276"/>
                </a:lnTo>
                <a:lnTo>
                  <a:pt x="236" y="276"/>
                </a:lnTo>
                <a:lnTo>
                  <a:pt x="251" y="271"/>
                </a:lnTo>
                <a:lnTo>
                  <a:pt x="265" y="264"/>
                </a:lnTo>
                <a:lnTo>
                  <a:pt x="292" y="251"/>
                </a:lnTo>
                <a:lnTo>
                  <a:pt x="292" y="251"/>
                </a:lnTo>
                <a:lnTo>
                  <a:pt x="313" y="241"/>
                </a:lnTo>
                <a:lnTo>
                  <a:pt x="313" y="241"/>
                </a:lnTo>
                <a:lnTo>
                  <a:pt x="335" y="231"/>
                </a:lnTo>
                <a:lnTo>
                  <a:pt x="354" y="220"/>
                </a:lnTo>
                <a:lnTo>
                  <a:pt x="354" y="220"/>
                </a:lnTo>
                <a:lnTo>
                  <a:pt x="355" y="220"/>
                </a:lnTo>
                <a:lnTo>
                  <a:pt x="355" y="220"/>
                </a:lnTo>
                <a:lnTo>
                  <a:pt x="354" y="234"/>
                </a:lnTo>
                <a:lnTo>
                  <a:pt x="354" y="234"/>
                </a:lnTo>
                <a:lnTo>
                  <a:pt x="348" y="236"/>
                </a:lnTo>
                <a:lnTo>
                  <a:pt x="342" y="239"/>
                </a:lnTo>
                <a:lnTo>
                  <a:pt x="331" y="246"/>
                </a:lnTo>
                <a:lnTo>
                  <a:pt x="331" y="246"/>
                </a:lnTo>
                <a:close/>
                <a:moveTo>
                  <a:pt x="353" y="218"/>
                </a:moveTo>
                <a:lnTo>
                  <a:pt x="353" y="218"/>
                </a:lnTo>
                <a:lnTo>
                  <a:pt x="346" y="220"/>
                </a:lnTo>
                <a:lnTo>
                  <a:pt x="339" y="223"/>
                </a:lnTo>
                <a:lnTo>
                  <a:pt x="326" y="231"/>
                </a:lnTo>
                <a:lnTo>
                  <a:pt x="326" y="231"/>
                </a:lnTo>
                <a:lnTo>
                  <a:pt x="317" y="236"/>
                </a:lnTo>
                <a:lnTo>
                  <a:pt x="317" y="236"/>
                </a:lnTo>
                <a:lnTo>
                  <a:pt x="291" y="247"/>
                </a:lnTo>
                <a:lnTo>
                  <a:pt x="291" y="247"/>
                </a:lnTo>
                <a:lnTo>
                  <a:pt x="227" y="272"/>
                </a:lnTo>
                <a:lnTo>
                  <a:pt x="164" y="298"/>
                </a:lnTo>
                <a:lnTo>
                  <a:pt x="164" y="298"/>
                </a:lnTo>
                <a:lnTo>
                  <a:pt x="136" y="309"/>
                </a:lnTo>
                <a:lnTo>
                  <a:pt x="110" y="323"/>
                </a:lnTo>
                <a:lnTo>
                  <a:pt x="110" y="323"/>
                </a:lnTo>
                <a:lnTo>
                  <a:pt x="84" y="337"/>
                </a:lnTo>
                <a:lnTo>
                  <a:pt x="84" y="337"/>
                </a:lnTo>
                <a:lnTo>
                  <a:pt x="73" y="341"/>
                </a:lnTo>
                <a:lnTo>
                  <a:pt x="70" y="342"/>
                </a:lnTo>
                <a:lnTo>
                  <a:pt x="74" y="340"/>
                </a:lnTo>
                <a:lnTo>
                  <a:pt x="74" y="340"/>
                </a:lnTo>
                <a:lnTo>
                  <a:pt x="82" y="335"/>
                </a:lnTo>
                <a:lnTo>
                  <a:pt x="90" y="330"/>
                </a:lnTo>
                <a:lnTo>
                  <a:pt x="90" y="330"/>
                </a:lnTo>
                <a:lnTo>
                  <a:pt x="149" y="297"/>
                </a:lnTo>
                <a:lnTo>
                  <a:pt x="179" y="282"/>
                </a:lnTo>
                <a:lnTo>
                  <a:pt x="210" y="268"/>
                </a:lnTo>
                <a:lnTo>
                  <a:pt x="210" y="268"/>
                </a:lnTo>
                <a:lnTo>
                  <a:pt x="232" y="258"/>
                </a:lnTo>
                <a:lnTo>
                  <a:pt x="232" y="258"/>
                </a:lnTo>
                <a:lnTo>
                  <a:pt x="283" y="234"/>
                </a:lnTo>
                <a:lnTo>
                  <a:pt x="283" y="234"/>
                </a:lnTo>
                <a:lnTo>
                  <a:pt x="319" y="219"/>
                </a:lnTo>
                <a:lnTo>
                  <a:pt x="337" y="211"/>
                </a:lnTo>
                <a:lnTo>
                  <a:pt x="346" y="206"/>
                </a:lnTo>
                <a:lnTo>
                  <a:pt x="354" y="201"/>
                </a:lnTo>
                <a:lnTo>
                  <a:pt x="354" y="201"/>
                </a:lnTo>
                <a:lnTo>
                  <a:pt x="354" y="201"/>
                </a:lnTo>
                <a:lnTo>
                  <a:pt x="354" y="201"/>
                </a:lnTo>
                <a:lnTo>
                  <a:pt x="355" y="219"/>
                </a:lnTo>
                <a:lnTo>
                  <a:pt x="355" y="219"/>
                </a:lnTo>
                <a:lnTo>
                  <a:pt x="353" y="218"/>
                </a:lnTo>
                <a:lnTo>
                  <a:pt x="353" y="218"/>
                </a:lnTo>
                <a:close/>
                <a:moveTo>
                  <a:pt x="277" y="235"/>
                </a:moveTo>
                <a:lnTo>
                  <a:pt x="277" y="235"/>
                </a:lnTo>
                <a:lnTo>
                  <a:pt x="299" y="225"/>
                </a:lnTo>
                <a:lnTo>
                  <a:pt x="320" y="217"/>
                </a:lnTo>
                <a:lnTo>
                  <a:pt x="320" y="217"/>
                </a:lnTo>
                <a:lnTo>
                  <a:pt x="318" y="218"/>
                </a:lnTo>
                <a:lnTo>
                  <a:pt x="318" y="218"/>
                </a:lnTo>
                <a:lnTo>
                  <a:pt x="277" y="235"/>
                </a:lnTo>
                <a:lnTo>
                  <a:pt x="277" y="235"/>
                </a:lnTo>
                <a:close/>
                <a:moveTo>
                  <a:pt x="354" y="199"/>
                </a:moveTo>
                <a:lnTo>
                  <a:pt x="354" y="199"/>
                </a:lnTo>
                <a:lnTo>
                  <a:pt x="353" y="199"/>
                </a:lnTo>
                <a:lnTo>
                  <a:pt x="353" y="199"/>
                </a:lnTo>
                <a:lnTo>
                  <a:pt x="336" y="208"/>
                </a:lnTo>
                <a:lnTo>
                  <a:pt x="318" y="215"/>
                </a:lnTo>
                <a:lnTo>
                  <a:pt x="284" y="229"/>
                </a:lnTo>
                <a:lnTo>
                  <a:pt x="284" y="229"/>
                </a:lnTo>
                <a:lnTo>
                  <a:pt x="254" y="245"/>
                </a:lnTo>
                <a:lnTo>
                  <a:pt x="223" y="259"/>
                </a:lnTo>
                <a:lnTo>
                  <a:pt x="223" y="259"/>
                </a:lnTo>
                <a:lnTo>
                  <a:pt x="176" y="278"/>
                </a:lnTo>
                <a:lnTo>
                  <a:pt x="127" y="298"/>
                </a:lnTo>
                <a:lnTo>
                  <a:pt x="127" y="298"/>
                </a:lnTo>
                <a:lnTo>
                  <a:pt x="99" y="311"/>
                </a:lnTo>
                <a:lnTo>
                  <a:pt x="70" y="325"/>
                </a:lnTo>
                <a:lnTo>
                  <a:pt x="70" y="325"/>
                </a:lnTo>
                <a:lnTo>
                  <a:pt x="64" y="327"/>
                </a:lnTo>
                <a:lnTo>
                  <a:pt x="62" y="329"/>
                </a:lnTo>
                <a:lnTo>
                  <a:pt x="59" y="331"/>
                </a:lnTo>
                <a:lnTo>
                  <a:pt x="59" y="331"/>
                </a:lnTo>
                <a:lnTo>
                  <a:pt x="66" y="325"/>
                </a:lnTo>
                <a:lnTo>
                  <a:pt x="72" y="320"/>
                </a:lnTo>
                <a:lnTo>
                  <a:pt x="72" y="320"/>
                </a:lnTo>
                <a:lnTo>
                  <a:pt x="87" y="312"/>
                </a:lnTo>
                <a:lnTo>
                  <a:pt x="101" y="306"/>
                </a:lnTo>
                <a:lnTo>
                  <a:pt x="101" y="306"/>
                </a:lnTo>
                <a:lnTo>
                  <a:pt x="158" y="277"/>
                </a:lnTo>
                <a:lnTo>
                  <a:pt x="216" y="248"/>
                </a:lnTo>
                <a:lnTo>
                  <a:pt x="216" y="248"/>
                </a:lnTo>
                <a:lnTo>
                  <a:pt x="282" y="220"/>
                </a:lnTo>
                <a:lnTo>
                  <a:pt x="314" y="206"/>
                </a:lnTo>
                <a:lnTo>
                  <a:pt x="347" y="192"/>
                </a:lnTo>
                <a:lnTo>
                  <a:pt x="347" y="192"/>
                </a:lnTo>
                <a:lnTo>
                  <a:pt x="349" y="191"/>
                </a:lnTo>
                <a:lnTo>
                  <a:pt x="349" y="191"/>
                </a:lnTo>
                <a:lnTo>
                  <a:pt x="353" y="189"/>
                </a:lnTo>
                <a:lnTo>
                  <a:pt x="353" y="189"/>
                </a:lnTo>
                <a:lnTo>
                  <a:pt x="354" y="199"/>
                </a:lnTo>
                <a:lnTo>
                  <a:pt x="354" y="199"/>
                </a:lnTo>
                <a:close/>
                <a:moveTo>
                  <a:pt x="255" y="229"/>
                </a:moveTo>
                <a:lnTo>
                  <a:pt x="255" y="229"/>
                </a:lnTo>
                <a:lnTo>
                  <a:pt x="282" y="217"/>
                </a:lnTo>
                <a:lnTo>
                  <a:pt x="282" y="217"/>
                </a:lnTo>
                <a:lnTo>
                  <a:pt x="317" y="202"/>
                </a:lnTo>
                <a:lnTo>
                  <a:pt x="317" y="202"/>
                </a:lnTo>
                <a:lnTo>
                  <a:pt x="333" y="196"/>
                </a:lnTo>
                <a:lnTo>
                  <a:pt x="333" y="196"/>
                </a:lnTo>
                <a:lnTo>
                  <a:pt x="334" y="195"/>
                </a:lnTo>
                <a:lnTo>
                  <a:pt x="334" y="195"/>
                </a:lnTo>
                <a:lnTo>
                  <a:pt x="294" y="213"/>
                </a:lnTo>
                <a:lnTo>
                  <a:pt x="255" y="229"/>
                </a:lnTo>
                <a:lnTo>
                  <a:pt x="255" y="229"/>
                </a:lnTo>
                <a:close/>
                <a:moveTo>
                  <a:pt x="215" y="246"/>
                </a:moveTo>
                <a:lnTo>
                  <a:pt x="215" y="246"/>
                </a:lnTo>
                <a:lnTo>
                  <a:pt x="213" y="247"/>
                </a:lnTo>
                <a:lnTo>
                  <a:pt x="213" y="247"/>
                </a:lnTo>
                <a:lnTo>
                  <a:pt x="152" y="272"/>
                </a:lnTo>
                <a:lnTo>
                  <a:pt x="122" y="285"/>
                </a:lnTo>
                <a:lnTo>
                  <a:pt x="92" y="298"/>
                </a:lnTo>
                <a:lnTo>
                  <a:pt x="92" y="298"/>
                </a:lnTo>
                <a:lnTo>
                  <a:pt x="74" y="306"/>
                </a:lnTo>
                <a:lnTo>
                  <a:pt x="57" y="313"/>
                </a:lnTo>
                <a:lnTo>
                  <a:pt x="57" y="313"/>
                </a:lnTo>
                <a:lnTo>
                  <a:pt x="52" y="315"/>
                </a:lnTo>
                <a:lnTo>
                  <a:pt x="48" y="317"/>
                </a:lnTo>
                <a:lnTo>
                  <a:pt x="48" y="317"/>
                </a:lnTo>
                <a:lnTo>
                  <a:pt x="54" y="313"/>
                </a:lnTo>
                <a:lnTo>
                  <a:pt x="60" y="310"/>
                </a:lnTo>
                <a:lnTo>
                  <a:pt x="60" y="310"/>
                </a:lnTo>
                <a:lnTo>
                  <a:pt x="90" y="294"/>
                </a:lnTo>
                <a:lnTo>
                  <a:pt x="119" y="277"/>
                </a:lnTo>
                <a:lnTo>
                  <a:pt x="119" y="277"/>
                </a:lnTo>
                <a:lnTo>
                  <a:pt x="151" y="261"/>
                </a:lnTo>
                <a:lnTo>
                  <a:pt x="184" y="246"/>
                </a:lnTo>
                <a:lnTo>
                  <a:pt x="216" y="231"/>
                </a:lnTo>
                <a:lnTo>
                  <a:pt x="249" y="217"/>
                </a:lnTo>
                <a:lnTo>
                  <a:pt x="249" y="217"/>
                </a:lnTo>
                <a:lnTo>
                  <a:pt x="306" y="194"/>
                </a:lnTo>
                <a:lnTo>
                  <a:pt x="306" y="194"/>
                </a:lnTo>
                <a:lnTo>
                  <a:pt x="320" y="188"/>
                </a:lnTo>
                <a:lnTo>
                  <a:pt x="335" y="181"/>
                </a:lnTo>
                <a:lnTo>
                  <a:pt x="335" y="181"/>
                </a:lnTo>
                <a:lnTo>
                  <a:pt x="337" y="179"/>
                </a:lnTo>
                <a:lnTo>
                  <a:pt x="337" y="179"/>
                </a:lnTo>
                <a:lnTo>
                  <a:pt x="350" y="173"/>
                </a:lnTo>
                <a:lnTo>
                  <a:pt x="350" y="173"/>
                </a:lnTo>
                <a:lnTo>
                  <a:pt x="350" y="173"/>
                </a:lnTo>
                <a:lnTo>
                  <a:pt x="350" y="173"/>
                </a:lnTo>
                <a:lnTo>
                  <a:pt x="353" y="186"/>
                </a:lnTo>
                <a:lnTo>
                  <a:pt x="353" y="186"/>
                </a:lnTo>
                <a:lnTo>
                  <a:pt x="317" y="199"/>
                </a:lnTo>
                <a:lnTo>
                  <a:pt x="283" y="214"/>
                </a:lnTo>
                <a:lnTo>
                  <a:pt x="250" y="229"/>
                </a:lnTo>
                <a:lnTo>
                  <a:pt x="215" y="246"/>
                </a:lnTo>
                <a:lnTo>
                  <a:pt x="215" y="246"/>
                </a:lnTo>
                <a:close/>
                <a:moveTo>
                  <a:pt x="350" y="171"/>
                </a:moveTo>
                <a:lnTo>
                  <a:pt x="350" y="171"/>
                </a:lnTo>
                <a:lnTo>
                  <a:pt x="349" y="171"/>
                </a:lnTo>
                <a:lnTo>
                  <a:pt x="349" y="171"/>
                </a:lnTo>
                <a:lnTo>
                  <a:pt x="343" y="173"/>
                </a:lnTo>
                <a:lnTo>
                  <a:pt x="337" y="177"/>
                </a:lnTo>
                <a:lnTo>
                  <a:pt x="337" y="177"/>
                </a:lnTo>
                <a:lnTo>
                  <a:pt x="323" y="181"/>
                </a:lnTo>
                <a:lnTo>
                  <a:pt x="323" y="181"/>
                </a:lnTo>
                <a:lnTo>
                  <a:pt x="293" y="192"/>
                </a:lnTo>
                <a:lnTo>
                  <a:pt x="263" y="203"/>
                </a:lnTo>
                <a:lnTo>
                  <a:pt x="233" y="216"/>
                </a:lnTo>
                <a:lnTo>
                  <a:pt x="204" y="229"/>
                </a:lnTo>
                <a:lnTo>
                  <a:pt x="204" y="229"/>
                </a:lnTo>
                <a:lnTo>
                  <a:pt x="174" y="244"/>
                </a:lnTo>
                <a:lnTo>
                  <a:pt x="142" y="257"/>
                </a:lnTo>
                <a:lnTo>
                  <a:pt x="112" y="270"/>
                </a:lnTo>
                <a:lnTo>
                  <a:pt x="81" y="284"/>
                </a:lnTo>
                <a:lnTo>
                  <a:pt x="81" y="284"/>
                </a:lnTo>
                <a:lnTo>
                  <a:pt x="64" y="291"/>
                </a:lnTo>
                <a:lnTo>
                  <a:pt x="48" y="298"/>
                </a:lnTo>
                <a:lnTo>
                  <a:pt x="48" y="298"/>
                </a:lnTo>
                <a:lnTo>
                  <a:pt x="42" y="299"/>
                </a:lnTo>
                <a:lnTo>
                  <a:pt x="36" y="301"/>
                </a:lnTo>
                <a:lnTo>
                  <a:pt x="36" y="301"/>
                </a:lnTo>
                <a:lnTo>
                  <a:pt x="48" y="294"/>
                </a:lnTo>
                <a:lnTo>
                  <a:pt x="48" y="294"/>
                </a:lnTo>
                <a:lnTo>
                  <a:pt x="63" y="286"/>
                </a:lnTo>
                <a:lnTo>
                  <a:pt x="80" y="278"/>
                </a:lnTo>
                <a:lnTo>
                  <a:pt x="111" y="264"/>
                </a:lnTo>
                <a:lnTo>
                  <a:pt x="111" y="264"/>
                </a:lnTo>
                <a:lnTo>
                  <a:pt x="144" y="249"/>
                </a:lnTo>
                <a:lnTo>
                  <a:pt x="179" y="234"/>
                </a:lnTo>
                <a:lnTo>
                  <a:pt x="249" y="206"/>
                </a:lnTo>
                <a:lnTo>
                  <a:pt x="249" y="206"/>
                </a:lnTo>
                <a:lnTo>
                  <a:pt x="279" y="195"/>
                </a:lnTo>
                <a:lnTo>
                  <a:pt x="309" y="184"/>
                </a:lnTo>
                <a:lnTo>
                  <a:pt x="309" y="184"/>
                </a:lnTo>
                <a:lnTo>
                  <a:pt x="320" y="180"/>
                </a:lnTo>
                <a:lnTo>
                  <a:pt x="332" y="175"/>
                </a:lnTo>
                <a:lnTo>
                  <a:pt x="332" y="175"/>
                </a:lnTo>
                <a:lnTo>
                  <a:pt x="342" y="169"/>
                </a:lnTo>
                <a:lnTo>
                  <a:pt x="342" y="169"/>
                </a:lnTo>
                <a:lnTo>
                  <a:pt x="349" y="166"/>
                </a:lnTo>
                <a:lnTo>
                  <a:pt x="349" y="166"/>
                </a:lnTo>
                <a:lnTo>
                  <a:pt x="350" y="171"/>
                </a:lnTo>
                <a:lnTo>
                  <a:pt x="350" y="171"/>
                </a:lnTo>
                <a:close/>
                <a:moveTo>
                  <a:pt x="58" y="333"/>
                </a:moveTo>
                <a:lnTo>
                  <a:pt x="58" y="333"/>
                </a:lnTo>
                <a:lnTo>
                  <a:pt x="58" y="333"/>
                </a:lnTo>
                <a:lnTo>
                  <a:pt x="58" y="333"/>
                </a:lnTo>
                <a:lnTo>
                  <a:pt x="94" y="316"/>
                </a:lnTo>
                <a:lnTo>
                  <a:pt x="129" y="300"/>
                </a:lnTo>
                <a:lnTo>
                  <a:pt x="129" y="300"/>
                </a:lnTo>
                <a:lnTo>
                  <a:pt x="154" y="289"/>
                </a:lnTo>
                <a:lnTo>
                  <a:pt x="180" y="279"/>
                </a:lnTo>
                <a:lnTo>
                  <a:pt x="180" y="279"/>
                </a:lnTo>
                <a:lnTo>
                  <a:pt x="154" y="291"/>
                </a:lnTo>
                <a:lnTo>
                  <a:pt x="129" y="305"/>
                </a:lnTo>
                <a:lnTo>
                  <a:pt x="129" y="305"/>
                </a:lnTo>
                <a:lnTo>
                  <a:pt x="97" y="323"/>
                </a:lnTo>
                <a:lnTo>
                  <a:pt x="82" y="332"/>
                </a:lnTo>
                <a:lnTo>
                  <a:pt x="67" y="342"/>
                </a:lnTo>
                <a:lnTo>
                  <a:pt x="67" y="342"/>
                </a:lnTo>
                <a:lnTo>
                  <a:pt x="58" y="333"/>
                </a:lnTo>
                <a:lnTo>
                  <a:pt x="58" y="333"/>
                </a:lnTo>
                <a:close/>
                <a:moveTo>
                  <a:pt x="99" y="365"/>
                </a:moveTo>
                <a:lnTo>
                  <a:pt x="99" y="365"/>
                </a:lnTo>
                <a:lnTo>
                  <a:pt x="111" y="360"/>
                </a:lnTo>
                <a:lnTo>
                  <a:pt x="124" y="354"/>
                </a:lnTo>
                <a:lnTo>
                  <a:pt x="148" y="341"/>
                </a:lnTo>
                <a:lnTo>
                  <a:pt x="148" y="341"/>
                </a:lnTo>
                <a:lnTo>
                  <a:pt x="185" y="325"/>
                </a:lnTo>
                <a:lnTo>
                  <a:pt x="221" y="309"/>
                </a:lnTo>
                <a:lnTo>
                  <a:pt x="221" y="309"/>
                </a:lnTo>
                <a:lnTo>
                  <a:pt x="197" y="323"/>
                </a:lnTo>
                <a:lnTo>
                  <a:pt x="173" y="336"/>
                </a:lnTo>
                <a:lnTo>
                  <a:pt x="173" y="336"/>
                </a:lnTo>
                <a:lnTo>
                  <a:pt x="161" y="343"/>
                </a:lnTo>
                <a:lnTo>
                  <a:pt x="149" y="350"/>
                </a:lnTo>
                <a:lnTo>
                  <a:pt x="149" y="350"/>
                </a:lnTo>
                <a:lnTo>
                  <a:pt x="142" y="356"/>
                </a:lnTo>
                <a:lnTo>
                  <a:pt x="133" y="361"/>
                </a:lnTo>
                <a:lnTo>
                  <a:pt x="117" y="370"/>
                </a:lnTo>
                <a:lnTo>
                  <a:pt x="117" y="370"/>
                </a:lnTo>
                <a:lnTo>
                  <a:pt x="117" y="370"/>
                </a:lnTo>
                <a:lnTo>
                  <a:pt x="117" y="370"/>
                </a:lnTo>
                <a:lnTo>
                  <a:pt x="116" y="370"/>
                </a:lnTo>
                <a:lnTo>
                  <a:pt x="116" y="370"/>
                </a:lnTo>
                <a:lnTo>
                  <a:pt x="107" y="368"/>
                </a:lnTo>
                <a:lnTo>
                  <a:pt x="99" y="365"/>
                </a:lnTo>
                <a:lnTo>
                  <a:pt x="99" y="365"/>
                </a:lnTo>
                <a:close/>
                <a:moveTo>
                  <a:pt x="122" y="371"/>
                </a:moveTo>
                <a:lnTo>
                  <a:pt x="122" y="371"/>
                </a:lnTo>
                <a:lnTo>
                  <a:pt x="139" y="365"/>
                </a:lnTo>
                <a:lnTo>
                  <a:pt x="155" y="358"/>
                </a:lnTo>
                <a:lnTo>
                  <a:pt x="189" y="342"/>
                </a:lnTo>
                <a:lnTo>
                  <a:pt x="189" y="342"/>
                </a:lnTo>
                <a:lnTo>
                  <a:pt x="244" y="317"/>
                </a:lnTo>
                <a:lnTo>
                  <a:pt x="244" y="317"/>
                </a:lnTo>
                <a:lnTo>
                  <a:pt x="200" y="343"/>
                </a:lnTo>
                <a:lnTo>
                  <a:pt x="200" y="343"/>
                </a:lnTo>
                <a:lnTo>
                  <a:pt x="188" y="351"/>
                </a:lnTo>
                <a:lnTo>
                  <a:pt x="177" y="359"/>
                </a:lnTo>
                <a:lnTo>
                  <a:pt x="177" y="359"/>
                </a:lnTo>
                <a:lnTo>
                  <a:pt x="163" y="367"/>
                </a:lnTo>
                <a:lnTo>
                  <a:pt x="163" y="367"/>
                </a:lnTo>
                <a:lnTo>
                  <a:pt x="152" y="369"/>
                </a:lnTo>
                <a:lnTo>
                  <a:pt x="142" y="371"/>
                </a:lnTo>
                <a:lnTo>
                  <a:pt x="132" y="371"/>
                </a:lnTo>
                <a:lnTo>
                  <a:pt x="122" y="371"/>
                </a:lnTo>
                <a:lnTo>
                  <a:pt x="122" y="371"/>
                </a:lnTo>
                <a:close/>
                <a:moveTo>
                  <a:pt x="343" y="291"/>
                </a:moveTo>
                <a:lnTo>
                  <a:pt x="343" y="291"/>
                </a:lnTo>
                <a:lnTo>
                  <a:pt x="339" y="303"/>
                </a:lnTo>
                <a:lnTo>
                  <a:pt x="339" y="303"/>
                </a:lnTo>
                <a:lnTo>
                  <a:pt x="329" y="307"/>
                </a:lnTo>
                <a:lnTo>
                  <a:pt x="318" y="312"/>
                </a:lnTo>
                <a:lnTo>
                  <a:pt x="318" y="312"/>
                </a:lnTo>
                <a:lnTo>
                  <a:pt x="285" y="329"/>
                </a:lnTo>
                <a:lnTo>
                  <a:pt x="252" y="345"/>
                </a:lnTo>
                <a:lnTo>
                  <a:pt x="252" y="345"/>
                </a:lnTo>
                <a:lnTo>
                  <a:pt x="214" y="364"/>
                </a:lnTo>
                <a:lnTo>
                  <a:pt x="214" y="364"/>
                </a:lnTo>
                <a:lnTo>
                  <a:pt x="209" y="367"/>
                </a:lnTo>
                <a:lnTo>
                  <a:pt x="212" y="365"/>
                </a:lnTo>
                <a:lnTo>
                  <a:pt x="221" y="359"/>
                </a:lnTo>
                <a:lnTo>
                  <a:pt x="221" y="359"/>
                </a:lnTo>
                <a:lnTo>
                  <a:pt x="238" y="349"/>
                </a:lnTo>
                <a:lnTo>
                  <a:pt x="238" y="349"/>
                </a:lnTo>
                <a:lnTo>
                  <a:pt x="264" y="334"/>
                </a:lnTo>
                <a:lnTo>
                  <a:pt x="289" y="319"/>
                </a:lnTo>
                <a:lnTo>
                  <a:pt x="289" y="319"/>
                </a:lnTo>
                <a:lnTo>
                  <a:pt x="316" y="306"/>
                </a:lnTo>
                <a:lnTo>
                  <a:pt x="330" y="299"/>
                </a:lnTo>
                <a:lnTo>
                  <a:pt x="343" y="291"/>
                </a:lnTo>
                <a:lnTo>
                  <a:pt x="343" y="291"/>
                </a:lnTo>
                <a:close/>
                <a:moveTo>
                  <a:pt x="322" y="336"/>
                </a:moveTo>
                <a:lnTo>
                  <a:pt x="322" y="336"/>
                </a:lnTo>
                <a:lnTo>
                  <a:pt x="320" y="336"/>
                </a:lnTo>
                <a:lnTo>
                  <a:pt x="320" y="336"/>
                </a:lnTo>
                <a:lnTo>
                  <a:pt x="310" y="342"/>
                </a:lnTo>
                <a:lnTo>
                  <a:pt x="299" y="348"/>
                </a:lnTo>
                <a:lnTo>
                  <a:pt x="279" y="361"/>
                </a:lnTo>
                <a:lnTo>
                  <a:pt x="279" y="361"/>
                </a:lnTo>
                <a:lnTo>
                  <a:pt x="258" y="373"/>
                </a:lnTo>
                <a:lnTo>
                  <a:pt x="258" y="373"/>
                </a:lnTo>
                <a:lnTo>
                  <a:pt x="246" y="378"/>
                </a:lnTo>
                <a:lnTo>
                  <a:pt x="246" y="378"/>
                </a:lnTo>
                <a:lnTo>
                  <a:pt x="245" y="378"/>
                </a:lnTo>
                <a:lnTo>
                  <a:pt x="245" y="378"/>
                </a:lnTo>
                <a:lnTo>
                  <a:pt x="245" y="378"/>
                </a:lnTo>
                <a:lnTo>
                  <a:pt x="245" y="378"/>
                </a:lnTo>
                <a:lnTo>
                  <a:pt x="256" y="371"/>
                </a:lnTo>
                <a:lnTo>
                  <a:pt x="256" y="371"/>
                </a:lnTo>
                <a:lnTo>
                  <a:pt x="294" y="347"/>
                </a:lnTo>
                <a:lnTo>
                  <a:pt x="312" y="334"/>
                </a:lnTo>
                <a:lnTo>
                  <a:pt x="331" y="319"/>
                </a:lnTo>
                <a:lnTo>
                  <a:pt x="331" y="319"/>
                </a:lnTo>
                <a:lnTo>
                  <a:pt x="322" y="336"/>
                </a:lnTo>
                <a:lnTo>
                  <a:pt x="322" y="336"/>
                </a:lnTo>
                <a:close/>
                <a:moveTo>
                  <a:pt x="226" y="376"/>
                </a:moveTo>
                <a:lnTo>
                  <a:pt x="226" y="376"/>
                </a:lnTo>
                <a:lnTo>
                  <a:pt x="237" y="372"/>
                </a:lnTo>
                <a:lnTo>
                  <a:pt x="249" y="367"/>
                </a:lnTo>
                <a:lnTo>
                  <a:pt x="269" y="356"/>
                </a:lnTo>
                <a:lnTo>
                  <a:pt x="269" y="356"/>
                </a:lnTo>
                <a:lnTo>
                  <a:pt x="289" y="345"/>
                </a:lnTo>
                <a:lnTo>
                  <a:pt x="308" y="335"/>
                </a:lnTo>
                <a:lnTo>
                  <a:pt x="308" y="335"/>
                </a:lnTo>
                <a:lnTo>
                  <a:pt x="286" y="350"/>
                </a:lnTo>
                <a:lnTo>
                  <a:pt x="286" y="350"/>
                </a:lnTo>
                <a:lnTo>
                  <a:pt x="264" y="363"/>
                </a:lnTo>
                <a:lnTo>
                  <a:pt x="253" y="370"/>
                </a:lnTo>
                <a:lnTo>
                  <a:pt x="243" y="378"/>
                </a:lnTo>
                <a:lnTo>
                  <a:pt x="243" y="378"/>
                </a:lnTo>
                <a:lnTo>
                  <a:pt x="234" y="377"/>
                </a:lnTo>
                <a:lnTo>
                  <a:pt x="226" y="376"/>
                </a:lnTo>
                <a:lnTo>
                  <a:pt x="226" y="376"/>
                </a:lnTo>
                <a:close/>
                <a:moveTo>
                  <a:pt x="208" y="370"/>
                </a:moveTo>
                <a:lnTo>
                  <a:pt x="208" y="370"/>
                </a:lnTo>
                <a:lnTo>
                  <a:pt x="303" y="323"/>
                </a:lnTo>
                <a:lnTo>
                  <a:pt x="303" y="323"/>
                </a:lnTo>
                <a:lnTo>
                  <a:pt x="287" y="334"/>
                </a:lnTo>
                <a:lnTo>
                  <a:pt x="287" y="334"/>
                </a:lnTo>
                <a:lnTo>
                  <a:pt x="255" y="354"/>
                </a:lnTo>
                <a:lnTo>
                  <a:pt x="221" y="374"/>
                </a:lnTo>
                <a:lnTo>
                  <a:pt x="221" y="374"/>
                </a:lnTo>
                <a:lnTo>
                  <a:pt x="208" y="370"/>
                </a:lnTo>
                <a:lnTo>
                  <a:pt x="208" y="370"/>
                </a:lnTo>
                <a:close/>
                <a:moveTo>
                  <a:pt x="331" y="317"/>
                </a:moveTo>
                <a:lnTo>
                  <a:pt x="331" y="317"/>
                </a:lnTo>
                <a:lnTo>
                  <a:pt x="323" y="324"/>
                </a:lnTo>
                <a:lnTo>
                  <a:pt x="313" y="330"/>
                </a:lnTo>
                <a:lnTo>
                  <a:pt x="296" y="340"/>
                </a:lnTo>
                <a:lnTo>
                  <a:pt x="278" y="349"/>
                </a:lnTo>
                <a:lnTo>
                  <a:pt x="260" y="359"/>
                </a:lnTo>
                <a:lnTo>
                  <a:pt x="260" y="359"/>
                </a:lnTo>
                <a:lnTo>
                  <a:pt x="252" y="363"/>
                </a:lnTo>
                <a:lnTo>
                  <a:pt x="242" y="367"/>
                </a:lnTo>
                <a:lnTo>
                  <a:pt x="232" y="371"/>
                </a:lnTo>
                <a:lnTo>
                  <a:pt x="226" y="374"/>
                </a:lnTo>
                <a:lnTo>
                  <a:pt x="226" y="374"/>
                </a:lnTo>
                <a:lnTo>
                  <a:pt x="270" y="347"/>
                </a:lnTo>
                <a:lnTo>
                  <a:pt x="270" y="347"/>
                </a:lnTo>
                <a:lnTo>
                  <a:pt x="307" y="325"/>
                </a:lnTo>
                <a:lnTo>
                  <a:pt x="307" y="325"/>
                </a:lnTo>
                <a:lnTo>
                  <a:pt x="322" y="314"/>
                </a:lnTo>
                <a:lnTo>
                  <a:pt x="322" y="314"/>
                </a:lnTo>
                <a:lnTo>
                  <a:pt x="325" y="312"/>
                </a:lnTo>
                <a:lnTo>
                  <a:pt x="325" y="312"/>
                </a:lnTo>
                <a:lnTo>
                  <a:pt x="337" y="306"/>
                </a:lnTo>
                <a:lnTo>
                  <a:pt x="337" y="306"/>
                </a:lnTo>
                <a:lnTo>
                  <a:pt x="332" y="317"/>
                </a:lnTo>
                <a:lnTo>
                  <a:pt x="332" y="317"/>
                </a:lnTo>
                <a:lnTo>
                  <a:pt x="331" y="317"/>
                </a:lnTo>
                <a:lnTo>
                  <a:pt x="331" y="317"/>
                </a:lnTo>
                <a:lnTo>
                  <a:pt x="331" y="317"/>
                </a:lnTo>
                <a:close/>
                <a:moveTo>
                  <a:pt x="205" y="369"/>
                </a:moveTo>
                <a:lnTo>
                  <a:pt x="205" y="369"/>
                </a:lnTo>
                <a:lnTo>
                  <a:pt x="193" y="363"/>
                </a:lnTo>
                <a:lnTo>
                  <a:pt x="193" y="363"/>
                </a:lnTo>
                <a:lnTo>
                  <a:pt x="222" y="351"/>
                </a:lnTo>
                <a:lnTo>
                  <a:pt x="251" y="338"/>
                </a:lnTo>
                <a:lnTo>
                  <a:pt x="251" y="338"/>
                </a:lnTo>
                <a:lnTo>
                  <a:pt x="227" y="353"/>
                </a:lnTo>
                <a:lnTo>
                  <a:pt x="205" y="369"/>
                </a:lnTo>
                <a:lnTo>
                  <a:pt x="205" y="369"/>
                </a:lnTo>
                <a:close/>
                <a:moveTo>
                  <a:pt x="251" y="378"/>
                </a:moveTo>
                <a:lnTo>
                  <a:pt x="251" y="378"/>
                </a:lnTo>
                <a:lnTo>
                  <a:pt x="265" y="372"/>
                </a:lnTo>
                <a:lnTo>
                  <a:pt x="278" y="364"/>
                </a:lnTo>
                <a:lnTo>
                  <a:pt x="304" y="347"/>
                </a:lnTo>
                <a:lnTo>
                  <a:pt x="304" y="347"/>
                </a:lnTo>
                <a:lnTo>
                  <a:pt x="313" y="342"/>
                </a:lnTo>
                <a:lnTo>
                  <a:pt x="313" y="342"/>
                </a:lnTo>
                <a:lnTo>
                  <a:pt x="317" y="340"/>
                </a:lnTo>
                <a:lnTo>
                  <a:pt x="317" y="340"/>
                </a:lnTo>
                <a:lnTo>
                  <a:pt x="316" y="342"/>
                </a:lnTo>
                <a:lnTo>
                  <a:pt x="316" y="342"/>
                </a:lnTo>
                <a:lnTo>
                  <a:pt x="310" y="347"/>
                </a:lnTo>
                <a:lnTo>
                  <a:pt x="304" y="352"/>
                </a:lnTo>
                <a:lnTo>
                  <a:pt x="304" y="352"/>
                </a:lnTo>
                <a:lnTo>
                  <a:pt x="290" y="363"/>
                </a:lnTo>
                <a:lnTo>
                  <a:pt x="276" y="373"/>
                </a:lnTo>
                <a:lnTo>
                  <a:pt x="276" y="373"/>
                </a:lnTo>
                <a:lnTo>
                  <a:pt x="275" y="374"/>
                </a:lnTo>
                <a:lnTo>
                  <a:pt x="275" y="374"/>
                </a:lnTo>
                <a:lnTo>
                  <a:pt x="263" y="377"/>
                </a:lnTo>
                <a:lnTo>
                  <a:pt x="251" y="378"/>
                </a:lnTo>
                <a:lnTo>
                  <a:pt x="251" y="378"/>
                </a:lnTo>
                <a:close/>
                <a:moveTo>
                  <a:pt x="282" y="371"/>
                </a:moveTo>
                <a:lnTo>
                  <a:pt x="282" y="371"/>
                </a:lnTo>
                <a:lnTo>
                  <a:pt x="292" y="364"/>
                </a:lnTo>
                <a:lnTo>
                  <a:pt x="303" y="357"/>
                </a:lnTo>
                <a:lnTo>
                  <a:pt x="303" y="357"/>
                </a:lnTo>
                <a:lnTo>
                  <a:pt x="295" y="363"/>
                </a:lnTo>
                <a:lnTo>
                  <a:pt x="295" y="363"/>
                </a:lnTo>
                <a:lnTo>
                  <a:pt x="289" y="368"/>
                </a:lnTo>
                <a:lnTo>
                  <a:pt x="282" y="371"/>
                </a:lnTo>
                <a:lnTo>
                  <a:pt x="282" y="371"/>
                </a:lnTo>
                <a:close/>
                <a:moveTo>
                  <a:pt x="344" y="289"/>
                </a:moveTo>
                <a:lnTo>
                  <a:pt x="344" y="289"/>
                </a:lnTo>
                <a:lnTo>
                  <a:pt x="342" y="289"/>
                </a:lnTo>
                <a:lnTo>
                  <a:pt x="342" y="289"/>
                </a:lnTo>
                <a:lnTo>
                  <a:pt x="338" y="291"/>
                </a:lnTo>
                <a:lnTo>
                  <a:pt x="338" y="291"/>
                </a:lnTo>
                <a:lnTo>
                  <a:pt x="336" y="292"/>
                </a:lnTo>
                <a:lnTo>
                  <a:pt x="336" y="292"/>
                </a:lnTo>
                <a:lnTo>
                  <a:pt x="305" y="307"/>
                </a:lnTo>
                <a:lnTo>
                  <a:pt x="275" y="324"/>
                </a:lnTo>
                <a:lnTo>
                  <a:pt x="275" y="324"/>
                </a:lnTo>
                <a:lnTo>
                  <a:pt x="233" y="343"/>
                </a:lnTo>
                <a:lnTo>
                  <a:pt x="191" y="361"/>
                </a:lnTo>
                <a:lnTo>
                  <a:pt x="191" y="361"/>
                </a:lnTo>
                <a:lnTo>
                  <a:pt x="189" y="360"/>
                </a:lnTo>
                <a:lnTo>
                  <a:pt x="189" y="360"/>
                </a:lnTo>
                <a:lnTo>
                  <a:pt x="188" y="360"/>
                </a:lnTo>
                <a:lnTo>
                  <a:pt x="186" y="360"/>
                </a:lnTo>
                <a:lnTo>
                  <a:pt x="184" y="361"/>
                </a:lnTo>
                <a:lnTo>
                  <a:pt x="184" y="361"/>
                </a:lnTo>
                <a:lnTo>
                  <a:pt x="183" y="361"/>
                </a:lnTo>
                <a:lnTo>
                  <a:pt x="183" y="361"/>
                </a:lnTo>
                <a:lnTo>
                  <a:pt x="181" y="362"/>
                </a:lnTo>
                <a:lnTo>
                  <a:pt x="179" y="363"/>
                </a:lnTo>
                <a:lnTo>
                  <a:pt x="179" y="363"/>
                </a:lnTo>
                <a:lnTo>
                  <a:pt x="179" y="363"/>
                </a:lnTo>
                <a:lnTo>
                  <a:pt x="179" y="363"/>
                </a:lnTo>
                <a:lnTo>
                  <a:pt x="172" y="365"/>
                </a:lnTo>
                <a:lnTo>
                  <a:pt x="172" y="365"/>
                </a:lnTo>
                <a:lnTo>
                  <a:pt x="174" y="364"/>
                </a:lnTo>
                <a:lnTo>
                  <a:pt x="174" y="364"/>
                </a:lnTo>
                <a:lnTo>
                  <a:pt x="174" y="364"/>
                </a:lnTo>
                <a:lnTo>
                  <a:pt x="174" y="364"/>
                </a:lnTo>
                <a:lnTo>
                  <a:pt x="186" y="358"/>
                </a:lnTo>
                <a:lnTo>
                  <a:pt x="197" y="351"/>
                </a:lnTo>
                <a:lnTo>
                  <a:pt x="197" y="351"/>
                </a:lnTo>
                <a:lnTo>
                  <a:pt x="206" y="346"/>
                </a:lnTo>
                <a:lnTo>
                  <a:pt x="215" y="341"/>
                </a:lnTo>
                <a:lnTo>
                  <a:pt x="234" y="333"/>
                </a:lnTo>
                <a:lnTo>
                  <a:pt x="234" y="333"/>
                </a:lnTo>
                <a:lnTo>
                  <a:pt x="256" y="323"/>
                </a:lnTo>
                <a:lnTo>
                  <a:pt x="275" y="311"/>
                </a:lnTo>
                <a:lnTo>
                  <a:pt x="275" y="311"/>
                </a:lnTo>
                <a:lnTo>
                  <a:pt x="310" y="292"/>
                </a:lnTo>
                <a:lnTo>
                  <a:pt x="348" y="275"/>
                </a:lnTo>
                <a:lnTo>
                  <a:pt x="348" y="275"/>
                </a:lnTo>
                <a:lnTo>
                  <a:pt x="346" y="279"/>
                </a:lnTo>
                <a:lnTo>
                  <a:pt x="346" y="279"/>
                </a:lnTo>
                <a:lnTo>
                  <a:pt x="344" y="289"/>
                </a:lnTo>
                <a:lnTo>
                  <a:pt x="344" y="289"/>
                </a:lnTo>
                <a:close/>
                <a:moveTo>
                  <a:pt x="343" y="145"/>
                </a:moveTo>
                <a:lnTo>
                  <a:pt x="343" y="145"/>
                </a:lnTo>
                <a:lnTo>
                  <a:pt x="322" y="155"/>
                </a:lnTo>
                <a:lnTo>
                  <a:pt x="300" y="165"/>
                </a:lnTo>
                <a:lnTo>
                  <a:pt x="257" y="180"/>
                </a:lnTo>
                <a:lnTo>
                  <a:pt x="257" y="180"/>
                </a:lnTo>
                <a:lnTo>
                  <a:pt x="233" y="189"/>
                </a:lnTo>
                <a:lnTo>
                  <a:pt x="233" y="189"/>
                </a:lnTo>
                <a:lnTo>
                  <a:pt x="206" y="199"/>
                </a:lnTo>
                <a:lnTo>
                  <a:pt x="206" y="199"/>
                </a:lnTo>
                <a:lnTo>
                  <a:pt x="176" y="211"/>
                </a:lnTo>
                <a:lnTo>
                  <a:pt x="145" y="223"/>
                </a:lnTo>
                <a:lnTo>
                  <a:pt x="86" y="249"/>
                </a:lnTo>
                <a:lnTo>
                  <a:pt x="86" y="249"/>
                </a:lnTo>
                <a:lnTo>
                  <a:pt x="56" y="262"/>
                </a:lnTo>
                <a:lnTo>
                  <a:pt x="41" y="269"/>
                </a:lnTo>
                <a:lnTo>
                  <a:pt x="28" y="276"/>
                </a:lnTo>
                <a:lnTo>
                  <a:pt x="28" y="276"/>
                </a:lnTo>
                <a:lnTo>
                  <a:pt x="44" y="267"/>
                </a:lnTo>
                <a:lnTo>
                  <a:pt x="60" y="259"/>
                </a:lnTo>
                <a:lnTo>
                  <a:pt x="76" y="252"/>
                </a:lnTo>
                <a:lnTo>
                  <a:pt x="93" y="246"/>
                </a:lnTo>
                <a:lnTo>
                  <a:pt x="93" y="246"/>
                </a:lnTo>
                <a:lnTo>
                  <a:pt x="109" y="237"/>
                </a:lnTo>
                <a:lnTo>
                  <a:pt x="125" y="230"/>
                </a:lnTo>
                <a:lnTo>
                  <a:pt x="140" y="222"/>
                </a:lnTo>
                <a:lnTo>
                  <a:pt x="156" y="214"/>
                </a:lnTo>
                <a:lnTo>
                  <a:pt x="156" y="214"/>
                </a:lnTo>
                <a:lnTo>
                  <a:pt x="227" y="186"/>
                </a:lnTo>
                <a:lnTo>
                  <a:pt x="227" y="186"/>
                </a:lnTo>
                <a:lnTo>
                  <a:pt x="263" y="170"/>
                </a:lnTo>
                <a:lnTo>
                  <a:pt x="296" y="153"/>
                </a:lnTo>
                <a:lnTo>
                  <a:pt x="296" y="153"/>
                </a:lnTo>
                <a:lnTo>
                  <a:pt x="305" y="149"/>
                </a:lnTo>
                <a:lnTo>
                  <a:pt x="305" y="149"/>
                </a:lnTo>
                <a:lnTo>
                  <a:pt x="322" y="142"/>
                </a:lnTo>
                <a:lnTo>
                  <a:pt x="330" y="137"/>
                </a:lnTo>
                <a:lnTo>
                  <a:pt x="337" y="132"/>
                </a:lnTo>
                <a:lnTo>
                  <a:pt x="337" y="132"/>
                </a:lnTo>
                <a:lnTo>
                  <a:pt x="343" y="145"/>
                </a:lnTo>
                <a:lnTo>
                  <a:pt x="343" y="145"/>
                </a:lnTo>
                <a:close/>
                <a:moveTo>
                  <a:pt x="322" y="109"/>
                </a:moveTo>
                <a:lnTo>
                  <a:pt x="322" y="109"/>
                </a:lnTo>
                <a:lnTo>
                  <a:pt x="258" y="136"/>
                </a:lnTo>
                <a:lnTo>
                  <a:pt x="195" y="164"/>
                </a:lnTo>
                <a:lnTo>
                  <a:pt x="69" y="221"/>
                </a:lnTo>
                <a:lnTo>
                  <a:pt x="69" y="221"/>
                </a:lnTo>
                <a:lnTo>
                  <a:pt x="41" y="234"/>
                </a:lnTo>
                <a:lnTo>
                  <a:pt x="27" y="242"/>
                </a:lnTo>
                <a:lnTo>
                  <a:pt x="12" y="247"/>
                </a:lnTo>
                <a:lnTo>
                  <a:pt x="12" y="247"/>
                </a:lnTo>
                <a:lnTo>
                  <a:pt x="12" y="247"/>
                </a:lnTo>
                <a:lnTo>
                  <a:pt x="12" y="247"/>
                </a:lnTo>
                <a:lnTo>
                  <a:pt x="18" y="243"/>
                </a:lnTo>
                <a:lnTo>
                  <a:pt x="23" y="238"/>
                </a:lnTo>
                <a:lnTo>
                  <a:pt x="23" y="238"/>
                </a:lnTo>
                <a:lnTo>
                  <a:pt x="35" y="231"/>
                </a:lnTo>
                <a:lnTo>
                  <a:pt x="35" y="231"/>
                </a:lnTo>
                <a:lnTo>
                  <a:pt x="66" y="215"/>
                </a:lnTo>
                <a:lnTo>
                  <a:pt x="66" y="215"/>
                </a:lnTo>
                <a:lnTo>
                  <a:pt x="129" y="184"/>
                </a:lnTo>
                <a:lnTo>
                  <a:pt x="193" y="153"/>
                </a:lnTo>
                <a:lnTo>
                  <a:pt x="193" y="153"/>
                </a:lnTo>
                <a:lnTo>
                  <a:pt x="199" y="150"/>
                </a:lnTo>
                <a:lnTo>
                  <a:pt x="199" y="150"/>
                </a:lnTo>
                <a:lnTo>
                  <a:pt x="277" y="119"/>
                </a:lnTo>
                <a:lnTo>
                  <a:pt x="277" y="119"/>
                </a:lnTo>
                <a:lnTo>
                  <a:pt x="289" y="115"/>
                </a:lnTo>
                <a:lnTo>
                  <a:pt x="289" y="115"/>
                </a:lnTo>
                <a:lnTo>
                  <a:pt x="299" y="110"/>
                </a:lnTo>
                <a:lnTo>
                  <a:pt x="299" y="110"/>
                </a:lnTo>
                <a:lnTo>
                  <a:pt x="302" y="109"/>
                </a:lnTo>
                <a:lnTo>
                  <a:pt x="302" y="109"/>
                </a:lnTo>
                <a:lnTo>
                  <a:pt x="315" y="103"/>
                </a:lnTo>
                <a:lnTo>
                  <a:pt x="315" y="103"/>
                </a:lnTo>
                <a:lnTo>
                  <a:pt x="322" y="109"/>
                </a:lnTo>
                <a:lnTo>
                  <a:pt x="322" y="109"/>
                </a:lnTo>
                <a:close/>
                <a:moveTo>
                  <a:pt x="304" y="93"/>
                </a:moveTo>
                <a:lnTo>
                  <a:pt x="304" y="93"/>
                </a:lnTo>
                <a:lnTo>
                  <a:pt x="272" y="106"/>
                </a:lnTo>
                <a:lnTo>
                  <a:pt x="272" y="106"/>
                </a:lnTo>
                <a:lnTo>
                  <a:pt x="262" y="110"/>
                </a:lnTo>
                <a:lnTo>
                  <a:pt x="262" y="110"/>
                </a:lnTo>
                <a:lnTo>
                  <a:pt x="212" y="129"/>
                </a:lnTo>
                <a:lnTo>
                  <a:pt x="212" y="129"/>
                </a:lnTo>
                <a:lnTo>
                  <a:pt x="158" y="151"/>
                </a:lnTo>
                <a:lnTo>
                  <a:pt x="104" y="174"/>
                </a:lnTo>
                <a:lnTo>
                  <a:pt x="104" y="174"/>
                </a:lnTo>
                <a:lnTo>
                  <a:pt x="82" y="183"/>
                </a:lnTo>
                <a:lnTo>
                  <a:pt x="60" y="194"/>
                </a:lnTo>
                <a:lnTo>
                  <a:pt x="60" y="194"/>
                </a:lnTo>
                <a:lnTo>
                  <a:pt x="37" y="207"/>
                </a:lnTo>
                <a:lnTo>
                  <a:pt x="26" y="213"/>
                </a:lnTo>
                <a:lnTo>
                  <a:pt x="14" y="218"/>
                </a:lnTo>
                <a:lnTo>
                  <a:pt x="14" y="218"/>
                </a:lnTo>
                <a:lnTo>
                  <a:pt x="10" y="219"/>
                </a:lnTo>
                <a:lnTo>
                  <a:pt x="13" y="217"/>
                </a:lnTo>
                <a:lnTo>
                  <a:pt x="24" y="212"/>
                </a:lnTo>
                <a:lnTo>
                  <a:pt x="24" y="212"/>
                </a:lnTo>
                <a:lnTo>
                  <a:pt x="45" y="199"/>
                </a:lnTo>
                <a:lnTo>
                  <a:pt x="45" y="199"/>
                </a:lnTo>
                <a:lnTo>
                  <a:pt x="70" y="184"/>
                </a:lnTo>
                <a:lnTo>
                  <a:pt x="96" y="171"/>
                </a:lnTo>
                <a:lnTo>
                  <a:pt x="96" y="171"/>
                </a:lnTo>
                <a:lnTo>
                  <a:pt x="121" y="157"/>
                </a:lnTo>
                <a:lnTo>
                  <a:pt x="145" y="145"/>
                </a:lnTo>
                <a:lnTo>
                  <a:pt x="197" y="122"/>
                </a:lnTo>
                <a:lnTo>
                  <a:pt x="197" y="122"/>
                </a:lnTo>
                <a:lnTo>
                  <a:pt x="222" y="111"/>
                </a:lnTo>
                <a:lnTo>
                  <a:pt x="249" y="100"/>
                </a:lnTo>
                <a:lnTo>
                  <a:pt x="249" y="100"/>
                </a:lnTo>
                <a:lnTo>
                  <a:pt x="269" y="92"/>
                </a:lnTo>
                <a:lnTo>
                  <a:pt x="279" y="87"/>
                </a:lnTo>
                <a:lnTo>
                  <a:pt x="288" y="82"/>
                </a:lnTo>
                <a:lnTo>
                  <a:pt x="288" y="82"/>
                </a:lnTo>
                <a:lnTo>
                  <a:pt x="295" y="86"/>
                </a:lnTo>
                <a:lnTo>
                  <a:pt x="295" y="86"/>
                </a:lnTo>
                <a:lnTo>
                  <a:pt x="304" y="93"/>
                </a:lnTo>
                <a:lnTo>
                  <a:pt x="304" y="93"/>
                </a:lnTo>
                <a:close/>
                <a:moveTo>
                  <a:pt x="216" y="58"/>
                </a:moveTo>
                <a:lnTo>
                  <a:pt x="216" y="58"/>
                </a:lnTo>
                <a:lnTo>
                  <a:pt x="203" y="63"/>
                </a:lnTo>
                <a:lnTo>
                  <a:pt x="203" y="63"/>
                </a:lnTo>
                <a:lnTo>
                  <a:pt x="204" y="57"/>
                </a:lnTo>
                <a:lnTo>
                  <a:pt x="204" y="57"/>
                </a:lnTo>
                <a:lnTo>
                  <a:pt x="216" y="58"/>
                </a:lnTo>
                <a:lnTo>
                  <a:pt x="216" y="58"/>
                </a:lnTo>
                <a:close/>
                <a:moveTo>
                  <a:pt x="192" y="57"/>
                </a:moveTo>
                <a:lnTo>
                  <a:pt x="192" y="57"/>
                </a:lnTo>
                <a:lnTo>
                  <a:pt x="191" y="58"/>
                </a:lnTo>
                <a:lnTo>
                  <a:pt x="191" y="58"/>
                </a:lnTo>
                <a:lnTo>
                  <a:pt x="150" y="76"/>
                </a:lnTo>
                <a:lnTo>
                  <a:pt x="111" y="97"/>
                </a:lnTo>
                <a:lnTo>
                  <a:pt x="71" y="119"/>
                </a:lnTo>
                <a:lnTo>
                  <a:pt x="33" y="141"/>
                </a:lnTo>
                <a:lnTo>
                  <a:pt x="33" y="141"/>
                </a:lnTo>
                <a:lnTo>
                  <a:pt x="24" y="146"/>
                </a:lnTo>
                <a:lnTo>
                  <a:pt x="24" y="146"/>
                </a:lnTo>
                <a:lnTo>
                  <a:pt x="24" y="146"/>
                </a:lnTo>
                <a:lnTo>
                  <a:pt x="24" y="146"/>
                </a:lnTo>
                <a:lnTo>
                  <a:pt x="27" y="144"/>
                </a:lnTo>
                <a:lnTo>
                  <a:pt x="27" y="144"/>
                </a:lnTo>
                <a:lnTo>
                  <a:pt x="47" y="130"/>
                </a:lnTo>
                <a:lnTo>
                  <a:pt x="47" y="130"/>
                </a:lnTo>
                <a:lnTo>
                  <a:pt x="67" y="118"/>
                </a:lnTo>
                <a:lnTo>
                  <a:pt x="89" y="106"/>
                </a:lnTo>
                <a:lnTo>
                  <a:pt x="89" y="106"/>
                </a:lnTo>
                <a:lnTo>
                  <a:pt x="134" y="82"/>
                </a:lnTo>
                <a:lnTo>
                  <a:pt x="181" y="57"/>
                </a:lnTo>
                <a:lnTo>
                  <a:pt x="181" y="57"/>
                </a:lnTo>
                <a:lnTo>
                  <a:pt x="192" y="57"/>
                </a:lnTo>
                <a:lnTo>
                  <a:pt x="192" y="57"/>
                </a:lnTo>
                <a:close/>
                <a:moveTo>
                  <a:pt x="107" y="72"/>
                </a:moveTo>
                <a:lnTo>
                  <a:pt x="107" y="72"/>
                </a:lnTo>
                <a:lnTo>
                  <a:pt x="121" y="67"/>
                </a:lnTo>
                <a:lnTo>
                  <a:pt x="135" y="63"/>
                </a:lnTo>
                <a:lnTo>
                  <a:pt x="135" y="63"/>
                </a:lnTo>
                <a:lnTo>
                  <a:pt x="123" y="69"/>
                </a:lnTo>
                <a:lnTo>
                  <a:pt x="112" y="75"/>
                </a:lnTo>
                <a:lnTo>
                  <a:pt x="112" y="75"/>
                </a:lnTo>
                <a:lnTo>
                  <a:pt x="83" y="91"/>
                </a:lnTo>
                <a:lnTo>
                  <a:pt x="53" y="106"/>
                </a:lnTo>
                <a:lnTo>
                  <a:pt x="53" y="106"/>
                </a:lnTo>
                <a:lnTo>
                  <a:pt x="64" y="96"/>
                </a:lnTo>
                <a:lnTo>
                  <a:pt x="77" y="87"/>
                </a:lnTo>
                <a:lnTo>
                  <a:pt x="92" y="79"/>
                </a:lnTo>
                <a:lnTo>
                  <a:pt x="107" y="72"/>
                </a:lnTo>
                <a:lnTo>
                  <a:pt x="107" y="72"/>
                </a:lnTo>
                <a:close/>
                <a:moveTo>
                  <a:pt x="50" y="109"/>
                </a:moveTo>
                <a:lnTo>
                  <a:pt x="50" y="109"/>
                </a:lnTo>
                <a:lnTo>
                  <a:pt x="50" y="110"/>
                </a:lnTo>
                <a:lnTo>
                  <a:pt x="51" y="110"/>
                </a:lnTo>
                <a:lnTo>
                  <a:pt x="51" y="110"/>
                </a:lnTo>
                <a:lnTo>
                  <a:pt x="83" y="93"/>
                </a:lnTo>
                <a:lnTo>
                  <a:pt x="113" y="76"/>
                </a:lnTo>
                <a:lnTo>
                  <a:pt x="113" y="76"/>
                </a:lnTo>
                <a:lnTo>
                  <a:pt x="127" y="69"/>
                </a:lnTo>
                <a:lnTo>
                  <a:pt x="142" y="62"/>
                </a:lnTo>
                <a:lnTo>
                  <a:pt x="142" y="62"/>
                </a:lnTo>
                <a:lnTo>
                  <a:pt x="150" y="60"/>
                </a:lnTo>
                <a:lnTo>
                  <a:pt x="150" y="60"/>
                </a:lnTo>
                <a:lnTo>
                  <a:pt x="151" y="60"/>
                </a:lnTo>
                <a:lnTo>
                  <a:pt x="151" y="60"/>
                </a:lnTo>
                <a:lnTo>
                  <a:pt x="135" y="68"/>
                </a:lnTo>
                <a:lnTo>
                  <a:pt x="135" y="68"/>
                </a:lnTo>
                <a:lnTo>
                  <a:pt x="88" y="92"/>
                </a:lnTo>
                <a:lnTo>
                  <a:pt x="64" y="104"/>
                </a:lnTo>
                <a:lnTo>
                  <a:pt x="42" y="118"/>
                </a:lnTo>
                <a:lnTo>
                  <a:pt x="42" y="118"/>
                </a:lnTo>
                <a:lnTo>
                  <a:pt x="50" y="109"/>
                </a:lnTo>
                <a:lnTo>
                  <a:pt x="50" y="109"/>
                </a:lnTo>
                <a:close/>
                <a:moveTo>
                  <a:pt x="15" y="255"/>
                </a:moveTo>
                <a:lnTo>
                  <a:pt x="15" y="255"/>
                </a:lnTo>
                <a:lnTo>
                  <a:pt x="27" y="248"/>
                </a:lnTo>
                <a:lnTo>
                  <a:pt x="41" y="242"/>
                </a:lnTo>
                <a:lnTo>
                  <a:pt x="68" y="231"/>
                </a:lnTo>
                <a:lnTo>
                  <a:pt x="96" y="221"/>
                </a:lnTo>
                <a:lnTo>
                  <a:pt x="109" y="216"/>
                </a:lnTo>
                <a:lnTo>
                  <a:pt x="123" y="210"/>
                </a:lnTo>
                <a:lnTo>
                  <a:pt x="123" y="210"/>
                </a:lnTo>
                <a:lnTo>
                  <a:pt x="147" y="199"/>
                </a:lnTo>
                <a:lnTo>
                  <a:pt x="173" y="188"/>
                </a:lnTo>
                <a:lnTo>
                  <a:pt x="173" y="188"/>
                </a:lnTo>
                <a:lnTo>
                  <a:pt x="113" y="218"/>
                </a:lnTo>
                <a:lnTo>
                  <a:pt x="84" y="234"/>
                </a:lnTo>
                <a:lnTo>
                  <a:pt x="53" y="249"/>
                </a:lnTo>
                <a:lnTo>
                  <a:pt x="53" y="249"/>
                </a:lnTo>
                <a:lnTo>
                  <a:pt x="44" y="254"/>
                </a:lnTo>
                <a:lnTo>
                  <a:pt x="44" y="254"/>
                </a:lnTo>
                <a:lnTo>
                  <a:pt x="31" y="260"/>
                </a:lnTo>
                <a:lnTo>
                  <a:pt x="19" y="268"/>
                </a:lnTo>
                <a:lnTo>
                  <a:pt x="19" y="268"/>
                </a:lnTo>
                <a:lnTo>
                  <a:pt x="15" y="255"/>
                </a:lnTo>
                <a:lnTo>
                  <a:pt x="15" y="25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545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7343907" y="1886892"/>
            <a:ext cx="971737" cy="695507"/>
          </a:xfrm>
          <a:custGeom>
            <a:avLst/>
            <a:gdLst/>
            <a:ahLst/>
            <a:cxnLst>
              <a:cxn ang="0">
                <a:pos x="39" y="214"/>
              </a:cxn>
              <a:cxn ang="0">
                <a:pos x="148" y="226"/>
              </a:cxn>
              <a:cxn ang="0">
                <a:pos x="295" y="228"/>
              </a:cxn>
              <a:cxn ang="0">
                <a:pos x="393" y="118"/>
              </a:cxn>
              <a:cxn ang="0">
                <a:pos x="290" y="35"/>
              </a:cxn>
              <a:cxn ang="0">
                <a:pos x="159" y="11"/>
              </a:cxn>
              <a:cxn ang="0">
                <a:pos x="25" y="43"/>
              </a:cxn>
              <a:cxn ang="0">
                <a:pos x="39" y="59"/>
              </a:cxn>
              <a:cxn ang="0">
                <a:pos x="59" y="74"/>
              </a:cxn>
              <a:cxn ang="0">
                <a:pos x="105" y="37"/>
              </a:cxn>
              <a:cxn ang="0">
                <a:pos x="133" y="42"/>
              </a:cxn>
              <a:cxn ang="0">
                <a:pos x="12" y="132"/>
              </a:cxn>
              <a:cxn ang="0">
                <a:pos x="22" y="133"/>
              </a:cxn>
              <a:cxn ang="0">
                <a:pos x="65" y="108"/>
              </a:cxn>
              <a:cxn ang="0">
                <a:pos x="84" y="116"/>
              </a:cxn>
              <a:cxn ang="0">
                <a:pos x="210" y="57"/>
              </a:cxn>
              <a:cxn ang="0">
                <a:pos x="282" y="43"/>
              </a:cxn>
              <a:cxn ang="0">
                <a:pos x="87" y="141"/>
              </a:cxn>
              <a:cxn ang="0">
                <a:pos x="247" y="85"/>
              </a:cxn>
              <a:cxn ang="0">
                <a:pos x="268" y="88"/>
              </a:cxn>
              <a:cxn ang="0">
                <a:pos x="34" y="194"/>
              </a:cxn>
              <a:cxn ang="0">
                <a:pos x="41" y="189"/>
              </a:cxn>
              <a:cxn ang="0">
                <a:pos x="75" y="146"/>
              </a:cxn>
              <a:cxn ang="0">
                <a:pos x="88" y="131"/>
              </a:cxn>
              <a:cxn ang="0">
                <a:pos x="265" y="24"/>
              </a:cxn>
              <a:cxn ang="0">
                <a:pos x="45" y="101"/>
              </a:cxn>
              <a:cxn ang="0">
                <a:pos x="9" y="131"/>
              </a:cxn>
              <a:cxn ang="0">
                <a:pos x="84" y="66"/>
              </a:cxn>
              <a:cxn ang="0">
                <a:pos x="38" y="69"/>
              </a:cxn>
              <a:cxn ang="0">
                <a:pos x="8" y="121"/>
              </a:cxn>
              <a:cxn ang="0">
                <a:pos x="224" y="127"/>
              </a:cxn>
              <a:cxn ang="0">
                <a:pos x="64" y="212"/>
              </a:cxn>
              <a:cxn ang="0">
                <a:pos x="347" y="87"/>
              </a:cxn>
              <a:cxn ang="0">
                <a:pos x="223" y="221"/>
              </a:cxn>
              <a:cxn ang="0">
                <a:pos x="180" y="217"/>
              </a:cxn>
              <a:cxn ang="0">
                <a:pos x="165" y="231"/>
              </a:cxn>
              <a:cxn ang="0">
                <a:pos x="339" y="168"/>
              </a:cxn>
              <a:cxn ang="0">
                <a:pos x="328" y="154"/>
              </a:cxn>
              <a:cxn ang="0">
                <a:pos x="385" y="112"/>
              </a:cxn>
              <a:cxn ang="0">
                <a:pos x="106" y="220"/>
              </a:cxn>
              <a:cxn ang="0">
                <a:pos x="108" y="212"/>
              </a:cxn>
              <a:cxn ang="0">
                <a:pos x="342" y="88"/>
              </a:cxn>
              <a:cxn ang="0">
                <a:pos x="328" y="86"/>
              </a:cxn>
              <a:cxn ang="0">
                <a:pos x="95" y="242"/>
              </a:cxn>
              <a:cxn ang="0">
                <a:pos x="152" y="215"/>
              </a:cxn>
              <a:cxn ang="0">
                <a:pos x="379" y="126"/>
              </a:cxn>
              <a:cxn ang="0">
                <a:pos x="199" y="227"/>
              </a:cxn>
              <a:cxn ang="0">
                <a:pos x="236" y="233"/>
              </a:cxn>
              <a:cxn ang="0">
                <a:pos x="330" y="199"/>
              </a:cxn>
              <a:cxn ang="0">
                <a:pos x="294" y="218"/>
              </a:cxn>
              <a:cxn ang="0">
                <a:pos x="300" y="216"/>
              </a:cxn>
              <a:cxn ang="0">
                <a:pos x="349" y="205"/>
              </a:cxn>
              <a:cxn ang="0">
                <a:pos x="313" y="185"/>
              </a:cxn>
              <a:cxn ang="0">
                <a:pos x="381" y="100"/>
              </a:cxn>
              <a:cxn ang="0">
                <a:pos x="306" y="89"/>
              </a:cxn>
              <a:cxn ang="0">
                <a:pos x="335" y="59"/>
              </a:cxn>
              <a:cxn ang="0">
                <a:pos x="174" y="123"/>
              </a:cxn>
              <a:cxn ang="0">
                <a:pos x="285" y="61"/>
              </a:cxn>
              <a:cxn ang="0">
                <a:pos x="303" y="37"/>
              </a:cxn>
              <a:cxn ang="0">
                <a:pos x="47" y="132"/>
              </a:cxn>
              <a:cxn ang="0">
                <a:pos x="213" y="36"/>
              </a:cxn>
              <a:cxn ang="0">
                <a:pos x="127" y="27"/>
              </a:cxn>
              <a:cxn ang="0">
                <a:pos x="101" y="26"/>
              </a:cxn>
            </a:cxnLst>
            <a:rect l="0" t="0" r="r" b="b"/>
            <a:pathLst>
              <a:path w="394" h="282">
                <a:moveTo>
                  <a:pt x="27" y="93"/>
                </a:moveTo>
                <a:lnTo>
                  <a:pt x="27" y="93"/>
                </a:lnTo>
                <a:lnTo>
                  <a:pt x="21" y="95"/>
                </a:lnTo>
                <a:lnTo>
                  <a:pt x="16" y="98"/>
                </a:lnTo>
                <a:lnTo>
                  <a:pt x="11" y="102"/>
                </a:lnTo>
                <a:lnTo>
                  <a:pt x="7" y="106"/>
                </a:lnTo>
                <a:lnTo>
                  <a:pt x="4" y="110"/>
                </a:lnTo>
                <a:lnTo>
                  <a:pt x="2" y="115"/>
                </a:lnTo>
                <a:lnTo>
                  <a:pt x="0" y="121"/>
                </a:lnTo>
                <a:lnTo>
                  <a:pt x="0" y="127"/>
                </a:lnTo>
                <a:lnTo>
                  <a:pt x="0" y="127"/>
                </a:lnTo>
                <a:lnTo>
                  <a:pt x="1" y="136"/>
                </a:lnTo>
                <a:lnTo>
                  <a:pt x="3" y="142"/>
                </a:lnTo>
                <a:lnTo>
                  <a:pt x="7" y="148"/>
                </a:lnTo>
                <a:lnTo>
                  <a:pt x="12" y="152"/>
                </a:lnTo>
                <a:lnTo>
                  <a:pt x="18" y="156"/>
                </a:lnTo>
                <a:lnTo>
                  <a:pt x="25" y="160"/>
                </a:lnTo>
                <a:lnTo>
                  <a:pt x="33" y="162"/>
                </a:lnTo>
                <a:lnTo>
                  <a:pt x="40" y="164"/>
                </a:lnTo>
                <a:lnTo>
                  <a:pt x="40" y="164"/>
                </a:lnTo>
                <a:lnTo>
                  <a:pt x="35" y="168"/>
                </a:lnTo>
                <a:lnTo>
                  <a:pt x="29" y="173"/>
                </a:lnTo>
                <a:lnTo>
                  <a:pt x="26" y="178"/>
                </a:lnTo>
                <a:lnTo>
                  <a:pt x="24" y="184"/>
                </a:lnTo>
                <a:lnTo>
                  <a:pt x="23" y="189"/>
                </a:lnTo>
                <a:lnTo>
                  <a:pt x="24" y="195"/>
                </a:lnTo>
                <a:lnTo>
                  <a:pt x="27" y="201"/>
                </a:lnTo>
                <a:lnTo>
                  <a:pt x="33" y="207"/>
                </a:lnTo>
                <a:lnTo>
                  <a:pt x="33" y="207"/>
                </a:lnTo>
                <a:lnTo>
                  <a:pt x="39" y="214"/>
                </a:lnTo>
                <a:lnTo>
                  <a:pt x="47" y="217"/>
                </a:lnTo>
                <a:lnTo>
                  <a:pt x="55" y="220"/>
                </a:lnTo>
                <a:lnTo>
                  <a:pt x="64" y="221"/>
                </a:lnTo>
                <a:lnTo>
                  <a:pt x="72" y="221"/>
                </a:lnTo>
                <a:lnTo>
                  <a:pt x="81" y="221"/>
                </a:lnTo>
                <a:lnTo>
                  <a:pt x="90" y="219"/>
                </a:lnTo>
                <a:lnTo>
                  <a:pt x="98" y="217"/>
                </a:lnTo>
                <a:lnTo>
                  <a:pt x="98" y="217"/>
                </a:lnTo>
                <a:lnTo>
                  <a:pt x="95" y="225"/>
                </a:lnTo>
                <a:lnTo>
                  <a:pt x="90" y="234"/>
                </a:lnTo>
                <a:lnTo>
                  <a:pt x="85" y="241"/>
                </a:lnTo>
                <a:lnTo>
                  <a:pt x="79" y="249"/>
                </a:lnTo>
                <a:lnTo>
                  <a:pt x="65" y="262"/>
                </a:lnTo>
                <a:lnTo>
                  <a:pt x="51" y="274"/>
                </a:lnTo>
                <a:lnTo>
                  <a:pt x="51" y="274"/>
                </a:lnTo>
                <a:lnTo>
                  <a:pt x="50" y="276"/>
                </a:lnTo>
                <a:lnTo>
                  <a:pt x="50" y="277"/>
                </a:lnTo>
                <a:lnTo>
                  <a:pt x="51" y="279"/>
                </a:lnTo>
                <a:lnTo>
                  <a:pt x="51" y="279"/>
                </a:lnTo>
                <a:lnTo>
                  <a:pt x="53" y="281"/>
                </a:lnTo>
                <a:lnTo>
                  <a:pt x="54" y="282"/>
                </a:lnTo>
                <a:lnTo>
                  <a:pt x="56" y="282"/>
                </a:lnTo>
                <a:lnTo>
                  <a:pt x="56" y="282"/>
                </a:lnTo>
                <a:lnTo>
                  <a:pt x="81" y="271"/>
                </a:lnTo>
                <a:lnTo>
                  <a:pt x="94" y="266"/>
                </a:lnTo>
                <a:lnTo>
                  <a:pt x="105" y="260"/>
                </a:lnTo>
                <a:lnTo>
                  <a:pt x="118" y="253"/>
                </a:lnTo>
                <a:lnTo>
                  <a:pt x="128" y="245"/>
                </a:lnTo>
                <a:lnTo>
                  <a:pt x="139" y="236"/>
                </a:lnTo>
                <a:lnTo>
                  <a:pt x="148" y="226"/>
                </a:lnTo>
                <a:lnTo>
                  <a:pt x="148" y="226"/>
                </a:lnTo>
                <a:lnTo>
                  <a:pt x="151" y="231"/>
                </a:lnTo>
                <a:lnTo>
                  <a:pt x="155" y="235"/>
                </a:lnTo>
                <a:lnTo>
                  <a:pt x="158" y="238"/>
                </a:lnTo>
                <a:lnTo>
                  <a:pt x="162" y="240"/>
                </a:lnTo>
                <a:lnTo>
                  <a:pt x="167" y="242"/>
                </a:lnTo>
                <a:lnTo>
                  <a:pt x="171" y="243"/>
                </a:lnTo>
                <a:lnTo>
                  <a:pt x="176" y="244"/>
                </a:lnTo>
                <a:lnTo>
                  <a:pt x="180" y="244"/>
                </a:lnTo>
                <a:lnTo>
                  <a:pt x="189" y="242"/>
                </a:lnTo>
                <a:lnTo>
                  <a:pt x="199" y="238"/>
                </a:lnTo>
                <a:lnTo>
                  <a:pt x="207" y="232"/>
                </a:lnTo>
                <a:lnTo>
                  <a:pt x="214" y="224"/>
                </a:lnTo>
                <a:lnTo>
                  <a:pt x="214" y="224"/>
                </a:lnTo>
                <a:lnTo>
                  <a:pt x="221" y="231"/>
                </a:lnTo>
                <a:lnTo>
                  <a:pt x="229" y="238"/>
                </a:lnTo>
                <a:lnTo>
                  <a:pt x="233" y="241"/>
                </a:lnTo>
                <a:lnTo>
                  <a:pt x="238" y="243"/>
                </a:lnTo>
                <a:lnTo>
                  <a:pt x="243" y="245"/>
                </a:lnTo>
                <a:lnTo>
                  <a:pt x="248" y="245"/>
                </a:lnTo>
                <a:lnTo>
                  <a:pt x="248" y="245"/>
                </a:lnTo>
                <a:lnTo>
                  <a:pt x="253" y="245"/>
                </a:lnTo>
                <a:lnTo>
                  <a:pt x="258" y="244"/>
                </a:lnTo>
                <a:lnTo>
                  <a:pt x="262" y="242"/>
                </a:lnTo>
                <a:lnTo>
                  <a:pt x="267" y="238"/>
                </a:lnTo>
                <a:lnTo>
                  <a:pt x="276" y="231"/>
                </a:lnTo>
                <a:lnTo>
                  <a:pt x="283" y="222"/>
                </a:lnTo>
                <a:lnTo>
                  <a:pt x="283" y="222"/>
                </a:lnTo>
                <a:lnTo>
                  <a:pt x="288" y="226"/>
                </a:lnTo>
                <a:lnTo>
                  <a:pt x="295" y="228"/>
                </a:lnTo>
                <a:lnTo>
                  <a:pt x="303" y="228"/>
                </a:lnTo>
                <a:lnTo>
                  <a:pt x="310" y="228"/>
                </a:lnTo>
                <a:lnTo>
                  <a:pt x="317" y="226"/>
                </a:lnTo>
                <a:lnTo>
                  <a:pt x="322" y="222"/>
                </a:lnTo>
                <a:lnTo>
                  <a:pt x="326" y="218"/>
                </a:lnTo>
                <a:lnTo>
                  <a:pt x="328" y="215"/>
                </a:lnTo>
                <a:lnTo>
                  <a:pt x="328" y="212"/>
                </a:lnTo>
                <a:lnTo>
                  <a:pt x="328" y="212"/>
                </a:lnTo>
                <a:lnTo>
                  <a:pt x="335" y="215"/>
                </a:lnTo>
                <a:lnTo>
                  <a:pt x="341" y="216"/>
                </a:lnTo>
                <a:lnTo>
                  <a:pt x="348" y="215"/>
                </a:lnTo>
                <a:lnTo>
                  <a:pt x="354" y="213"/>
                </a:lnTo>
                <a:lnTo>
                  <a:pt x="362" y="210"/>
                </a:lnTo>
                <a:lnTo>
                  <a:pt x="367" y="204"/>
                </a:lnTo>
                <a:lnTo>
                  <a:pt x="373" y="199"/>
                </a:lnTo>
                <a:lnTo>
                  <a:pt x="377" y="193"/>
                </a:lnTo>
                <a:lnTo>
                  <a:pt x="381" y="187"/>
                </a:lnTo>
                <a:lnTo>
                  <a:pt x="384" y="180"/>
                </a:lnTo>
                <a:lnTo>
                  <a:pt x="386" y="173"/>
                </a:lnTo>
                <a:lnTo>
                  <a:pt x="386" y="166"/>
                </a:lnTo>
                <a:lnTo>
                  <a:pt x="386" y="159"/>
                </a:lnTo>
                <a:lnTo>
                  <a:pt x="384" y="153"/>
                </a:lnTo>
                <a:lnTo>
                  <a:pt x="380" y="147"/>
                </a:lnTo>
                <a:lnTo>
                  <a:pt x="374" y="142"/>
                </a:lnTo>
                <a:lnTo>
                  <a:pt x="374" y="142"/>
                </a:lnTo>
                <a:lnTo>
                  <a:pt x="380" y="139"/>
                </a:lnTo>
                <a:lnTo>
                  <a:pt x="385" y="134"/>
                </a:lnTo>
                <a:lnTo>
                  <a:pt x="388" y="130"/>
                </a:lnTo>
                <a:lnTo>
                  <a:pt x="391" y="123"/>
                </a:lnTo>
                <a:lnTo>
                  <a:pt x="393" y="118"/>
                </a:lnTo>
                <a:lnTo>
                  <a:pt x="394" y="112"/>
                </a:lnTo>
                <a:lnTo>
                  <a:pt x="393" y="105"/>
                </a:lnTo>
                <a:lnTo>
                  <a:pt x="391" y="99"/>
                </a:lnTo>
                <a:lnTo>
                  <a:pt x="391" y="99"/>
                </a:lnTo>
                <a:lnTo>
                  <a:pt x="388" y="93"/>
                </a:lnTo>
                <a:lnTo>
                  <a:pt x="384" y="89"/>
                </a:lnTo>
                <a:lnTo>
                  <a:pt x="379" y="85"/>
                </a:lnTo>
                <a:lnTo>
                  <a:pt x="374" y="82"/>
                </a:lnTo>
                <a:lnTo>
                  <a:pt x="369" y="79"/>
                </a:lnTo>
                <a:lnTo>
                  <a:pt x="364" y="78"/>
                </a:lnTo>
                <a:lnTo>
                  <a:pt x="358" y="77"/>
                </a:lnTo>
                <a:lnTo>
                  <a:pt x="351" y="77"/>
                </a:lnTo>
                <a:lnTo>
                  <a:pt x="351" y="77"/>
                </a:lnTo>
                <a:lnTo>
                  <a:pt x="352" y="72"/>
                </a:lnTo>
                <a:lnTo>
                  <a:pt x="352" y="66"/>
                </a:lnTo>
                <a:lnTo>
                  <a:pt x="352" y="60"/>
                </a:lnTo>
                <a:lnTo>
                  <a:pt x="351" y="54"/>
                </a:lnTo>
                <a:lnTo>
                  <a:pt x="349" y="49"/>
                </a:lnTo>
                <a:lnTo>
                  <a:pt x="347" y="43"/>
                </a:lnTo>
                <a:lnTo>
                  <a:pt x="344" y="38"/>
                </a:lnTo>
                <a:lnTo>
                  <a:pt x="340" y="33"/>
                </a:lnTo>
                <a:lnTo>
                  <a:pt x="340" y="33"/>
                </a:lnTo>
                <a:lnTo>
                  <a:pt x="335" y="29"/>
                </a:lnTo>
                <a:lnTo>
                  <a:pt x="328" y="26"/>
                </a:lnTo>
                <a:lnTo>
                  <a:pt x="322" y="25"/>
                </a:lnTo>
                <a:lnTo>
                  <a:pt x="315" y="25"/>
                </a:lnTo>
                <a:lnTo>
                  <a:pt x="309" y="26"/>
                </a:lnTo>
                <a:lnTo>
                  <a:pt x="302" y="28"/>
                </a:lnTo>
                <a:lnTo>
                  <a:pt x="296" y="31"/>
                </a:lnTo>
                <a:lnTo>
                  <a:pt x="290" y="35"/>
                </a:lnTo>
                <a:lnTo>
                  <a:pt x="290" y="35"/>
                </a:lnTo>
                <a:lnTo>
                  <a:pt x="289" y="28"/>
                </a:lnTo>
                <a:lnTo>
                  <a:pt x="287" y="22"/>
                </a:lnTo>
                <a:lnTo>
                  <a:pt x="284" y="16"/>
                </a:lnTo>
                <a:lnTo>
                  <a:pt x="280" y="12"/>
                </a:lnTo>
                <a:lnTo>
                  <a:pt x="274" y="9"/>
                </a:lnTo>
                <a:lnTo>
                  <a:pt x="269" y="6"/>
                </a:lnTo>
                <a:lnTo>
                  <a:pt x="264" y="4"/>
                </a:lnTo>
                <a:lnTo>
                  <a:pt x="258" y="3"/>
                </a:lnTo>
                <a:lnTo>
                  <a:pt x="252" y="3"/>
                </a:lnTo>
                <a:lnTo>
                  <a:pt x="246" y="4"/>
                </a:lnTo>
                <a:lnTo>
                  <a:pt x="240" y="6"/>
                </a:lnTo>
                <a:lnTo>
                  <a:pt x="234" y="8"/>
                </a:lnTo>
                <a:lnTo>
                  <a:pt x="228" y="11"/>
                </a:lnTo>
                <a:lnTo>
                  <a:pt x="223" y="14"/>
                </a:lnTo>
                <a:lnTo>
                  <a:pt x="218" y="19"/>
                </a:lnTo>
                <a:lnTo>
                  <a:pt x="214" y="24"/>
                </a:lnTo>
                <a:lnTo>
                  <a:pt x="214" y="24"/>
                </a:lnTo>
                <a:lnTo>
                  <a:pt x="208" y="14"/>
                </a:lnTo>
                <a:lnTo>
                  <a:pt x="205" y="10"/>
                </a:lnTo>
                <a:lnTo>
                  <a:pt x="201" y="6"/>
                </a:lnTo>
                <a:lnTo>
                  <a:pt x="196" y="3"/>
                </a:lnTo>
                <a:lnTo>
                  <a:pt x="190" y="1"/>
                </a:lnTo>
                <a:lnTo>
                  <a:pt x="185" y="0"/>
                </a:lnTo>
                <a:lnTo>
                  <a:pt x="179" y="0"/>
                </a:lnTo>
                <a:lnTo>
                  <a:pt x="179" y="0"/>
                </a:lnTo>
                <a:lnTo>
                  <a:pt x="173" y="2"/>
                </a:lnTo>
                <a:lnTo>
                  <a:pt x="168" y="4"/>
                </a:lnTo>
                <a:lnTo>
                  <a:pt x="163" y="7"/>
                </a:lnTo>
                <a:lnTo>
                  <a:pt x="159" y="11"/>
                </a:lnTo>
                <a:lnTo>
                  <a:pt x="155" y="15"/>
                </a:lnTo>
                <a:lnTo>
                  <a:pt x="152" y="20"/>
                </a:lnTo>
                <a:lnTo>
                  <a:pt x="149" y="25"/>
                </a:lnTo>
                <a:lnTo>
                  <a:pt x="147" y="30"/>
                </a:lnTo>
                <a:lnTo>
                  <a:pt x="147" y="30"/>
                </a:lnTo>
                <a:lnTo>
                  <a:pt x="143" y="25"/>
                </a:lnTo>
                <a:lnTo>
                  <a:pt x="139" y="21"/>
                </a:lnTo>
                <a:lnTo>
                  <a:pt x="134" y="18"/>
                </a:lnTo>
                <a:lnTo>
                  <a:pt x="129" y="16"/>
                </a:lnTo>
                <a:lnTo>
                  <a:pt x="123" y="14"/>
                </a:lnTo>
                <a:lnTo>
                  <a:pt x="118" y="13"/>
                </a:lnTo>
                <a:lnTo>
                  <a:pt x="110" y="14"/>
                </a:lnTo>
                <a:lnTo>
                  <a:pt x="104" y="15"/>
                </a:lnTo>
                <a:lnTo>
                  <a:pt x="104" y="15"/>
                </a:lnTo>
                <a:lnTo>
                  <a:pt x="97" y="18"/>
                </a:lnTo>
                <a:lnTo>
                  <a:pt x="91" y="23"/>
                </a:lnTo>
                <a:lnTo>
                  <a:pt x="86" y="28"/>
                </a:lnTo>
                <a:lnTo>
                  <a:pt x="82" y="33"/>
                </a:lnTo>
                <a:lnTo>
                  <a:pt x="80" y="40"/>
                </a:lnTo>
                <a:lnTo>
                  <a:pt x="78" y="46"/>
                </a:lnTo>
                <a:lnTo>
                  <a:pt x="76" y="62"/>
                </a:lnTo>
                <a:lnTo>
                  <a:pt x="76" y="62"/>
                </a:lnTo>
                <a:lnTo>
                  <a:pt x="70" y="55"/>
                </a:lnTo>
                <a:lnTo>
                  <a:pt x="64" y="49"/>
                </a:lnTo>
                <a:lnTo>
                  <a:pt x="57" y="44"/>
                </a:lnTo>
                <a:lnTo>
                  <a:pt x="50" y="41"/>
                </a:lnTo>
                <a:lnTo>
                  <a:pt x="42" y="39"/>
                </a:lnTo>
                <a:lnTo>
                  <a:pt x="34" y="40"/>
                </a:lnTo>
                <a:lnTo>
                  <a:pt x="29" y="41"/>
                </a:lnTo>
                <a:lnTo>
                  <a:pt x="25" y="43"/>
                </a:lnTo>
                <a:lnTo>
                  <a:pt x="21" y="46"/>
                </a:lnTo>
                <a:lnTo>
                  <a:pt x="18" y="50"/>
                </a:lnTo>
                <a:lnTo>
                  <a:pt x="18" y="50"/>
                </a:lnTo>
                <a:lnTo>
                  <a:pt x="13" y="56"/>
                </a:lnTo>
                <a:lnTo>
                  <a:pt x="11" y="62"/>
                </a:lnTo>
                <a:lnTo>
                  <a:pt x="10" y="67"/>
                </a:lnTo>
                <a:lnTo>
                  <a:pt x="11" y="73"/>
                </a:lnTo>
                <a:lnTo>
                  <a:pt x="14" y="79"/>
                </a:lnTo>
                <a:lnTo>
                  <a:pt x="17" y="84"/>
                </a:lnTo>
                <a:lnTo>
                  <a:pt x="21" y="89"/>
                </a:lnTo>
                <a:lnTo>
                  <a:pt x="27" y="93"/>
                </a:lnTo>
                <a:lnTo>
                  <a:pt x="27" y="93"/>
                </a:lnTo>
                <a:close/>
                <a:moveTo>
                  <a:pt x="20" y="66"/>
                </a:moveTo>
                <a:lnTo>
                  <a:pt x="20" y="66"/>
                </a:lnTo>
                <a:lnTo>
                  <a:pt x="20" y="66"/>
                </a:lnTo>
                <a:lnTo>
                  <a:pt x="20" y="66"/>
                </a:lnTo>
                <a:lnTo>
                  <a:pt x="37" y="54"/>
                </a:lnTo>
                <a:lnTo>
                  <a:pt x="37" y="54"/>
                </a:lnTo>
                <a:lnTo>
                  <a:pt x="42" y="50"/>
                </a:lnTo>
                <a:lnTo>
                  <a:pt x="37" y="56"/>
                </a:lnTo>
                <a:lnTo>
                  <a:pt x="37" y="56"/>
                </a:lnTo>
                <a:lnTo>
                  <a:pt x="28" y="63"/>
                </a:lnTo>
                <a:lnTo>
                  <a:pt x="20" y="70"/>
                </a:lnTo>
                <a:lnTo>
                  <a:pt x="20" y="70"/>
                </a:lnTo>
                <a:lnTo>
                  <a:pt x="20" y="66"/>
                </a:lnTo>
                <a:lnTo>
                  <a:pt x="20" y="66"/>
                </a:lnTo>
                <a:close/>
                <a:moveTo>
                  <a:pt x="52" y="51"/>
                </a:moveTo>
                <a:lnTo>
                  <a:pt x="52" y="51"/>
                </a:lnTo>
                <a:lnTo>
                  <a:pt x="46" y="55"/>
                </a:lnTo>
                <a:lnTo>
                  <a:pt x="39" y="59"/>
                </a:lnTo>
                <a:lnTo>
                  <a:pt x="39" y="59"/>
                </a:lnTo>
                <a:lnTo>
                  <a:pt x="29" y="66"/>
                </a:lnTo>
                <a:lnTo>
                  <a:pt x="24" y="69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6" y="66"/>
                </a:lnTo>
                <a:lnTo>
                  <a:pt x="33" y="61"/>
                </a:lnTo>
                <a:lnTo>
                  <a:pt x="39" y="56"/>
                </a:lnTo>
                <a:lnTo>
                  <a:pt x="45" y="49"/>
                </a:lnTo>
                <a:lnTo>
                  <a:pt x="45" y="49"/>
                </a:lnTo>
                <a:lnTo>
                  <a:pt x="49" y="50"/>
                </a:lnTo>
                <a:lnTo>
                  <a:pt x="52" y="51"/>
                </a:lnTo>
                <a:lnTo>
                  <a:pt x="52" y="51"/>
                </a:lnTo>
                <a:close/>
                <a:moveTo>
                  <a:pt x="67" y="71"/>
                </a:moveTo>
                <a:lnTo>
                  <a:pt x="67" y="71"/>
                </a:lnTo>
                <a:lnTo>
                  <a:pt x="62" y="76"/>
                </a:lnTo>
                <a:lnTo>
                  <a:pt x="56" y="81"/>
                </a:lnTo>
                <a:lnTo>
                  <a:pt x="49" y="86"/>
                </a:lnTo>
                <a:lnTo>
                  <a:pt x="43" y="92"/>
                </a:lnTo>
                <a:lnTo>
                  <a:pt x="43" y="92"/>
                </a:lnTo>
                <a:lnTo>
                  <a:pt x="39" y="90"/>
                </a:lnTo>
                <a:lnTo>
                  <a:pt x="34" y="88"/>
                </a:lnTo>
                <a:lnTo>
                  <a:pt x="34" y="88"/>
                </a:lnTo>
                <a:lnTo>
                  <a:pt x="42" y="84"/>
                </a:lnTo>
                <a:lnTo>
                  <a:pt x="51" y="79"/>
                </a:lnTo>
                <a:lnTo>
                  <a:pt x="51" y="79"/>
                </a:lnTo>
                <a:lnTo>
                  <a:pt x="59" y="74"/>
                </a:lnTo>
                <a:lnTo>
                  <a:pt x="59" y="74"/>
                </a:lnTo>
                <a:lnTo>
                  <a:pt x="64" y="71"/>
                </a:lnTo>
                <a:lnTo>
                  <a:pt x="67" y="70"/>
                </a:lnTo>
                <a:lnTo>
                  <a:pt x="68" y="70"/>
                </a:lnTo>
                <a:lnTo>
                  <a:pt x="67" y="71"/>
                </a:lnTo>
                <a:lnTo>
                  <a:pt x="67" y="71"/>
                </a:lnTo>
                <a:close/>
                <a:moveTo>
                  <a:pt x="74" y="77"/>
                </a:moveTo>
                <a:lnTo>
                  <a:pt x="74" y="77"/>
                </a:lnTo>
                <a:lnTo>
                  <a:pt x="68" y="80"/>
                </a:lnTo>
                <a:lnTo>
                  <a:pt x="61" y="84"/>
                </a:lnTo>
                <a:lnTo>
                  <a:pt x="61" y="84"/>
                </a:lnTo>
                <a:lnTo>
                  <a:pt x="52" y="90"/>
                </a:lnTo>
                <a:lnTo>
                  <a:pt x="52" y="90"/>
                </a:lnTo>
                <a:lnTo>
                  <a:pt x="47" y="93"/>
                </a:lnTo>
                <a:lnTo>
                  <a:pt x="47" y="93"/>
                </a:lnTo>
                <a:lnTo>
                  <a:pt x="47" y="93"/>
                </a:lnTo>
                <a:lnTo>
                  <a:pt x="47" y="93"/>
                </a:lnTo>
                <a:lnTo>
                  <a:pt x="46" y="92"/>
                </a:lnTo>
                <a:lnTo>
                  <a:pt x="46" y="92"/>
                </a:lnTo>
                <a:lnTo>
                  <a:pt x="47" y="91"/>
                </a:lnTo>
                <a:lnTo>
                  <a:pt x="47" y="91"/>
                </a:lnTo>
                <a:lnTo>
                  <a:pt x="52" y="86"/>
                </a:lnTo>
                <a:lnTo>
                  <a:pt x="59" y="81"/>
                </a:lnTo>
                <a:lnTo>
                  <a:pt x="66" y="75"/>
                </a:lnTo>
                <a:lnTo>
                  <a:pt x="71" y="69"/>
                </a:lnTo>
                <a:lnTo>
                  <a:pt x="71" y="69"/>
                </a:lnTo>
                <a:lnTo>
                  <a:pt x="74" y="77"/>
                </a:lnTo>
                <a:lnTo>
                  <a:pt x="74" y="77"/>
                </a:lnTo>
                <a:close/>
                <a:moveTo>
                  <a:pt x="86" y="50"/>
                </a:moveTo>
                <a:lnTo>
                  <a:pt x="86" y="50"/>
                </a:lnTo>
                <a:lnTo>
                  <a:pt x="105" y="37"/>
                </a:lnTo>
                <a:lnTo>
                  <a:pt x="105" y="37"/>
                </a:lnTo>
                <a:lnTo>
                  <a:pt x="114" y="33"/>
                </a:lnTo>
                <a:lnTo>
                  <a:pt x="122" y="30"/>
                </a:lnTo>
                <a:lnTo>
                  <a:pt x="122" y="30"/>
                </a:lnTo>
                <a:lnTo>
                  <a:pt x="116" y="34"/>
                </a:lnTo>
                <a:lnTo>
                  <a:pt x="108" y="40"/>
                </a:lnTo>
                <a:lnTo>
                  <a:pt x="108" y="40"/>
                </a:lnTo>
                <a:lnTo>
                  <a:pt x="96" y="49"/>
                </a:lnTo>
                <a:lnTo>
                  <a:pt x="84" y="59"/>
                </a:lnTo>
                <a:lnTo>
                  <a:pt x="84" y="59"/>
                </a:lnTo>
                <a:lnTo>
                  <a:pt x="86" y="50"/>
                </a:lnTo>
                <a:lnTo>
                  <a:pt x="86" y="50"/>
                </a:lnTo>
                <a:close/>
                <a:moveTo>
                  <a:pt x="142" y="38"/>
                </a:moveTo>
                <a:lnTo>
                  <a:pt x="142" y="38"/>
                </a:lnTo>
                <a:lnTo>
                  <a:pt x="144" y="42"/>
                </a:lnTo>
                <a:lnTo>
                  <a:pt x="144" y="42"/>
                </a:lnTo>
                <a:lnTo>
                  <a:pt x="136" y="48"/>
                </a:lnTo>
                <a:lnTo>
                  <a:pt x="128" y="53"/>
                </a:lnTo>
                <a:lnTo>
                  <a:pt x="110" y="61"/>
                </a:lnTo>
                <a:lnTo>
                  <a:pt x="110" y="61"/>
                </a:lnTo>
                <a:lnTo>
                  <a:pt x="83" y="76"/>
                </a:lnTo>
                <a:lnTo>
                  <a:pt x="83" y="76"/>
                </a:lnTo>
                <a:lnTo>
                  <a:pt x="83" y="75"/>
                </a:lnTo>
                <a:lnTo>
                  <a:pt x="83" y="75"/>
                </a:lnTo>
                <a:lnTo>
                  <a:pt x="111" y="57"/>
                </a:lnTo>
                <a:lnTo>
                  <a:pt x="111" y="57"/>
                </a:lnTo>
                <a:lnTo>
                  <a:pt x="130" y="44"/>
                </a:lnTo>
                <a:lnTo>
                  <a:pt x="130" y="44"/>
                </a:lnTo>
                <a:lnTo>
                  <a:pt x="133" y="42"/>
                </a:lnTo>
                <a:lnTo>
                  <a:pt x="133" y="42"/>
                </a:lnTo>
                <a:lnTo>
                  <a:pt x="142" y="38"/>
                </a:lnTo>
                <a:lnTo>
                  <a:pt x="142" y="38"/>
                </a:lnTo>
                <a:close/>
                <a:moveTo>
                  <a:pt x="195" y="13"/>
                </a:moveTo>
                <a:lnTo>
                  <a:pt x="195" y="13"/>
                </a:lnTo>
                <a:lnTo>
                  <a:pt x="193" y="13"/>
                </a:lnTo>
                <a:lnTo>
                  <a:pt x="193" y="13"/>
                </a:lnTo>
                <a:lnTo>
                  <a:pt x="175" y="23"/>
                </a:lnTo>
                <a:lnTo>
                  <a:pt x="165" y="28"/>
                </a:lnTo>
                <a:lnTo>
                  <a:pt x="156" y="32"/>
                </a:lnTo>
                <a:lnTo>
                  <a:pt x="156" y="32"/>
                </a:lnTo>
                <a:lnTo>
                  <a:pt x="157" y="29"/>
                </a:lnTo>
                <a:lnTo>
                  <a:pt x="157" y="29"/>
                </a:lnTo>
                <a:lnTo>
                  <a:pt x="169" y="21"/>
                </a:lnTo>
                <a:lnTo>
                  <a:pt x="169" y="21"/>
                </a:lnTo>
                <a:lnTo>
                  <a:pt x="178" y="15"/>
                </a:lnTo>
                <a:lnTo>
                  <a:pt x="187" y="9"/>
                </a:lnTo>
                <a:lnTo>
                  <a:pt x="187" y="9"/>
                </a:lnTo>
                <a:lnTo>
                  <a:pt x="191" y="11"/>
                </a:lnTo>
                <a:lnTo>
                  <a:pt x="195" y="13"/>
                </a:lnTo>
                <a:lnTo>
                  <a:pt x="195" y="13"/>
                </a:lnTo>
                <a:close/>
                <a:moveTo>
                  <a:pt x="201" y="19"/>
                </a:moveTo>
                <a:lnTo>
                  <a:pt x="201" y="19"/>
                </a:lnTo>
                <a:lnTo>
                  <a:pt x="154" y="48"/>
                </a:lnTo>
                <a:lnTo>
                  <a:pt x="107" y="76"/>
                </a:lnTo>
                <a:lnTo>
                  <a:pt x="107" y="76"/>
                </a:lnTo>
                <a:lnTo>
                  <a:pt x="83" y="90"/>
                </a:lnTo>
                <a:lnTo>
                  <a:pt x="59" y="102"/>
                </a:lnTo>
                <a:lnTo>
                  <a:pt x="36" y="116"/>
                </a:lnTo>
                <a:lnTo>
                  <a:pt x="23" y="123"/>
                </a:lnTo>
                <a:lnTo>
                  <a:pt x="12" y="132"/>
                </a:lnTo>
                <a:lnTo>
                  <a:pt x="12" y="132"/>
                </a:lnTo>
                <a:lnTo>
                  <a:pt x="12" y="133"/>
                </a:lnTo>
                <a:lnTo>
                  <a:pt x="12" y="133"/>
                </a:lnTo>
                <a:lnTo>
                  <a:pt x="12" y="134"/>
                </a:lnTo>
                <a:lnTo>
                  <a:pt x="13" y="134"/>
                </a:lnTo>
                <a:lnTo>
                  <a:pt x="13" y="134"/>
                </a:lnTo>
                <a:lnTo>
                  <a:pt x="24" y="125"/>
                </a:lnTo>
                <a:lnTo>
                  <a:pt x="37" y="118"/>
                </a:lnTo>
                <a:lnTo>
                  <a:pt x="61" y="104"/>
                </a:lnTo>
                <a:lnTo>
                  <a:pt x="84" y="91"/>
                </a:lnTo>
                <a:lnTo>
                  <a:pt x="108" y="78"/>
                </a:lnTo>
                <a:lnTo>
                  <a:pt x="108" y="78"/>
                </a:lnTo>
                <a:lnTo>
                  <a:pt x="155" y="51"/>
                </a:lnTo>
                <a:lnTo>
                  <a:pt x="155" y="51"/>
                </a:lnTo>
                <a:lnTo>
                  <a:pt x="178" y="36"/>
                </a:lnTo>
                <a:lnTo>
                  <a:pt x="189" y="29"/>
                </a:lnTo>
                <a:lnTo>
                  <a:pt x="199" y="22"/>
                </a:lnTo>
                <a:lnTo>
                  <a:pt x="199" y="22"/>
                </a:lnTo>
                <a:lnTo>
                  <a:pt x="188" y="30"/>
                </a:lnTo>
                <a:lnTo>
                  <a:pt x="177" y="37"/>
                </a:lnTo>
                <a:lnTo>
                  <a:pt x="155" y="51"/>
                </a:lnTo>
                <a:lnTo>
                  <a:pt x="155" y="51"/>
                </a:lnTo>
                <a:lnTo>
                  <a:pt x="130" y="67"/>
                </a:lnTo>
                <a:lnTo>
                  <a:pt x="104" y="82"/>
                </a:lnTo>
                <a:lnTo>
                  <a:pt x="104" y="82"/>
                </a:lnTo>
                <a:lnTo>
                  <a:pt x="78" y="97"/>
                </a:lnTo>
                <a:lnTo>
                  <a:pt x="53" y="113"/>
                </a:lnTo>
                <a:lnTo>
                  <a:pt x="53" y="113"/>
                </a:lnTo>
                <a:lnTo>
                  <a:pt x="33" y="125"/>
                </a:lnTo>
                <a:lnTo>
                  <a:pt x="22" y="133"/>
                </a:lnTo>
                <a:lnTo>
                  <a:pt x="13" y="140"/>
                </a:lnTo>
                <a:lnTo>
                  <a:pt x="13" y="140"/>
                </a:lnTo>
                <a:lnTo>
                  <a:pt x="10" y="134"/>
                </a:lnTo>
                <a:lnTo>
                  <a:pt x="10" y="134"/>
                </a:lnTo>
                <a:lnTo>
                  <a:pt x="10" y="133"/>
                </a:lnTo>
                <a:lnTo>
                  <a:pt x="10" y="133"/>
                </a:lnTo>
                <a:lnTo>
                  <a:pt x="20" y="124"/>
                </a:lnTo>
                <a:lnTo>
                  <a:pt x="33" y="116"/>
                </a:lnTo>
                <a:lnTo>
                  <a:pt x="56" y="102"/>
                </a:lnTo>
                <a:lnTo>
                  <a:pt x="80" y="89"/>
                </a:lnTo>
                <a:lnTo>
                  <a:pt x="104" y="75"/>
                </a:lnTo>
                <a:lnTo>
                  <a:pt x="104" y="75"/>
                </a:lnTo>
                <a:lnTo>
                  <a:pt x="155" y="42"/>
                </a:lnTo>
                <a:lnTo>
                  <a:pt x="155" y="42"/>
                </a:lnTo>
                <a:lnTo>
                  <a:pt x="176" y="29"/>
                </a:lnTo>
                <a:lnTo>
                  <a:pt x="186" y="22"/>
                </a:lnTo>
                <a:lnTo>
                  <a:pt x="197" y="15"/>
                </a:lnTo>
                <a:lnTo>
                  <a:pt x="197" y="15"/>
                </a:lnTo>
                <a:lnTo>
                  <a:pt x="201" y="19"/>
                </a:lnTo>
                <a:lnTo>
                  <a:pt x="201" y="19"/>
                </a:lnTo>
                <a:close/>
                <a:moveTo>
                  <a:pt x="207" y="28"/>
                </a:moveTo>
                <a:lnTo>
                  <a:pt x="207" y="28"/>
                </a:lnTo>
                <a:lnTo>
                  <a:pt x="196" y="34"/>
                </a:lnTo>
                <a:lnTo>
                  <a:pt x="185" y="40"/>
                </a:lnTo>
                <a:lnTo>
                  <a:pt x="166" y="53"/>
                </a:lnTo>
                <a:lnTo>
                  <a:pt x="166" y="53"/>
                </a:lnTo>
                <a:lnTo>
                  <a:pt x="140" y="68"/>
                </a:lnTo>
                <a:lnTo>
                  <a:pt x="115" y="82"/>
                </a:lnTo>
                <a:lnTo>
                  <a:pt x="115" y="82"/>
                </a:lnTo>
                <a:lnTo>
                  <a:pt x="65" y="108"/>
                </a:lnTo>
                <a:lnTo>
                  <a:pt x="65" y="108"/>
                </a:lnTo>
                <a:lnTo>
                  <a:pt x="41" y="122"/>
                </a:lnTo>
                <a:lnTo>
                  <a:pt x="41" y="122"/>
                </a:lnTo>
                <a:lnTo>
                  <a:pt x="38" y="124"/>
                </a:lnTo>
                <a:lnTo>
                  <a:pt x="38" y="124"/>
                </a:lnTo>
                <a:lnTo>
                  <a:pt x="57" y="112"/>
                </a:lnTo>
                <a:lnTo>
                  <a:pt x="76" y="101"/>
                </a:lnTo>
                <a:lnTo>
                  <a:pt x="115" y="78"/>
                </a:lnTo>
                <a:lnTo>
                  <a:pt x="115" y="78"/>
                </a:lnTo>
                <a:lnTo>
                  <a:pt x="160" y="52"/>
                </a:lnTo>
                <a:lnTo>
                  <a:pt x="182" y="37"/>
                </a:lnTo>
                <a:lnTo>
                  <a:pt x="192" y="30"/>
                </a:lnTo>
                <a:lnTo>
                  <a:pt x="203" y="21"/>
                </a:lnTo>
                <a:lnTo>
                  <a:pt x="203" y="21"/>
                </a:lnTo>
                <a:lnTo>
                  <a:pt x="207" y="28"/>
                </a:lnTo>
                <a:lnTo>
                  <a:pt x="207" y="28"/>
                </a:lnTo>
                <a:close/>
                <a:moveTo>
                  <a:pt x="244" y="19"/>
                </a:moveTo>
                <a:lnTo>
                  <a:pt x="244" y="19"/>
                </a:lnTo>
                <a:lnTo>
                  <a:pt x="252" y="15"/>
                </a:lnTo>
                <a:lnTo>
                  <a:pt x="255" y="13"/>
                </a:lnTo>
                <a:lnTo>
                  <a:pt x="255" y="13"/>
                </a:lnTo>
                <a:lnTo>
                  <a:pt x="241" y="22"/>
                </a:lnTo>
                <a:lnTo>
                  <a:pt x="241" y="22"/>
                </a:lnTo>
                <a:lnTo>
                  <a:pt x="209" y="44"/>
                </a:lnTo>
                <a:lnTo>
                  <a:pt x="209" y="44"/>
                </a:lnTo>
                <a:lnTo>
                  <a:pt x="177" y="63"/>
                </a:lnTo>
                <a:lnTo>
                  <a:pt x="146" y="81"/>
                </a:lnTo>
                <a:lnTo>
                  <a:pt x="146" y="81"/>
                </a:lnTo>
                <a:lnTo>
                  <a:pt x="115" y="98"/>
                </a:lnTo>
                <a:lnTo>
                  <a:pt x="84" y="116"/>
                </a:lnTo>
                <a:lnTo>
                  <a:pt x="84" y="116"/>
                </a:lnTo>
                <a:lnTo>
                  <a:pt x="70" y="124"/>
                </a:lnTo>
                <a:lnTo>
                  <a:pt x="56" y="134"/>
                </a:lnTo>
                <a:lnTo>
                  <a:pt x="43" y="143"/>
                </a:lnTo>
                <a:lnTo>
                  <a:pt x="28" y="152"/>
                </a:lnTo>
                <a:lnTo>
                  <a:pt x="28" y="152"/>
                </a:lnTo>
                <a:lnTo>
                  <a:pt x="21" y="148"/>
                </a:lnTo>
                <a:lnTo>
                  <a:pt x="21" y="148"/>
                </a:lnTo>
                <a:lnTo>
                  <a:pt x="27" y="146"/>
                </a:lnTo>
                <a:lnTo>
                  <a:pt x="34" y="144"/>
                </a:lnTo>
                <a:lnTo>
                  <a:pt x="45" y="137"/>
                </a:lnTo>
                <a:lnTo>
                  <a:pt x="56" y="130"/>
                </a:lnTo>
                <a:lnTo>
                  <a:pt x="66" y="123"/>
                </a:lnTo>
                <a:lnTo>
                  <a:pt x="66" y="123"/>
                </a:lnTo>
                <a:lnTo>
                  <a:pt x="97" y="106"/>
                </a:lnTo>
                <a:lnTo>
                  <a:pt x="128" y="90"/>
                </a:lnTo>
                <a:lnTo>
                  <a:pt x="128" y="90"/>
                </a:lnTo>
                <a:lnTo>
                  <a:pt x="159" y="73"/>
                </a:lnTo>
                <a:lnTo>
                  <a:pt x="175" y="64"/>
                </a:lnTo>
                <a:lnTo>
                  <a:pt x="190" y="55"/>
                </a:lnTo>
                <a:lnTo>
                  <a:pt x="190" y="55"/>
                </a:lnTo>
                <a:lnTo>
                  <a:pt x="217" y="36"/>
                </a:lnTo>
                <a:lnTo>
                  <a:pt x="230" y="27"/>
                </a:lnTo>
                <a:lnTo>
                  <a:pt x="244" y="19"/>
                </a:lnTo>
                <a:lnTo>
                  <a:pt x="244" y="19"/>
                </a:lnTo>
                <a:close/>
                <a:moveTo>
                  <a:pt x="272" y="17"/>
                </a:moveTo>
                <a:lnTo>
                  <a:pt x="272" y="17"/>
                </a:lnTo>
                <a:lnTo>
                  <a:pt x="251" y="30"/>
                </a:lnTo>
                <a:lnTo>
                  <a:pt x="230" y="43"/>
                </a:lnTo>
                <a:lnTo>
                  <a:pt x="210" y="57"/>
                </a:lnTo>
                <a:lnTo>
                  <a:pt x="189" y="70"/>
                </a:lnTo>
                <a:lnTo>
                  <a:pt x="189" y="70"/>
                </a:lnTo>
                <a:lnTo>
                  <a:pt x="172" y="79"/>
                </a:lnTo>
                <a:lnTo>
                  <a:pt x="172" y="79"/>
                </a:lnTo>
                <a:lnTo>
                  <a:pt x="162" y="84"/>
                </a:lnTo>
                <a:lnTo>
                  <a:pt x="162" y="84"/>
                </a:lnTo>
                <a:lnTo>
                  <a:pt x="134" y="98"/>
                </a:lnTo>
                <a:lnTo>
                  <a:pt x="104" y="113"/>
                </a:lnTo>
                <a:lnTo>
                  <a:pt x="47" y="143"/>
                </a:lnTo>
                <a:lnTo>
                  <a:pt x="47" y="143"/>
                </a:lnTo>
                <a:lnTo>
                  <a:pt x="49" y="141"/>
                </a:lnTo>
                <a:lnTo>
                  <a:pt x="49" y="141"/>
                </a:lnTo>
                <a:lnTo>
                  <a:pt x="76" y="123"/>
                </a:lnTo>
                <a:lnTo>
                  <a:pt x="76" y="123"/>
                </a:lnTo>
                <a:lnTo>
                  <a:pt x="106" y="105"/>
                </a:lnTo>
                <a:lnTo>
                  <a:pt x="138" y="88"/>
                </a:lnTo>
                <a:lnTo>
                  <a:pt x="138" y="88"/>
                </a:lnTo>
                <a:lnTo>
                  <a:pt x="169" y="71"/>
                </a:lnTo>
                <a:lnTo>
                  <a:pt x="200" y="52"/>
                </a:lnTo>
                <a:lnTo>
                  <a:pt x="230" y="32"/>
                </a:lnTo>
                <a:lnTo>
                  <a:pt x="260" y="12"/>
                </a:lnTo>
                <a:lnTo>
                  <a:pt x="260" y="12"/>
                </a:lnTo>
                <a:lnTo>
                  <a:pt x="266" y="14"/>
                </a:lnTo>
                <a:lnTo>
                  <a:pt x="272" y="17"/>
                </a:lnTo>
                <a:lnTo>
                  <a:pt x="272" y="17"/>
                </a:lnTo>
                <a:close/>
                <a:moveTo>
                  <a:pt x="281" y="41"/>
                </a:moveTo>
                <a:lnTo>
                  <a:pt x="281" y="41"/>
                </a:lnTo>
                <a:lnTo>
                  <a:pt x="281" y="42"/>
                </a:lnTo>
                <a:lnTo>
                  <a:pt x="282" y="43"/>
                </a:lnTo>
                <a:lnTo>
                  <a:pt x="282" y="43"/>
                </a:lnTo>
                <a:lnTo>
                  <a:pt x="276" y="48"/>
                </a:lnTo>
                <a:lnTo>
                  <a:pt x="276" y="48"/>
                </a:lnTo>
                <a:lnTo>
                  <a:pt x="274" y="49"/>
                </a:lnTo>
                <a:lnTo>
                  <a:pt x="274" y="49"/>
                </a:lnTo>
                <a:lnTo>
                  <a:pt x="262" y="56"/>
                </a:lnTo>
                <a:lnTo>
                  <a:pt x="249" y="62"/>
                </a:lnTo>
                <a:lnTo>
                  <a:pt x="249" y="62"/>
                </a:lnTo>
                <a:lnTo>
                  <a:pt x="219" y="78"/>
                </a:lnTo>
                <a:lnTo>
                  <a:pt x="204" y="87"/>
                </a:lnTo>
                <a:lnTo>
                  <a:pt x="188" y="95"/>
                </a:lnTo>
                <a:lnTo>
                  <a:pt x="188" y="95"/>
                </a:lnTo>
                <a:lnTo>
                  <a:pt x="128" y="124"/>
                </a:lnTo>
                <a:lnTo>
                  <a:pt x="98" y="141"/>
                </a:lnTo>
                <a:lnTo>
                  <a:pt x="69" y="157"/>
                </a:lnTo>
                <a:lnTo>
                  <a:pt x="69" y="157"/>
                </a:lnTo>
                <a:lnTo>
                  <a:pt x="59" y="164"/>
                </a:lnTo>
                <a:lnTo>
                  <a:pt x="49" y="171"/>
                </a:lnTo>
                <a:lnTo>
                  <a:pt x="49" y="171"/>
                </a:lnTo>
                <a:lnTo>
                  <a:pt x="40" y="178"/>
                </a:lnTo>
                <a:lnTo>
                  <a:pt x="40" y="178"/>
                </a:lnTo>
                <a:lnTo>
                  <a:pt x="47" y="171"/>
                </a:lnTo>
                <a:lnTo>
                  <a:pt x="54" y="164"/>
                </a:lnTo>
                <a:lnTo>
                  <a:pt x="54" y="164"/>
                </a:lnTo>
                <a:lnTo>
                  <a:pt x="55" y="164"/>
                </a:lnTo>
                <a:lnTo>
                  <a:pt x="55" y="164"/>
                </a:lnTo>
                <a:lnTo>
                  <a:pt x="57" y="162"/>
                </a:lnTo>
                <a:lnTo>
                  <a:pt x="57" y="162"/>
                </a:lnTo>
                <a:lnTo>
                  <a:pt x="72" y="151"/>
                </a:lnTo>
                <a:lnTo>
                  <a:pt x="87" y="141"/>
                </a:lnTo>
                <a:lnTo>
                  <a:pt x="87" y="141"/>
                </a:lnTo>
                <a:lnTo>
                  <a:pt x="130" y="115"/>
                </a:lnTo>
                <a:lnTo>
                  <a:pt x="173" y="90"/>
                </a:lnTo>
                <a:lnTo>
                  <a:pt x="173" y="90"/>
                </a:lnTo>
                <a:lnTo>
                  <a:pt x="228" y="64"/>
                </a:lnTo>
                <a:lnTo>
                  <a:pt x="254" y="50"/>
                </a:lnTo>
                <a:lnTo>
                  <a:pt x="281" y="33"/>
                </a:lnTo>
                <a:lnTo>
                  <a:pt x="281" y="33"/>
                </a:lnTo>
                <a:lnTo>
                  <a:pt x="281" y="41"/>
                </a:lnTo>
                <a:lnTo>
                  <a:pt x="281" y="41"/>
                </a:lnTo>
                <a:close/>
                <a:moveTo>
                  <a:pt x="50" y="186"/>
                </a:moveTo>
                <a:lnTo>
                  <a:pt x="50" y="186"/>
                </a:lnTo>
                <a:lnTo>
                  <a:pt x="66" y="175"/>
                </a:lnTo>
                <a:lnTo>
                  <a:pt x="83" y="166"/>
                </a:lnTo>
                <a:lnTo>
                  <a:pt x="118" y="148"/>
                </a:lnTo>
                <a:lnTo>
                  <a:pt x="118" y="148"/>
                </a:lnTo>
                <a:lnTo>
                  <a:pt x="154" y="127"/>
                </a:lnTo>
                <a:lnTo>
                  <a:pt x="190" y="108"/>
                </a:lnTo>
                <a:lnTo>
                  <a:pt x="190" y="108"/>
                </a:lnTo>
                <a:lnTo>
                  <a:pt x="262" y="75"/>
                </a:lnTo>
                <a:lnTo>
                  <a:pt x="262" y="75"/>
                </a:lnTo>
                <a:lnTo>
                  <a:pt x="276" y="68"/>
                </a:lnTo>
                <a:lnTo>
                  <a:pt x="288" y="61"/>
                </a:lnTo>
                <a:lnTo>
                  <a:pt x="313" y="46"/>
                </a:lnTo>
                <a:lnTo>
                  <a:pt x="313" y="46"/>
                </a:lnTo>
                <a:lnTo>
                  <a:pt x="303" y="54"/>
                </a:lnTo>
                <a:lnTo>
                  <a:pt x="303" y="54"/>
                </a:lnTo>
                <a:lnTo>
                  <a:pt x="286" y="65"/>
                </a:lnTo>
                <a:lnTo>
                  <a:pt x="268" y="74"/>
                </a:lnTo>
                <a:lnTo>
                  <a:pt x="268" y="74"/>
                </a:lnTo>
                <a:lnTo>
                  <a:pt x="247" y="85"/>
                </a:lnTo>
                <a:lnTo>
                  <a:pt x="226" y="95"/>
                </a:lnTo>
                <a:lnTo>
                  <a:pt x="183" y="116"/>
                </a:lnTo>
                <a:lnTo>
                  <a:pt x="183" y="116"/>
                </a:lnTo>
                <a:lnTo>
                  <a:pt x="100" y="161"/>
                </a:lnTo>
                <a:lnTo>
                  <a:pt x="100" y="161"/>
                </a:lnTo>
                <a:lnTo>
                  <a:pt x="84" y="169"/>
                </a:lnTo>
                <a:lnTo>
                  <a:pt x="68" y="179"/>
                </a:lnTo>
                <a:lnTo>
                  <a:pt x="53" y="189"/>
                </a:lnTo>
                <a:lnTo>
                  <a:pt x="38" y="200"/>
                </a:lnTo>
                <a:lnTo>
                  <a:pt x="38" y="200"/>
                </a:lnTo>
                <a:lnTo>
                  <a:pt x="35" y="196"/>
                </a:lnTo>
                <a:lnTo>
                  <a:pt x="35" y="196"/>
                </a:lnTo>
                <a:lnTo>
                  <a:pt x="42" y="191"/>
                </a:lnTo>
                <a:lnTo>
                  <a:pt x="42" y="191"/>
                </a:lnTo>
                <a:lnTo>
                  <a:pt x="50" y="186"/>
                </a:lnTo>
                <a:lnTo>
                  <a:pt x="50" y="186"/>
                </a:lnTo>
                <a:close/>
                <a:moveTo>
                  <a:pt x="47" y="206"/>
                </a:moveTo>
                <a:lnTo>
                  <a:pt x="47" y="206"/>
                </a:lnTo>
                <a:lnTo>
                  <a:pt x="43" y="204"/>
                </a:lnTo>
                <a:lnTo>
                  <a:pt x="40" y="201"/>
                </a:lnTo>
                <a:lnTo>
                  <a:pt x="40" y="201"/>
                </a:lnTo>
                <a:lnTo>
                  <a:pt x="47" y="196"/>
                </a:lnTo>
                <a:lnTo>
                  <a:pt x="55" y="191"/>
                </a:lnTo>
                <a:lnTo>
                  <a:pt x="72" y="182"/>
                </a:lnTo>
                <a:lnTo>
                  <a:pt x="107" y="165"/>
                </a:lnTo>
                <a:lnTo>
                  <a:pt x="107" y="165"/>
                </a:lnTo>
                <a:lnTo>
                  <a:pt x="187" y="126"/>
                </a:lnTo>
                <a:lnTo>
                  <a:pt x="187" y="126"/>
                </a:lnTo>
                <a:lnTo>
                  <a:pt x="228" y="107"/>
                </a:lnTo>
                <a:lnTo>
                  <a:pt x="268" y="88"/>
                </a:lnTo>
                <a:lnTo>
                  <a:pt x="268" y="88"/>
                </a:lnTo>
                <a:lnTo>
                  <a:pt x="288" y="80"/>
                </a:lnTo>
                <a:lnTo>
                  <a:pt x="307" y="71"/>
                </a:lnTo>
                <a:lnTo>
                  <a:pt x="307" y="71"/>
                </a:lnTo>
                <a:lnTo>
                  <a:pt x="323" y="63"/>
                </a:lnTo>
                <a:lnTo>
                  <a:pt x="331" y="59"/>
                </a:lnTo>
                <a:lnTo>
                  <a:pt x="338" y="53"/>
                </a:lnTo>
                <a:lnTo>
                  <a:pt x="338" y="53"/>
                </a:lnTo>
                <a:lnTo>
                  <a:pt x="330" y="59"/>
                </a:lnTo>
                <a:lnTo>
                  <a:pt x="322" y="65"/>
                </a:lnTo>
                <a:lnTo>
                  <a:pt x="313" y="70"/>
                </a:lnTo>
                <a:lnTo>
                  <a:pt x="304" y="75"/>
                </a:lnTo>
                <a:lnTo>
                  <a:pt x="265" y="91"/>
                </a:lnTo>
                <a:lnTo>
                  <a:pt x="265" y="91"/>
                </a:lnTo>
                <a:lnTo>
                  <a:pt x="225" y="110"/>
                </a:lnTo>
                <a:lnTo>
                  <a:pt x="185" y="131"/>
                </a:lnTo>
                <a:lnTo>
                  <a:pt x="185" y="131"/>
                </a:lnTo>
                <a:lnTo>
                  <a:pt x="150" y="148"/>
                </a:lnTo>
                <a:lnTo>
                  <a:pt x="115" y="166"/>
                </a:lnTo>
                <a:lnTo>
                  <a:pt x="80" y="185"/>
                </a:lnTo>
                <a:lnTo>
                  <a:pt x="64" y="196"/>
                </a:lnTo>
                <a:lnTo>
                  <a:pt x="47" y="206"/>
                </a:lnTo>
                <a:lnTo>
                  <a:pt x="47" y="206"/>
                </a:lnTo>
                <a:close/>
                <a:moveTo>
                  <a:pt x="41" y="189"/>
                </a:moveTo>
                <a:lnTo>
                  <a:pt x="41" y="189"/>
                </a:lnTo>
                <a:lnTo>
                  <a:pt x="37" y="191"/>
                </a:lnTo>
                <a:lnTo>
                  <a:pt x="37" y="192"/>
                </a:lnTo>
                <a:lnTo>
                  <a:pt x="37" y="193"/>
                </a:lnTo>
                <a:lnTo>
                  <a:pt x="37" y="193"/>
                </a:lnTo>
                <a:lnTo>
                  <a:pt x="34" y="194"/>
                </a:lnTo>
                <a:lnTo>
                  <a:pt x="34" y="194"/>
                </a:lnTo>
                <a:lnTo>
                  <a:pt x="33" y="191"/>
                </a:lnTo>
                <a:lnTo>
                  <a:pt x="33" y="188"/>
                </a:lnTo>
                <a:lnTo>
                  <a:pt x="33" y="188"/>
                </a:lnTo>
                <a:lnTo>
                  <a:pt x="45" y="177"/>
                </a:lnTo>
                <a:lnTo>
                  <a:pt x="59" y="167"/>
                </a:lnTo>
                <a:lnTo>
                  <a:pt x="73" y="158"/>
                </a:lnTo>
                <a:lnTo>
                  <a:pt x="87" y="149"/>
                </a:lnTo>
                <a:lnTo>
                  <a:pt x="87" y="149"/>
                </a:lnTo>
                <a:lnTo>
                  <a:pt x="124" y="130"/>
                </a:lnTo>
                <a:lnTo>
                  <a:pt x="160" y="110"/>
                </a:lnTo>
                <a:lnTo>
                  <a:pt x="160" y="110"/>
                </a:lnTo>
                <a:lnTo>
                  <a:pt x="193" y="94"/>
                </a:lnTo>
                <a:lnTo>
                  <a:pt x="227" y="77"/>
                </a:lnTo>
                <a:lnTo>
                  <a:pt x="227" y="77"/>
                </a:lnTo>
                <a:lnTo>
                  <a:pt x="233" y="74"/>
                </a:lnTo>
                <a:lnTo>
                  <a:pt x="233" y="74"/>
                </a:lnTo>
                <a:lnTo>
                  <a:pt x="224" y="79"/>
                </a:lnTo>
                <a:lnTo>
                  <a:pt x="224" y="79"/>
                </a:lnTo>
                <a:lnTo>
                  <a:pt x="187" y="99"/>
                </a:lnTo>
                <a:lnTo>
                  <a:pt x="150" y="118"/>
                </a:lnTo>
                <a:lnTo>
                  <a:pt x="150" y="118"/>
                </a:lnTo>
                <a:lnTo>
                  <a:pt x="116" y="138"/>
                </a:lnTo>
                <a:lnTo>
                  <a:pt x="99" y="148"/>
                </a:lnTo>
                <a:lnTo>
                  <a:pt x="82" y="158"/>
                </a:lnTo>
                <a:lnTo>
                  <a:pt x="82" y="158"/>
                </a:lnTo>
                <a:lnTo>
                  <a:pt x="68" y="169"/>
                </a:lnTo>
                <a:lnTo>
                  <a:pt x="53" y="179"/>
                </a:lnTo>
                <a:lnTo>
                  <a:pt x="53" y="179"/>
                </a:lnTo>
                <a:lnTo>
                  <a:pt x="41" y="189"/>
                </a:lnTo>
                <a:lnTo>
                  <a:pt x="41" y="189"/>
                </a:lnTo>
                <a:close/>
                <a:moveTo>
                  <a:pt x="126" y="105"/>
                </a:moveTo>
                <a:lnTo>
                  <a:pt x="126" y="105"/>
                </a:lnTo>
                <a:lnTo>
                  <a:pt x="85" y="130"/>
                </a:lnTo>
                <a:lnTo>
                  <a:pt x="46" y="156"/>
                </a:lnTo>
                <a:lnTo>
                  <a:pt x="46" y="156"/>
                </a:lnTo>
                <a:lnTo>
                  <a:pt x="39" y="155"/>
                </a:lnTo>
                <a:lnTo>
                  <a:pt x="31" y="153"/>
                </a:lnTo>
                <a:lnTo>
                  <a:pt x="31" y="153"/>
                </a:lnTo>
                <a:lnTo>
                  <a:pt x="79" y="130"/>
                </a:lnTo>
                <a:lnTo>
                  <a:pt x="126" y="105"/>
                </a:lnTo>
                <a:lnTo>
                  <a:pt x="126" y="105"/>
                </a:lnTo>
                <a:close/>
                <a:moveTo>
                  <a:pt x="57" y="159"/>
                </a:moveTo>
                <a:lnTo>
                  <a:pt x="57" y="159"/>
                </a:lnTo>
                <a:lnTo>
                  <a:pt x="57" y="159"/>
                </a:lnTo>
                <a:lnTo>
                  <a:pt x="57" y="159"/>
                </a:lnTo>
                <a:lnTo>
                  <a:pt x="56" y="157"/>
                </a:lnTo>
                <a:lnTo>
                  <a:pt x="53" y="156"/>
                </a:lnTo>
                <a:lnTo>
                  <a:pt x="53" y="156"/>
                </a:lnTo>
                <a:lnTo>
                  <a:pt x="52" y="156"/>
                </a:lnTo>
                <a:lnTo>
                  <a:pt x="52" y="156"/>
                </a:lnTo>
                <a:lnTo>
                  <a:pt x="63" y="150"/>
                </a:lnTo>
                <a:lnTo>
                  <a:pt x="74" y="144"/>
                </a:lnTo>
                <a:lnTo>
                  <a:pt x="95" y="131"/>
                </a:lnTo>
                <a:lnTo>
                  <a:pt x="95" y="131"/>
                </a:lnTo>
                <a:lnTo>
                  <a:pt x="136" y="109"/>
                </a:lnTo>
                <a:lnTo>
                  <a:pt x="136" y="109"/>
                </a:lnTo>
                <a:lnTo>
                  <a:pt x="116" y="120"/>
                </a:lnTo>
                <a:lnTo>
                  <a:pt x="95" y="133"/>
                </a:lnTo>
                <a:lnTo>
                  <a:pt x="75" y="146"/>
                </a:lnTo>
                <a:lnTo>
                  <a:pt x="57" y="159"/>
                </a:lnTo>
                <a:lnTo>
                  <a:pt x="57" y="159"/>
                </a:lnTo>
                <a:close/>
                <a:moveTo>
                  <a:pt x="203" y="74"/>
                </a:moveTo>
                <a:lnTo>
                  <a:pt x="203" y="74"/>
                </a:lnTo>
                <a:lnTo>
                  <a:pt x="204" y="74"/>
                </a:lnTo>
                <a:lnTo>
                  <a:pt x="204" y="74"/>
                </a:lnTo>
                <a:lnTo>
                  <a:pt x="230" y="59"/>
                </a:lnTo>
                <a:lnTo>
                  <a:pt x="255" y="43"/>
                </a:lnTo>
                <a:lnTo>
                  <a:pt x="255" y="43"/>
                </a:lnTo>
                <a:lnTo>
                  <a:pt x="267" y="36"/>
                </a:lnTo>
                <a:lnTo>
                  <a:pt x="267" y="36"/>
                </a:lnTo>
                <a:lnTo>
                  <a:pt x="274" y="33"/>
                </a:lnTo>
                <a:lnTo>
                  <a:pt x="277" y="32"/>
                </a:lnTo>
                <a:lnTo>
                  <a:pt x="272" y="35"/>
                </a:lnTo>
                <a:lnTo>
                  <a:pt x="272" y="35"/>
                </a:lnTo>
                <a:lnTo>
                  <a:pt x="257" y="45"/>
                </a:lnTo>
                <a:lnTo>
                  <a:pt x="241" y="54"/>
                </a:lnTo>
                <a:lnTo>
                  <a:pt x="241" y="54"/>
                </a:lnTo>
                <a:lnTo>
                  <a:pt x="203" y="74"/>
                </a:lnTo>
                <a:lnTo>
                  <a:pt x="203" y="74"/>
                </a:lnTo>
                <a:close/>
                <a:moveTo>
                  <a:pt x="227" y="58"/>
                </a:moveTo>
                <a:lnTo>
                  <a:pt x="227" y="58"/>
                </a:lnTo>
                <a:lnTo>
                  <a:pt x="166" y="92"/>
                </a:lnTo>
                <a:lnTo>
                  <a:pt x="166" y="92"/>
                </a:lnTo>
                <a:lnTo>
                  <a:pt x="119" y="115"/>
                </a:lnTo>
                <a:lnTo>
                  <a:pt x="119" y="115"/>
                </a:lnTo>
                <a:lnTo>
                  <a:pt x="84" y="135"/>
                </a:lnTo>
                <a:lnTo>
                  <a:pt x="50" y="156"/>
                </a:lnTo>
                <a:lnTo>
                  <a:pt x="50" y="156"/>
                </a:lnTo>
                <a:lnTo>
                  <a:pt x="88" y="131"/>
                </a:lnTo>
                <a:lnTo>
                  <a:pt x="127" y="107"/>
                </a:lnTo>
                <a:lnTo>
                  <a:pt x="127" y="107"/>
                </a:lnTo>
                <a:lnTo>
                  <a:pt x="168" y="84"/>
                </a:lnTo>
                <a:lnTo>
                  <a:pt x="210" y="61"/>
                </a:lnTo>
                <a:lnTo>
                  <a:pt x="210" y="61"/>
                </a:lnTo>
                <a:lnTo>
                  <a:pt x="243" y="42"/>
                </a:lnTo>
                <a:lnTo>
                  <a:pt x="259" y="31"/>
                </a:lnTo>
                <a:lnTo>
                  <a:pt x="266" y="25"/>
                </a:lnTo>
                <a:lnTo>
                  <a:pt x="273" y="19"/>
                </a:lnTo>
                <a:lnTo>
                  <a:pt x="273" y="19"/>
                </a:lnTo>
                <a:lnTo>
                  <a:pt x="273" y="19"/>
                </a:lnTo>
                <a:lnTo>
                  <a:pt x="273" y="19"/>
                </a:lnTo>
                <a:lnTo>
                  <a:pt x="278" y="24"/>
                </a:lnTo>
                <a:lnTo>
                  <a:pt x="280" y="30"/>
                </a:lnTo>
                <a:lnTo>
                  <a:pt x="280" y="30"/>
                </a:lnTo>
                <a:lnTo>
                  <a:pt x="272" y="31"/>
                </a:lnTo>
                <a:lnTo>
                  <a:pt x="265" y="34"/>
                </a:lnTo>
                <a:lnTo>
                  <a:pt x="252" y="41"/>
                </a:lnTo>
                <a:lnTo>
                  <a:pt x="239" y="51"/>
                </a:lnTo>
                <a:lnTo>
                  <a:pt x="227" y="58"/>
                </a:lnTo>
                <a:lnTo>
                  <a:pt x="227" y="58"/>
                </a:lnTo>
                <a:close/>
                <a:moveTo>
                  <a:pt x="231" y="45"/>
                </a:moveTo>
                <a:lnTo>
                  <a:pt x="231" y="45"/>
                </a:lnTo>
                <a:lnTo>
                  <a:pt x="248" y="34"/>
                </a:lnTo>
                <a:lnTo>
                  <a:pt x="264" y="24"/>
                </a:lnTo>
                <a:lnTo>
                  <a:pt x="264" y="24"/>
                </a:lnTo>
                <a:lnTo>
                  <a:pt x="266" y="23"/>
                </a:lnTo>
                <a:lnTo>
                  <a:pt x="266" y="23"/>
                </a:lnTo>
                <a:lnTo>
                  <a:pt x="265" y="24"/>
                </a:lnTo>
                <a:lnTo>
                  <a:pt x="265" y="24"/>
                </a:lnTo>
                <a:lnTo>
                  <a:pt x="258" y="29"/>
                </a:lnTo>
                <a:lnTo>
                  <a:pt x="250" y="34"/>
                </a:lnTo>
                <a:lnTo>
                  <a:pt x="250" y="34"/>
                </a:lnTo>
                <a:lnTo>
                  <a:pt x="231" y="45"/>
                </a:lnTo>
                <a:lnTo>
                  <a:pt x="231" y="45"/>
                </a:lnTo>
                <a:close/>
                <a:moveTo>
                  <a:pt x="14" y="141"/>
                </a:moveTo>
                <a:lnTo>
                  <a:pt x="14" y="141"/>
                </a:lnTo>
                <a:lnTo>
                  <a:pt x="40" y="125"/>
                </a:lnTo>
                <a:lnTo>
                  <a:pt x="64" y="111"/>
                </a:lnTo>
                <a:lnTo>
                  <a:pt x="116" y="84"/>
                </a:lnTo>
                <a:lnTo>
                  <a:pt x="116" y="84"/>
                </a:lnTo>
                <a:lnTo>
                  <a:pt x="135" y="73"/>
                </a:lnTo>
                <a:lnTo>
                  <a:pt x="135" y="73"/>
                </a:lnTo>
                <a:lnTo>
                  <a:pt x="107" y="88"/>
                </a:lnTo>
                <a:lnTo>
                  <a:pt x="107" y="88"/>
                </a:lnTo>
                <a:lnTo>
                  <a:pt x="84" y="100"/>
                </a:lnTo>
                <a:lnTo>
                  <a:pt x="62" y="114"/>
                </a:lnTo>
                <a:lnTo>
                  <a:pt x="40" y="130"/>
                </a:lnTo>
                <a:lnTo>
                  <a:pt x="18" y="146"/>
                </a:lnTo>
                <a:lnTo>
                  <a:pt x="18" y="146"/>
                </a:lnTo>
                <a:lnTo>
                  <a:pt x="14" y="141"/>
                </a:lnTo>
                <a:lnTo>
                  <a:pt x="14" y="141"/>
                </a:lnTo>
                <a:close/>
                <a:moveTo>
                  <a:pt x="8" y="124"/>
                </a:moveTo>
                <a:lnTo>
                  <a:pt x="8" y="124"/>
                </a:lnTo>
                <a:lnTo>
                  <a:pt x="44" y="101"/>
                </a:lnTo>
                <a:lnTo>
                  <a:pt x="44" y="101"/>
                </a:lnTo>
                <a:lnTo>
                  <a:pt x="44" y="101"/>
                </a:lnTo>
                <a:lnTo>
                  <a:pt x="44" y="101"/>
                </a:lnTo>
                <a:lnTo>
                  <a:pt x="45" y="101"/>
                </a:lnTo>
                <a:lnTo>
                  <a:pt x="45" y="101"/>
                </a:lnTo>
                <a:lnTo>
                  <a:pt x="46" y="101"/>
                </a:lnTo>
                <a:lnTo>
                  <a:pt x="48" y="100"/>
                </a:lnTo>
                <a:lnTo>
                  <a:pt x="50" y="98"/>
                </a:lnTo>
                <a:lnTo>
                  <a:pt x="50" y="98"/>
                </a:lnTo>
                <a:lnTo>
                  <a:pt x="59" y="93"/>
                </a:lnTo>
                <a:lnTo>
                  <a:pt x="68" y="87"/>
                </a:lnTo>
                <a:lnTo>
                  <a:pt x="68" y="87"/>
                </a:lnTo>
                <a:lnTo>
                  <a:pt x="80" y="81"/>
                </a:lnTo>
                <a:lnTo>
                  <a:pt x="80" y="81"/>
                </a:lnTo>
                <a:lnTo>
                  <a:pt x="82" y="80"/>
                </a:lnTo>
                <a:lnTo>
                  <a:pt x="83" y="79"/>
                </a:lnTo>
                <a:lnTo>
                  <a:pt x="83" y="79"/>
                </a:lnTo>
                <a:lnTo>
                  <a:pt x="98" y="71"/>
                </a:lnTo>
                <a:lnTo>
                  <a:pt x="112" y="63"/>
                </a:lnTo>
                <a:lnTo>
                  <a:pt x="112" y="63"/>
                </a:lnTo>
                <a:lnTo>
                  <a:pt x="121" y="58"/>
                </a:lnTo>
                <a:lnTo>
                  <a:pt x="129" y="54"/>
                </a:lnTo>
                <a:lnTo>
                  <a:pt x="138" y="50"/>
                </a:lnTo>
                <a:lnTo>
                  <a:pt x="146" y="44"/>
                </a:lnTo>
                <a:lnTo>
                  <a:pt x="146" y="44"/>
                </a:lnTo>
                <a:lnTo>
                  <a:pt x="147" y="45"/>
                </a:lnTo>
                <a:lnTo>
                  <a:pt x="147" y="45"/>
                </a:lnTo>
                <a:lnTo>
                  <a:pt x="98" y="76"/>
                </a:lnTo>
                <a:lnTo>
                  <a:pt x="98" y="76"/>
                </a:lnTo>
                <a:lnTo>
                  <a:pt x="76" y="89"/>
                </a:lnTo>
                <a:lnTo>
                  <a:pt x="53" y="102"/>
                </a:lnTo>
                <a:lnTo>
                  <a:pt x="30" y="115"/>
                </a:lnTo>
                <a:lnTo>
                  <a:pt x="19" y="122"/>
                </a:lnTo>
                <a:lnTo>
                  <a:pt x="9" y="131"/>
                </a:lnTo>
                <a:lnTo>
                  <a:pt x="9" y="131"/>
                </a:lnTo>
                <a:lnTo>
                  <a:pt x="8" y="124"/>
                </a:lnTo>
                <a:lnTo>
                  <a:pt x="8" y="124"/>
                </a:lnTo>
                <a:close/>
                <a:moveTo>
                  <a:pt x="50" y="95"/>
                </a:moveTo>
                <a:lnTo>
                  <a:pt x="50" y="95"/>
                </a:lnTo>
                <a:lnTo>
                  <a:pt x="49" y="94"/>
                </a:lnTo>
                <a:lnTo>
                  <a:pt x="49" y="94"/>
                </a:lnTo>
                <a:lnTo>
                  <a:pt x="57" y="89"/>
                </a:lnTo>
                <a:lnTo>
                  <a:pt x="57" y="89"/>
                </a:lnTo>
                <a:lnTo>
                  <a:pt x="66" y="83"/>
                </a:lnTo>
                <a:lnTo>
                  <a:pt x="66" y="83"/>
                </a:lnTo>
                <a:lnTo>
                  <a:pt x="69" y="81"/>
                </a:lnTo>
                <a:lnTo>
                  <a:pt x="69" y="81"/>
                </a:lnTo>
                <a:lnTo>
                  <a:pt x="50" y="95"/>
                </a:lnTo>
                <a:lnTo>
                  <a:pt x="50" y="95"/>
                </a:lnTo>
                <a:close/>
                <a:moveTo>
                  <a:pt x="155" y="35"/>
                </a:moveTo>
                <a:lnTo>
                  <a:pt x="155" y="35"/>
                </a:lnTo>
                <a:lnTo>
                  <a:pt x="163" y="31"/>
                </a:lnTo>
                <a:lnTo>
                  <a:pt x="172" y="27"/>
                </a:lnTo>
                <a:lnTo>
                  <a:pt x="188" y="18"/>
                </a:lnTo>
                <a:lnTo>
                  <a:pt x="188" y="18"/>
                </a:lnTo>
                <a:lnTo>
                  <a:pt x="171" y="30"/>
                </a:lnTo>
                <a:lnTo>
                  <a:pt x="153" y="41"/>
                </a:lnTo>
                <a:lnTo>
                  <a:pt x="153" y="41"/>
                </a:lnTo>
                <a:lnTo>
                  <a:pt x="154" y="39"/>
                </a:lnTo>
                <a:lnTo>
                  <a:pt x="154" y="39"/>
                </a:lnTo>
                <a:lnTo>
                  <a:pt x="155" y="35"/>
                </a:lnTo>
                <a:lnTo>
                  <a:pt x="155" y="35"/>
                </a:lnTo>
                <a:close/>
                <a:moveTo>
                  <a:pt x="84" y="71"/>
                </a:moveTo>
                <a:lnTo>
                  <a:pt x="84" y="71"/>
                </a:lnTo>
                <a:lnTo>
                  <a:pt x="84" y="66"/>
                </a:lnTo>
                <a:lnTo>
                  <a:pt x="84" y="66"/>
                </a:lnTo>
                <a:lnTo>
                  <a:pt x="92" y="61"/>
                </a:lnTo>
                <a:lnTo>
                  <a:pt x="101" y="56"/>
                </a:lnTo>
                <a:lnTo>
                  <a:pt x="120" y="49"/>
                </a:lnTo>
                <a:lnTo>
                  <a:pt x="120" y="49"/>
                </a:lnTo>
                <a:lnTo>
                  <a:pt x="84" y="71"/>
                </a:lnTo>
                <a:lnTo>
                  <a:pt x="84" y="71"/>
                </a:lnTo>
                <a:close/>
                <a:moveTo>
                  <a:pt x="31" y="87"/>
                </a:moveTo>
                <a:lnTo>
                  <a:pt x="31" y="87"/>
                </a:lnTo>
                <a:lnTo>
                  <a:pt x="26" y="82"/>
                </a:lnTo>
                <a:lnTo>
                  <a:pt x="26" y="82"/>
                </a:lnTo>
                <a:lnTo>
                  <a:pt x="34" y="79"/>
                </a:lnTo>
                <a:lnTo>
                  <a:pt x="40" y="75"/>
                </a:lnTo>
                <a:lnTo>
                  <a:pt x="52" y="65"/>
                </a:lnTo>
                <a:lnTo>
                  <a:pt x="52" y="65"/>
                </a:lnTo>
                <a:lnTo>
                  <a:pt x="58" y="62"/>
                </a:lnTo>
                <a:lnTo>
                  <a:pt x="51" y="68"/>
                </a:lnTo>
                <a:lnTo>
                  <a:pt x="51" y="68"/>
                </a:lnTo>
                <a:lnTo>
                  <a:pt x="33" y="86"/>
                </a:lnTo>
                <a:lnTo>
                  <a:pt x="33" y="86"/>
                </a:lnTo>
                <a:lnTo>
                  <a:pt x="31" y="87"/>
                </a:lnTo>
                <a:lnTo>
                  <a:pt x="31" y="87"/>
                </a:lnTo>
                <a:close/>
                <a:moveTo>
                  <a:pt x="30" y="78"/>
                </a:moveTo>
                <a:lnTo>
                  <a:pt x="30" y="78"/>
                </a:lnTo>
                <a:lnTo>
                  <a:pt x="28" y="77"/>
                </a:lnTo>
                <a:lnTo>
                  <a:pt x="28" y="76"/>
                </a:lnTo>
                <a:lnTo>
                  <a:pt x="31" y="74"/>
                </a:lnTo>
                <a:lnTo>
                  <a:pt x="31" y="74"/>
                </a:lnTo>
                <a:lnTo>
                  <a:pt x="38" y="69"/>
                </a:lnTo>
                <a:lnTo>
                  <a:pt x="38" y="69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61" y="58"/>
                </a:lnTo>
                <a:lnTo>
                  <a:pt x="61" y="58"/>
                </a:lnTo>
                <a:lnTo>
                  <a:pt x="53" y="62"/>
                </a:lnTo>
                <a:lnTo>
                  <a:pt x="46" y="68"/>
                </a:lnTo>
                <a:lnTo>
                  <a:pt x="38" y="73"/>
                </a:lnTo>
                <a:lnTo>
                  <a:pt x="30" y="78"/>
                </a:lnTo>
                <a:lnTo>
                  <a:pt x="30" y="78"/>
                </a:lnTo>
                <a:close/>
                <a:moveTo>
                  <a:pt x="21" y="74"/>
                </a:moveTo>
                <a:lnTo>
                  <a:pt x="21" y="74"/>
                </a:lnTo>
                <a:lnTo>
                  <a:pt x="28" y="70"/>
                </a:lnTo>
                <a:lnTo>
                  <a:pt x="36" y="65"/>
                </a:lnTo>
                <a:lnTo>
                  <a:pt x="43" y="59"/>
                </a:lnTo>
                <a:lnTo>
                  <a:pt x="51" y="54"/>
                </a:lnTo>
                <a:lnTo>
                  <a:pt x="51" y="54"/>
                </a:lnTo>
                <a:lnTo>
                  <a:pt x="44" y="59"/>
                </a:lnTo>
                <a:lnTo>
                  <a:pt x="37" y="65"/>
                </a:lnTo>
                <a:lnTo>
                  <a:pt x="29" y="72"/>
                </a:lnTo>
                <a:lnTo>
                  <a:pt x="23" y="79"/>
                </a:lnTo>
                <a:lnTo>
                  <a:pt x="23" y="79"/>
                </a:lnTo>
                <a:lnTo>
                  <a:pt x="21" y="74"/>
                </a:lnTo>
                <a:lnTo>
                  <a:pt x="21" y="74"/>
                </a:lnTo>
                <a:close/>
                <a:moveTo>
                  <a:pt x="41" y="101"/>
                </a:moveTo>
                <a:lnTo>
                  <a:pt x="41" y="101"/>
                </a:lnTo>
                <a:lnTo>
                  <a:pt x="24" y="111"/>
                </a:lnTo>
                <a:lnTo>
                  <a:pt x="8" y="121"/>
                </a:lnTo>
                <a:lnTo>
                  <a:pt x="8" y="121"/>
                </a:lnTo>
                <a:lnTo>
                  <a:pt x="10" y="117"/>
                </a:lnTo>
                <a:lnTo>
                  <a:pt x="13" y="112"/>
                </a:lnTo>
                <a:lnTo>
                  <a:pt x="16" y="109"/>
                </a:lnTo>
                <a:lnTo>
                  <a:pt x="20" y="106"/>
                </a:lnTo>
                <a:lnTo>
                  <a:pt x="25" y="103"/>
                </a:lnTo>
                <a:lnTo>
                  <a:pt x="30" y="102"/>
                </a:lnTo>
                <a:lnTo>
                  <a:pt x="36" y="101"/>
                </a:lnTo>
                <a:lnTo>
                  <a:pt x="41" y="101"/>
                </a:lnTo>
                <a:lnTo>
                  <a:pt x="41" y="101"/>
                </a:lnTo>
                <a:close/>
                <a:moveTo>
                  <a:pt x="47" y="168"/>
                </a:moveTo>
                <a:lnTo>
                  <a:pt x="47" y="168"/>
                </a:lnTo>
                <a:lnTo>
                  <a:pt x="34" y="182"/>
                </a:lnTo>
                <a:lnTo>
                  <a:pt x="34" y="182"/>
                </a:lnTo>
                <a:lnTo>
                  <a:pt x="36" y="179"/>
                </a:lnTo>
                <a:lnTo>
                  <a:pt x="36" y="179"/>
                </a:lnTo>
                <a:lnTo>
                  <a:pt x="38" y="176"/>
                </a:lnTo>
                <a:lnTo>
                  <a:pt x="41" y="173"/>
                </a:lnTo>
                <a:lnTo>
                  <a:pt x="47" y="168"/>
                </a:lnTo>
                <a:lnTo>
                  <a:pt x="47" y="168"/>
                </a:lnTo>
                <a:close/>
                <a:moveTo>
                  <a:pt x="57" y="211"/>
                </a:moveTo>
                <a:lnTo>
                  <a:pt x="57" y="211"/>
                </a:lnTo>
                <a:lnTo>
                  <a:pt x="64" y="205"/>
                </a:lnTo>
                <a:lnTo>
                  <a:pt x="71" y="201"/>
                </a:lnTo>
                <a:lnTo>
                  <a:pt x="87" y="194"/>
                </a:lnTo>
                <a:lnTo>
                  <a:pt x="103" y="187"/>
                </a:lnTo>
                <a:lnTo>
                  <a:pt x="119" y="180"/>
                </a:lnTo>
                <a:lnTo>
                  <a:pt x="119" y="180"/>
                </a:lnTo>
                <a:lnTo>
                  <a:pt x="187" y="145"/>
                </a:lnTo>
                <a:lnTo>
                  <a:pt x="187" y="145"/>
                </a:lnTo>
                <a:lnTo>
                  <a:pt x="224" y="127"/>
                </a:lnTo>
                <a:lnTo>
                  <a:pt x="261" y="111"/>
                </a:lnTo>
                <a:lnTo>
                  <a:pt x="261" y="111"/>
                </a:lnTo>
                <a:lnTo>
                  <a:pt x="280" y="103"/>
                </a:lnTo>
                <a:lnTo>
                  <a:pt x="297" y="95"/>
                </a:lnTo>
                <a:lnTo>
                  <a:pt x="315" y="87"/>
                </a:lnTo>
                <a:lnTo>
                  <a:pt x="332" y="79"/>
                </a:lnTo>
                <a:lnTo>
                  <a:pt x="332" y="79"/>
                </a:lnTo>
                <a:lnTo>
                  <a:pt x="337" y="77"/>
                </a:lnTo>
                <a:lnTo>
                  <a:pt x="334" y="79"/>
                </a:lnTo>
                <a:lnTo>
                  <a:pt x="334" y="79"/>
                </a:lnTo>
                <a:lnTo>
                  <a:pt x="317" y="88"/>
                </a:lnTo>
                <a:lnTo>
                  <a:pt x="317" y="88"/>
                </a:lnTo>
                <a:lnTo>
                  <a:pt x="301" y="97"/>
                </a:lnTo>
                <a:lnTo>
                  <a:pt x="285" y="105"/>
                </a:lnTo>
                <a:lnTo>
                  <a:pt x="285" y="105"/>
                </a:lnTo>
                <a:lnTo>
                  <a:pt x="250" y="121"/>
                </a:lnTo>
                <a:lnTo>
                  <a:pt x="234" y="131"/>
                </a:lnTo>
                <a:lnTo>
                  <a:pt x="218" y="139"/>
                </a:lnTo>
                <a:lnTo>
                  <a:pt x="218" y="139"/>
                </a:lnTo>
                <a:lnTo>
                  <a:pt x="201" y="148"/>
                </a:lnTo>
                <a:lnTo>
                  <a:pt x="184" y="157"/>
                </a:lnTo>
                <a:lnTo>
                  <a:pt x="151" y="174"/>
                </a:lnTo>
                <a:lnTo>
                  <a:pt x="151" y="174"/>
                </a:lnTo>
                <a:lnTo>
                  <a:pt x="117" y="191"/>
                </a:lnTo>
                <a:lnTo>
                  <a:pt x="99" y="200"/>
                </a:lnTo>
                <a:lnTo>
                  <a:pt x="83" y="212"/>
                </a:lnTo>
                <a:lnTo>
                  <a:pt x="83" y="212"/>
                </a:lnTo>
                <a:lnTo>
                  <a:pt x="76" y="213"/>
                </a:lnTo>
                <a:lnTo>
                  <a:pt x="70" y="213"/>
                </a:lnTo>
                <a:lnTo>
                  <a:pt x="64" y="212"/>
                </a:lnTo>
                <a:lnTo>
                  <a:pt x="57" y="211"/>
                </a:lnTo>
                <a:lnTo>
                  <a:pt x="57" y="211"/>
                </a:lnTo>
                <a:close/>
                <a:moveTo>
                  <a:pt x="347" y="87"/>
                </a:moveTo>
                <a:lnTo>
                  <a:pt x="347" y="87"/>
                </a:lnTo>
                <a:lnTo>
                  <a:pt x="324" y="103"/>
                </a:lnTo>
                <a:lnTo>
                  <a:pt x="324" y="103"/>
                </a:lnTo>
                <a:lnTo>
                  <a:pt x="310" y="112"/>
                </a:lnTo>
                <a:lnTo>
                  <a:pt x="295" y="120"/>
                </a:lnTo>
                <a:lnTo>
                  <a:pt x="263" y="136"/>
                </a:lnTo>
                <a:lnTo>
                  <a:pt x="263" y="136"/>
                </a:lnTo>
                <a:lnTo>
                  <a:pt x="203" y="164"/>
                </a:lnTo>
                <a:lnTo>
                  <a:pt x="142" y="192"/>
                </a:lnTo>
                <a:lnTo>
                  <a:pt x="142" y="192"/>
                </a:lnTo>
                <a:lnTo>
                  <a:pt x="127" y="199"/>
                </a:lnTo>
                <a:lnTo>
                  <a:pt x="127" y="199"/>
                </a:lnTo>
                <a:lnTo>
                  <a:pt x="110" y="208"/>
                </a:lnTo>
                <a:lnTo>
                  <a:pt x="110" y="208"/>
                </a:lnTo>
                <a:lnTo>
                  <a:pt x="108" y="205"/>
                </a:lnTo>
                <a:lnTo>
                  <a:pt x="108" y="205"/>
                </a:lnTo>
                <a:lnTo>
                  <a:pt x="136" y="193"/>
                </a:lnTo>
                <a:lnTo>
                  <a:pt x="136" y="193"/>
                </a:lnTo>
                <a:lnTo>
                  <a:pt x="200" y="163"/>
                </a:lnTo>
                <a:lnTo>
                  <a:pt x="200" y="163"/>
                </a:lnTo>
                <a:lnTo>
                  <a:pt x="263" y="133"/>
                </a:lnTo>
                <a:lnTo>
                  <a:pt x="295" y="117"/>
                </a:lnTo>
                <a:lnTo>
                  <a:pt x="326" y="101"/>
                </a:lnTo>
                <a:lnTo>
                  <a:pt x="326" y="101"/>
                </a:lnTo>
                <a:lnTo>
                  <a:pt x="336" y="94"/>
                </a:lnTo>
                <a:lnTo>
                  <a:pt x="347" y="87"/>
                </a:lnTo>
                <a:lnTo>
                  <a:pt x="347" y="87"/>
                </a:lnTo>
                <a:lnTo>
                  <a:pt x="347" y="87"/>
                </a:lnTo>
                <a:lnTo>
                  <a:pt x="347" y="87"/>
                </a:lnTo>
                <a:close/>
                <a:moveTo>
                  <a:pt x="382" y="102"/>
                </a:moveTo>
                <a:lnTo>
                  <a:pt x="382" y="102"/>
                </a:lnTo>
                <a:lnTo>
                  <a:pt x="384" y="105"/>
                </a:lnTo>
                <a:lnTo>
                  <a:pt x="385" y="109"/>
                </a:lnTo>
                <a:lnTo>
                  <a:pt x="385" y="109"/>
                </a:lnTo>
                <a:lnTo>
                  <a:pt x="348" y="124"/>
                </a:lnTo>
                <a:lnTo>
                  <a:pt x="311" y="139"/>
                </a:lnTo>
                <a:lnTo>
                  <a:pt x="273" y="152"/>
                </a:lnTo>
                <a:lnTo>
                  <a:pt x="237" y="168"/>
                </a:lnTo>
                <a:lnTo>
                  <a:pt x="237" y="168"/>
                </a:lnTo>
                <a:lnTo>
                  <a:pt x="161" y="202"/>
                </a:lnTo>
                <a:lnTo>
                  <a:pt x="161" y="202"/>
                </a:lnTo>
                <a:lnTo>
                  <a:pt x="144" y="211"/>
                </a:lnTo>
                <a:lnTo>
                  <a:pt x="128" y="219"/>
                </a:lnTo>
                <a:lnTo>
                  <a:pt x="128" y="219"/>
                </a:lnTo>
                <a:lnTo>
                  <a:pt x="155" y="203"/>
                </a:lnTo>
                <a:lnTo>
                  <a:pt x="183" y="189"/>
                </a:lnTo>
                <a:lnTo>
                  <a:pt x="241" y="161"/>
                </a:lnTo>
                <a:lnTo>
                  <a:pt x="241" y="161"/>
                </a:lnTo>
                <a:lnTo>
                  <a:pt x="259" y="154"/>
                </a:lnTo>
                <a:lnTo>
                  <a:pt x="277" y="147"/>
                </a:lnTo>
                <a:lnTo>
                  <a:pt x="312" y="133"/>
                </a:lnTo>
                <a:lnTo>
                  <a:pt x="347" y="118"/>
                </a:lnTo>
                <a:lnTo>
                  <a:pt x="366" y="110"/>
                </a:lnTo>
                <a:lnTo>
                  <a:pt x="382" y="102"/>
                </a:lnTo>
                <a:lnTo>
                  <a:pt x="382" y="102"/>
                </a:lnTo>
                <a:close/>
                <a:moveTo>
                  <a:pt x="223" y="221"/>
                </a:moveTo>
                <a:lnTo>
                  <a:pt x="223" y="221"/>
                </a:lnTo>
                <a:lnTo>
                  <a:pt x="217" y="215"/>
                </a:lnTo>
                <a:lnTo>
                  <a:pt x="217" y="215"/>
                </a:lnTo>
                <a:lnTo>
                  <a:pt x="254" y="200"/>
                </a:lnTo>
                <a:lnTo>
                  <a:pt x="254" y="200"/>
                </a:lnTo>
                <a:lnTo>
                  <a:pt x="278" y="192"/>
                </a:lnTo>
                <a:lnTo>
                  <a:pt x="302" y="185"/>
                </a:lnTo>
                <a:lnTo>
                  <a:pt x="325" y="177"/>
                </a:lnTo>
                <a:lnTo>
                  <a:pt x="347" y="168"/>
                </a:lnTo>
                <a:lnTo>
                  <a:pt x="347" y="168"/>
                </a:lnTo>
                <a:lnTo>
                  <a:pt x="360" y="163"/>
                </a:lnTo>
                <a:lnTo>
                  <a:pt x="372" y="157"/>
                </a:lnTo>
                <a:lnTo>
                  <a:pt x="372" y="157"/>
                </a:lnTo>
                <a:lnTo>
                  <a:pt x="367" y="160"/>
                </a:lnTo>
                <a:lnTo>
                  <a:pt x="362" y="163"/>
                </a:lnTo>
                <a:lnTo>
                  <a:pt x="357" y="166"/>
                </a:lnTo>
                <a:lnTo>
                  <a:pt x="351" y="168"/>
                </a:lnTo>
                <a:lnTo>
                  <a:pt x="351" y="168"/>
                </a:lnTo>
                <a:lnTo>
                  <a:pt x="331" y="175"/>
                </a:lnTo>
                <a:lnTo>
                  <a:pt x="312" y="183"/>
                </a:lnTo>
                <a:lnTo>
                  <a:pt x="312" y="183"/>
                </a:lnTo>
                <a:lnTo>
                  <a:pt x="263" y="204"/>
                </a:lnTo>
                <a:lnTo>
                  <a:pt x="263" y="204"/>
                </a:lnTo>
                <a:lnTo>
                  <a:pt x="243" y="213"/>
                </a:lnTo>
                <a:lnTo>
                  <a:pt x="223" y="221"/>
                </a:lnTo>
                <a:lnTo>
                  <a:pt x="223" y="221"/>
                </a:lnTo>
                <a:close/>
                <a:moveTo>
                  <a:pt x="156" y="223"/>
                </a:moveTo>
                <a:lnTo>
                  <a:pt x="156" y="223"/>
                </a:lnTo>
                <a:lnTo>
                  <a:pt x="164" y="222"/>
                </a:lnTo>
                <a:lnTo>
                  <a:pt x="172" y="220"/>
                </a:lnTo>
                <a:lnTo>
                  <a:pt x="180" y="217"/>
                </a:lnTo>
                <a:lnTo>
                  <a:pt x="187" y="214"/>
                </a:lnTo>
                <a:lnTo>
                  <a:pt x="187" y="214"/>
                </a:lnTo>
                <a:lnTo>
                  <a:pt x="215" y="201"/>
                </a:lnTo>
                <a:lnTo>
                  <a:pt x="242" y="190"/>
                </a:lnTo>
                <a:lnTo>
                  <a:pt x="242" y="190"/>
                </a:lnTo>
                <a:lnTo>
                  <a:pt x="300" y="169"/>
                </a:lnTo>
                <a:lnTo>
                  <a:pt x="358" y="149"/>
                </a:lnTo>
                <a:lnTo>
                  <a:pt x="358" y="149"/>
                </a:lnTo>
                <a:lnTo>
                  <a:pt x="334" y="158"/>
                </a:lnTo>
                <a:lnTo>
                  <a:pt x="311" y="167"/>
                </a:lnTo>
                <a:lnTo>
                  <a:pt x="264" y="188"/>
                </a:lnTo>
                <a:lnTo>
                  <a:pt x="264" y="188"/>
                </a:lnTo>
                <a:lnTo>
                  <a:pt x="240" y="198"/>
                </a:lnTo>
                <a:lnTo>
                  <a:pt x="214" y="208"/>
                </a:lnTo>
                <a:lnTo>
                  <a:pt x="188" y="219"/>
                </a:lnTo>
                <a:lnTo>
                  <a:pt x="163" y="230"/>
                </a:lnTo>
                <a:lnTo>
                  <a:pt x="163" y="230"/>
                </a:lnTo>
                <a:lnTo>
                  <a:pt x="160" y="227"/>
                </a:lnTo>
                <a:lnTo>
                  <a:pt x="156" y="223"/>
                </a:lnTo>
                <a:lnTo>
                  <a:pt x="156" y="223"/>
                </a:lnTo>
                <a:close/>
                <a:moveTo>
                  <a:pt x="165" y="231"/>
                </a:moveTo>
                <a:lnTo>
                  <a:pt x="165" y="231"/>
                </a:lnTo>
                <a:lnTo>
                  <a:pt x="186" y="224"/>
                </a:lnTo>
                <a:lnTo>
                  <a:pt x="209" y="215"/>
                </a:lnTo>
                <a:lnTo>
                  <a:pt x="209" y="215"/>
                </a:lnTo>
                <a:lnTo>
                  <a:pt x="208" y="216"/>
                </a:lnTo>
                <a:lnTo>
                  <a:pt x="208" y="216"/>
                </a:lnTo>
                <a:lnTo>
                  <a:pt x="165" y="231"/>
                </a:lnTo>
                <a:lnTo>
                  <a:pt x="165" y="231"/>
                </a:lnTo>
                <a:lnTo>
                  <a:pt x="165" y="231"/>
                </a:lnTo>
                <a:lnTo>
                  <a:pt x="165" y="231"/>
                </a:lnTo>
                <a:close/>
                <a:moveTo>
                  <a:pt x="327" y="173"/>
                </a:moveTo>
                <a:lnTo>
                  <a:pt x="327" y="173"/>
                </a:lnTo>
                <a:lnTo>
                  <a:pt x="300" y="182"/>
                </a:lnTo>
                <a:lnTo>
                  <a:pt x="273" y="192"/>
                </a:lnTo>
                <a:lnTo>
                  <a:pt x="273" y="192"/>
                </a:lnTo>
                <a:lnTo>
                  <a:pt x="244" y="202"/>
                </a:lnTo>
                <a:lnTo>
                  <a:pt x="216" y="213"/>
                </a:lnTo>
                <a:lnTo>
                  <a:pt x="216" y="213"/>
                </a:lnTo>
                <a:lnTo>
                  <a:pt x="215" y="212"/>
                </a:lnTo>
                <a:lnTo>
                  <a:pt x="215" y="212"/>
                </a:lnTo>
                <a:lnTo>
                  <a:pt x="266" y="190"/>
                </a:lnTo>
                <a:lnTo>
                  <a:pt x="266" y="190"/>
                </a:lnTo>
                <a:lnTo>
                  <a:pt x="318" y="168"/>
                </a:lnTo>
                <a:lnTo>
                  <a:pt x="318" y="168"/>
                </a:lnTo>
                <a:lnTo>
                  <a:pt x="342" y="159"/>
                </a:lnTo>
                <a:lnTo>
                  <a:pt x="353" y="153"/>
                </a:lnTo>
                <a:lnTo>
                  <a:pt x="359" y="150"/>
                </a:lnTo>
                <a:lnTo>
                  <a:pt x="364" y="147"/>
                </a:lnTo>
                <a:lnTo>
                  <a:pt x="364" y="147"/>
                </a:lnTo>
                <a:lnTo>
                  <a:pt x="364" y="146"/>
                </a:lnTo>
                <a:lnTo>
                  <a:pt x="364" y="146"/>
                </a:lnTo>
                <a:lnTo>
                  <a:pt x="365" y="147"/>
                </a:lnTo>
                <a:lnTo>
                  <a:pt x="365" y="147"/>
                </a:lnTo>
                <a:lnTo>
                  <a:pt x="371" y="150"/>
                </a:lnTo>
                <a:lnTo>
                  <a:pt x="374" y="155"/>
                </a:lnTo>
                <a:lnTo>
                  <a:pt x="374" y="155"/>
                </a:lnTo>
                <a:lnTo>
                  <a:pt x="363" y="159"/>
                </a:lnTo>
                <a:lnTo>
                  <a:pt x="350" y="164"/>
                </a:lnTo>
                <a:lnTo>
                  <a:pt x="339" y="168"/>
                </a:lnTo>
                <a:lnTo>
                  <a:pt x="327" y="173"/>
                </a:lnTo>
                <a:lnTo>
                  <a:pt x="327" y="173"/>
                </a:lnTo>
                <a:close/>
                <a:moveTo>
                  <a:pt x="365" y="140"/>
                </a:moveTo>
                <a:lnTo>
                  <a:pt x="365" y="140"/>
                </a:lnTo>
                <a:lnTo>
                  <a:pt x="363" y="142"/>
                </a:lnTo>
                <a:lnTo>
                  <a:pt x="364" y="145"/>
                </a:lnTo>
                <a:lnTo>
                  <a:pt x="364" y="145"/>
                </a:lnTo>
                <a:lnTo>
                  <a:pt x="363" y="145"/>
                </a:lnTo>
                <a:lnTo>
                  <a:pt x="363" y="145"/>
                </a:lnTo>
                <a:lnTo>
                  <a:pt x="305" y="165"/>
                </a:lnTo>
                <a:lnTo>
                  <a:pt x="247" y="186"/>
                </a:lnTo>
                <a:lnTo>
                  <a:pt x="247" y="186"/>
                </a:lnTo>
                <a:lnTo>
                  <a:pt x="222" y="195"/>
                </a:lnTo>
                <a:lnTo>
                  <a:pt x="198" y="206"/>
                </a:lnTo>
                <a:lnTo>
                  <a:pt x="198" y="206"/>
                </a:lnTo>
                <a:lnTo>
                  <a:pt x="184" y="213"/>
                </a:lnTo>
                <a:lnTo>
                  <a:pt x="170" y="218"/>
                </a:lnTo>
                <a:lnTo>
                  <a:pt x="170" y="218"/>
                </a:lnTo>
                <a:lnTo>
                  <a:pt x="163" y="220"/>
                </a:lnTo>
                <a:lnTo>
                  <a:pt x="159" y="221"/>
                </a:lnTo>
                <a:lnTo>
                  <a:pt x="158" y="221"/>
                </a:lnTo>
                <a:lnTo>
                  <a:pt x="159" y="220"/>
                </a:lnTo>
                <a:lnTo>
                  <a:pt x="159" y="220"/>
                </a:lnTo>
                <a:lnTo>
                  <a:pt x="168" y="217"/>
                </a:lnTo>
                <a:lnTo>
                  <a:pt x="176" y="213"/>
                </a:lnTo>
                <a:lnTo>
                  <a:pt x="176" y="213"/>
                </a:lnTo>
                <a:lnTo>
                  <a:pt x="292" y="167"/>
                </a:lnTo>
                <a:lnTo>
                  <a:pt x="292" y="167"/>
                </a:lnTo>
                <a:lnTo>
                  <a:pt x="309" y="160"/>
                </a:lnTo>
                <a:lnTo>
                  <a:pt x="328" y="154"/>
                </a:lnTo>
                <a:lnTo>
                  <a:pt x="346" y="148"/>
                </a:lnTo>
                <a:lnTo>
                  <a:pt x="365" y="139"/>
                </a:lnTo>
                <a:lnTo>
                  <a:pt x="365" y="139"/>
                </a:lnTo>
                <a:lnTo>
                  <a:pt x="365" y="140"/>
                </a:lnTo>
                <a:lnTo>
                  <a:pt x="365" y="140"/>
                </a:lnTo>
                <a:close/>
                <a:moveTo>
                  <a:pt x="381" y="123"/>
                </a:moveTo>
                <a:lnTo>
                  <a:pt x="381" y="123"/>
                </a:lnTo>
                <a:lnTo>
                  <a:pt x="367" y="130"/>
                </a:lnTo>
                <a:lnTo>
                  <a:pt x="351" y="136"/>
                </a:lnTo>
                <a:lnTo>
                  <a:pt x="337" y="142"/>
                </a:lnTo>
                <a:lnTo>
                  <a:pt x="323" y="147"/>
                </a:lnTo>
                <a:lnTo>
                  <a:pt x="323" y="147"/>
                </a:lnTo>
                <a:lnTo>
                  <a:pt x="294" y="157"/>
                </a:lnTo>
                <a:lnTo>
                  <a:pt x="264" y="169"/>
                </a:lnTo>
                <a:lnTo>
                  <a:pt x="264" y="169"/>
                </a:lnTo>
                <a:lnTo>
                  <a:pt x="238" y="179"/>
                </a:lnTo>
                <a:lnTo>
                  <a:pt x="212" y="189"/>
                </a:lnTo>
                <a:lnTo>
                  <a:pt x="212" y="189"/>
                </a:lnTo>
                <a:lnTo>
                  <a:pt x="245" y="174"/>
                </a:lnTo>
                <a:lnTo>
                  <a:pt x="280" y="159"/>
                </a:lnTo>
                <a:lnTo>
                  <a:pt x="280" y="159"/>
                </a:lnTo>
                <a:lnTo>
                  <a:pt x="309" y="148"/>
                </a:lnTo>
                <a:lnTo>
                  <a:pt x="337" y="136"/>
                </a:lnTo>
                <a:lnTo>
                  <a:pt x="337" y="136"/>
                </a:lnTo>
                <a:lnTo>
                  <a:pt x="349" y="131"/>
                </a:lnTo>
                <a:lnTo>
                  <a:pt x="363" y="125"/>
                </a:lnTo>
                <a:lnTo>
                  <a:pt x="375" y="120"/>
                </a:lnTo>
                <a:lnTo>
                  <a:pt x="380" y="116"/>
                </a:lnTo>
                <a:lnTo>
                  <a:pt x="385" y="112"/>
                </a:lnTo>
                <a:lnTo>
                  <a:pt x="385" y="112"/>
                </a:lnTo>
                <a:lnTo>
                  <a:pt x="384" y="118"/>
                </a:lnTo>
                <a:lnTo>
                  <a:pt x="381" y="123"/>
                </a:lnTo>
                <a:lnTo>
                  <a:pt x="381" y="123"/>
                </a:lnTo>
                <a:close/>
                <a:moveTo>
                  <a:pt x="77" y="263"/>
                </a:moveTo>
                <a:lnTo>
                  <a:pt x="77" y="263"/>
                </a:lnTo>
                <a:lnTo>
                  <a:pt x="80" y="263"/>
                </a:lnTo>
                <a:lnTo>
                  <a:pt x="80" y="263"/>
                </a:lnTo>
                <a:lnTo>
                  <a:pt x="75" y="264"/>
                </a:lnTo>
                <a:lnTo>
                  <a:pt x="75" y="264"/>
                </a:lnTo>
                <a:lnTo>
                  <a:pt x="77" y="263"/>
                </a:lnTo>
                <a:lnTo>
                  <a:pt x="77" y="263"/>
                </a:lnTo>
                <a:close/>
                <a:moveTo>
                  <a:pt x="91" y="258"/>
                </a:moveTo>
                <a:lnTo>
                  <a:pt x="91" y="258"/>
                </a:lnTo>
                <a:lnTo>
                  <a:pt x="80" y="260"/>
                </a:lnTo>
                <a:lnTo>
                  <a:pt x="80" y="260"/>
                </a:lnTo>
                <a:lnTo>
                  <a:pt x="87" y="253"/>
                </a:lnTo>
                <a:lnTo>
                  <a:pt x="87" y="253"/>
                </a:lnTo>
                <a:lnTo>
                  <a:pt x="116" y="243"/>
                </a:lnTo>
                <a:lnTo>
                  <a:pt x="116" y="243"/>
                </a:lnTo>
                <a:lnTo>
                  <a:pt x="103" y="251"/>
                </a:lnTo>
                <a:lnTo>
                  <a:pt x="91" y="258"/>
                </a:lnTo>
                <a:lnTo>
                  <a:pt x="91" y="258"/>
                </a:lnTo>
                <a:close/>
                <a:moveTo>
                  <a:pt x="230" y="164"/>
                </a:moveTo>
                <a:lnTo>
                  <a:pt x="230" y="164"/>
                </a:lnTo>
                <a:lnTo>
                  <a:pt x="198" y="179"/>
                </a:lnTo>
                <a:lnTo>
                  <a:pt x="165" y="195"/>
                </a:lnTo>
                <a:lnTo>
                  <a:pt x="134" y="213"/>
                </a:lnTo>
                <a:lnTo>
                  <a:pt x="102" y="231"/>
                </a:lnTo>
                <a:lnTo>
                  <a:pt x="102" y="231"/>
                </a:lnTo>
                <a:lnTo>
                  <a:pt x="106" y="220"/>
                </a:lnTo>
                <a:lnTo>
                  <a:pt x="106" y="220"/>
                </a:lnTo>
                <a:lnTo>
                  <a:pt x="143" y="202"/>
                </a:lnTo>
                <a:lnTo>
                  <a:pt x="179" y="186"/>
                </a:lnTo>
                <a:lnTo>
                  <a:pt x="216" y="170"/>
                </a:lnTo>
                <a:lnTo>
                  <a:pt x="253" y="154"/>
                </a:lnTo>
                <a:lnTo>
                  <a:pt x="253" y="154"/>
                </a:lnTo>
                <a:lnTo>
                  <a:pt x="290" y="140"/>
                </a:lnTo>
                <a:lnTo>
                  <a:pt x="326" y="124"/>
                </a:lnTo>
                <a:lnTo>
                  <a:pt x="326" y="124"/>
                </a:lnTo>
                <a:lnTo>
                  <a:pt x="360" y="110"/>
                </a:lnTo>
                <a:lnTo>
                  <a:pt x="360" y="110"/>
                </a:lnTo>
                <a:lnTo>
                  <a:pt x="363" y="109"/>
                </a:lnTo>
                <a:lnTo>
                  <a:pt x="363" y="109"/>
                </a:lnTo>
                <a:lnTo>
                  <a:pt x="346" y="117"/>
                </a:lnTo>
                <a:lnTo>
                  <a:pt x="330" y="124"/>
                </a:lnTo>
                <a:lnTo>
                  <a:pt x="297" y="138"/>
                </a:lnTo>
                <a:lnTo>
                  <a:pt x="263" y="150"/>
                </a:lnTo>
                <a:lnTo>
                  <a:pt x="246" y="157"/>
                </a:lnTo>
                <a:lnTo>
                  <a:pt x="230" y="164"/>
                </a:lnTo>
                <a:lnTo>
                  <a:pt x="230" y="164"/>
                </a:lnTo>
                <a:close/>
                <a:moveTo>
                  <a:pt x="109" y="216"/>
                </a:moveTo>
                <a:lnTo>
                  <a:pt x="109" y="216"/>
                </a:lnTo>
                <a:lnTo>
                  <a:pt x="107" y="217"/>
                </a:lnTo>
                <a:lnTo>
                  <a:pt x="107" y="217"/>
                </a:lnTo>
                <a:lnTo>
                  <a:pt x="108" y="213"/>
                </a:lnTo>
                <a:lnTo>
                  <a:pt x="108" y="213"/>
                </a:lnTo>
                <a:lnTo>
                  <a:pt x="108" y="212"/>
                </a:lnTo>
                <a:lnTo>
                  <a:pt x="108" y="212"/>
                </a:lnTo>
                <a:lnTo>
                  <a:pt x="108" y="212"/>
                </a:lnTo>
                <a:lnTo>
                  <a:pt x="108" y="212"/>
                </a:lnTo>
                <a:lnTo>
                  <a:pt x="122" y="206"/>
                </a:lnTo>
                <a:lnTo>
                  <a:pt x="134" y="199"/>
                </a:lnTo>
                <a:lnTo>
                  <a:pt x="160" y="186"/>
                </a:lnTo>
                <a:lnTo>
                  <a:pt x="160" y="186"/>
                </a:lnTo>
                <a:lnTo>
                  <a:pt x="196" y="170"/>
                </a:lnTo>
                <a:lnTo>
                  <a:pt x="196" y="170"/>
                </a:lnTo>
                <a:lnTo>
                  <a:pt x="260" y="142"/>
                </a:lnTo>
                <a:lnTo>
                  <a:pt x="293" y="127"/>
                </a:lnTo>
                <a:lnTo>
                  <a:pt x="324" y="112"/>
                </a:lnTo>
                <a:lnTo>
                  <a:pt x="324" y="112"/>
                </a:lnTo>
                <a:lnTo>
                  <a:pt x="353" y="97"/>
                </a:lnTo>
                <a:lnTo>
                  <a:pt x="353" y="97"/>
                </a:lnTo>
                <a:lnTo>
                  <a:pt x="355" y="97"/>
                </a:lnTo>
                <a:lnTo>
                  <a:pt x="355" y="97"/>
                </a:lnTo>
                <a:lnTo>
                  <a:pt x="341" y="105"/>
                </a:lnTo>
                <a:lnTo>
                  <a:pt x="327" y="112"/>
                </a:lnTo>
                <a:lnTo>
                  <a:pt x="299" y="126"/>
                </a:lnTo>
                <a:lnTo>
                  <a:pt x="299" y="126"/>
                </a:lnTo>
                <a:lnTo>
                  <a:pt x="239" y="154"/>
                </a:lnTo>
                <a:lnTo>
                  <a:pt x="209" y="167"/>
                </a:lnTo>
                <a:lnTo>
                  <a:pt x="179" y="181"/>
                </a:lnTo>
                <a:lnTo>
                  <a:pt x="179" y="181"/>
                </a:lnTo>
                <a:lnTo>
                  <a:pt x="109" y="216"/>
                </a:lnTo>
                <a:lnTo>
                  <a:pt x="109" y="216"/>
                </a:lnTo>
                <a:close/>
                <a:moveTo>
                  <a:pt x="340" y="82"/>
                </a:moveTo>
                <a:lnTo>
                  <a:pt x="340" y="82"/>
                </a:lnTo>
                <a:lnTo>
                  <a:pt x="339" y="84"/>
                </a:lnTo>
                <a:lnTo>
                  <a:pt x="340" y="86"/>
                </a:lnTo>
                <a:lnTo>
                  <a:pt x="340" y="86"/>
                </a:lnTo>
                <a:lnTo>
                  <a:pt x="342" y="88"/>
                </a:lnTo>
                <a:lnTo>
                  <a:pt x="342" y="88"/>
                </a:lnTo>
                <a:lnTo>
                  <a:pt x="321" y="100"/>
                </a:lnTo>
                <a:lnTo>
                  <a:pt x="301" y="111"/>
                </a:lnTo>
                <a:lnTo>
                  <a:pt x="301" y="111"/>
                </a:lnTo>
                <a:lnTo>
                  <a:pt x="265" y="130"/>
                </a:lnTo>
                <a:lnTo>
                  <a:pt x="230" y="147"/>
                </a:lnTo>
                <a:lnTo>
                  <a:pt x="230" y="147"/>
                </a:lnTo>
                <a:lnTo>
                  <a:pt x="158" y="180"/>
                </a:lnTo>
                <a:lnTo>
                  <a:pt x="158" y="180"/>
                </a:lnTo>
                <a:lnTo>
                  <a:pt x="133" y="192"/>
                </a:lnTo>
                <a:lnTo>
                  <a:pt x="106" y="204"/>
                </a:lnTo>
                <a:lnTo>
                  <a:pt x="106" y="204"/>
                </a:lnTo>
                <a:lnTo>
                  <a:pt x="103" y="204"/>
                </a:lnTo>
                <a:lnTo>
                  <a:pt x="103" y="204"/>
                </a:lnTo>
                <a:lnTo>
                  <a:pt x="97" y="207"/>
                </a:lnTo>
                <a:lnTo>
                  <a:pt x="91" y="210"/>
                </a:lnTo>
                <a:lnTo>
                  <a:pt x="91" y="210"/>
                </a:lnTo>
                <a:lnTo>
                  <a:pt x="101" y="202"/>
                </a:lnTo>
                <a:lnTo>
                  <a:pt x="111" y="196"/>
                </a:lnTo>
                <a:lnTo>
                  <a:pt x="111" y="196"/>
                </a:lnTo>
                <a:lnTo>
                  <a:pt x="147" y="178"/>
                </a:lnTo>
                <a:lnTo>
                  <a:pt x="147" y="178"/>
                </a:lnTo>
                <a:lnTo>
                  <a:pt x="180" y="161"/>
                </a:lnTo>
                <a:lnTo>
                  <a:pt x="214" y="144"/>
                </a:lnTo>
                <a:lnTo>
                  <a:pt x="214" y="144"/>
                </a:lnTo>
                <a:lnTo>
                  <a:pt x="247" y="126"/>
                </a:lnTo>
                <a:lnTo>
                  <a:pt x="281" y="110"/>
                </a:lnTo>
                <a:lnTo>
                  <a:pt x="281" y="110"/>
                </a:lnTo>
                <a:lnTo>
                  <a:pt x="312" y="95"/>
                </a:lnTo>
                <a:lnTo>
                  <a:pt x="328" y="86"/>
                </a:lnTo>
                <a:lnTo>
                  <a:pt x="342" y="76"/>
                </a:lnTo>
                <a:lnTo>
                  <a:pt x="342" y="76"/>
                </a:lnTo>
                <a:lnTo>
                  <a:pt x="340" y="82"/>
                </a:lnTo>
                <a:lnTo>
                  <a:pt x="340" y="82"/>
                </a:lnTo>
                <a:close/>
                <a:moveTo>
                  <a:pt x="122" y="239"/>
                </a:moveTo>
                <a:lnTo>
                  <a:pt x="122" y="239"/>
                </a:lnTo>
                <a:lnTo>
                  <a:pt x="106" y="244"/>
                </a:lnTo>
                <a:lnTo>
                  <a:pt x="90" y="249"/>
                </a:lnTo>
                <a:lnTo>
                  <a:pt x="90" y="249"/>
                </a:lnTo>
                <a:lnTo>
                  <a:pt x="93" y="245"/>
                </a:lnTo>
                <a:lnTo>
                  <a:pt x="93" y="245"/>
                </a:lnTo>
                <a:lnTo>
                  <a:pt x="102" y="242"/>
                </a:lnTo>
                <a:lnTo>
                  <a:pt x="112" y="237"/>
                </a:lnTo>
                <a:lnTo>
                  <a:pt x="112" y="237"/>
                </a:lnTo>
                <a:lnTo>
                  <a:pt x="124" y="231"/>
                </a:lnTo>
                <a:lnTo>
                  <a:pt x="124" y="231"/>
                </a:lnTo>
                <a:lnTo>
                  <a:pt x="131" y="228"/>
                </a:lnTo>
                <a:lnTo>
                  <a:pt x="138" y="225"/>
                </a:lnTo>
                <a:lnTo>
                  <a:pt x="138" y="225"/>
                </a:lnTo>
                <a:lnTo>
                  <a:pt x="130" y="232"/>
                </a:lnTo>
                <a:lnTo>
                  <a:pt x="122" y="239"/>
                </a:lnTo>
                <a:lnTo>
                  <a:pt x="122" y="239"/>
                </a:lnTo>
                <a:close/>
                <a:moveTo>
                  <a:pt x="141" y="221"/>
                </a:moveTo>
                <a:lnTo>
                  <a:pt x="141" y="221"/>
                </a:lnTo>
                <a:lnTo>
                  <a:pt x="141" y="221"/>
                </a:lnTo>
                <a:lnTo>
                  <a:pt x="141" y="221"/>
                </a:lnTo>
                <a:lnTo>
                  <a:pt x="129" y="226"/>
                </a:lnTo>
                <a:lnTo>
                  <a:pt x="118" y="232"/>
                </a:lnTo>
                <a:lnTo>
                  <a:pt x="106" y="238"/>
                </a:lnTo>
                <a:lnTo>
                  <a:pt x="95" y="242"/>
                </a:lnTo>
                <a:lnTo>
                  <a:pt x="95" y="242"/>
                </a:lnTo>
                <a:lnTo>
                  <a:pt x="99" y="236"/>
                </a:lnTo>
                <a:lnTo>
                  <a:pt x="99" y="236"/>
                </a:lnTo>
                <a:lnTo>
                  <a:pt x="124" y="224"/>
                </a:lnTo>
                <a:lnTo>
                  <a:pt x="147" y="212"/>
                </a:lnTo>
                <a:lnTo>
                  <a:pt x="147" y="212"/>
                </a:lnTo>
                <a:lnTo>
                  <a:pt x="208" y="183"/>
                </a:lnTo>
                <a:lnTo>
                  <a:pt x="208" y="183"/>
                </a:lnTo>
                <a:lnTo>
                  <a:pt x="241" y="169"/>
                </a:lnTo>
                <a:lnTo>
                  <a:pt x="273" y="156"/>
                </a:lnTo>
                <a:lnTo>
                  <a:pt x="340" y="131"/>
                </a:lnTo>
                <a:lnTo>
                  <a:pt x="340" y="131"/>
                </a:lnTo>
                <a:lnTo>
                  <a:pt x="366" y="120"/>
                </a:lnTo>
                <a:lnTo>
                  <a:pt x="366" y="120"/>
                </a:lnTo>
                <a:lnTo>
                  <a:pt x="381" y="113"/>
                </a:lnTo>
                <a:lnTo>
                  <a:pt x="381" y="113"/>
                </a:lnTo>
                <a:lnTo>
                  <a:pt x="382" y="113"/>
                </a:lnTo>
                <a:lnTo>
                  <a:pt x="377" y="115"/>
                </a:lnTo>
                <a:lnTo>
                  <a:pt x="369" y="119"/>
                </a:lnTo>
                <a:lnTo>
                  <a:pt x="369" y="119"/>
                </a:lnTo>
                <a:lnTo>
                  <a:pt x="306" y="147"/>
                </a:lnTo>
                <a:lnTo>
                  <a:pt x="306" y="147"/>
                </a:lnTo>
                <a:lnTo>
                  <a:pt x="243" y="173"/>
                </a:lnTo>
                <a:lnTo>
                  <a:pt x="213" y="186"/>
                </a:lnTo>
                <a:lnTo>
                  <a:pt x="182" y="200"/>
                </a:lnTo>
                <a:lnTo>
                  <a:pt x="182" y="200"/>
                </a:lnTo>
                <a:lnTo>
                  <a:pt x="179" y="202"/>
                </a:lnTo>
                <a:lnTo>
                  <a:pt x="179" y="202"/>
                </a:lnTo>
                <a:lnTo>
                  <a:pt x="165" y="208"/>
                </a:lnTo>
                <a:lnTo>
                  <a:pt x="152" y="215"/>
                </a:lnTo>
                <a:lnTo>
                  <a:pt x="152" y="215"/>
                </a:lnTo>
                <a:lnTo>
                  <a:pt x="149" y="215"/>
                </a:lnTo>
                <a:lnTo>
                  <a:pt x="149" y="215"/>
                </a:lnTo>
                <a:lnTo>
                  <a:pt x="147" y="215"/>
                </a:lnTo>
                <a:lnTo>
                  <a:pt x="145" y="216"/>
                </a:lnTo>
                <a:lnTo>
                  <a:pt x="145" y="216"/>
                </a:lnTo>
                <a:lnTo>
                  <a:pt x="141" y="221"/>
                </a:lnTo>
                <a:lnTo>
                  <a:pt x="141" y="221"/>
                </a:lnTo>
                <a:close/>
                <a:moveTo>
                  <a:pt x="154" y="217"/>
                </a:moveTo>
                <a:lnTo>
                  <a:pt x="154" y="217"/>
                </a:lnTo>
                <a:lnTo>
                  <a:pt x="176" y="206"/>
                </a:lnTo>
                <a:lnTo>
                  <a:pt x="176" y="206"/>
                </a:lnTo>
                <a:lnTo>
                  <a:pt x="179" y="204"/>
                </a:lnTo>
                <a:lnTo>
                  <a:pt x="179" y="204"/>
                </a:lnTo>
                <a:lnTo>
                  <a:pt x="210" y="193"/>
                </a:lnTo>
                <a:lnTo>
                  <a:pt x="240" y="182"/>
                </a:lnTo>
                <a:lnTo>
                  <a:pt x="240" y="182"/>
                </a:lnTo>
                <a:lnTo>
                  <a:pt x="270" y="169"/>
                </a:lnTo>
                <a:lnTo>
                  <a:pt x="287" y="162"/>
                </a:lnTo>
                <a:lnTo>
                  <a:pt x="302" y="156"/>
                </a:lnTo>
                <a:lnTo>
                  <a:pt x="302" y="156"/>
                </a:lnTo>
                <a:lnTo>
                  <a:pt x="333" y="145"/>
                </a:lnTo>
                <a:lnTo>
                  <a:pt x="348" y="139"/>
                </a:lnTo>
                <a:lnTo>
                  <a:pt x="365" y="133"/>
                </a:lnTo>
                <a:lnTo>
                  <a:pt x="365" y="133"/>
                </a:lnTo>
                <a:lnTo>
                  <a:pt x="372" y="130"/>
                </a:lnTo>
                <a:lnTo>
                  <a:pt x="377" y="126"/>
                </a:lnTo>
                <a:lnTo>
                  <a:pt x="379" y="126"/>
                </a:lnTo>
                <a:lnTo>
                  <a:pt x="379" y="126"/>
                </a:lnTo>
                <a:lnTo>
                  <a:pt x="379" y="126"/>
                </a:lnTo>
                <a:lnTo>
                  <a:pt x="379" y="127"/>
                </a:lnTo>
                <a:lnTo>
                  <a:pt x="379" y="127"/>
                </a:lnTo>
                <a:lnTo>
                  <a:pt x="377" y="129"/>
                </a:lnTo>
                <a:lnTo>
                  <a:pt x="377" y="129"/>
                </a:lnTo>
                <a:lnTo>
                  <a:pt x="371" y="133"/>
                </a:lnTo>
                <a:lnTo>
                  <a:pt x="365" y="136"/>
                </a:lnTo>
                <a:lnTo>
                  <a:pt x="365" y="136"/>
                </a:lnTo>
                <a:lnTo>
                  <a:pt x="349" y="143"/>
                </a:lnTo>
                <a:lnTo>
                  <a:pt x="334" y="149"/>
                </a:lnTo>
                <a:lnTo>
                  <a:pt x="334" y="149"/>
                </a:lnTo>
                <a:lnTo>
                  <a:pt x="302" y="161"/>
                </a:lnTo>
                <a:lnTo>
                  <a:pt x="269" y="173"/>
                </a:lnTo>
                <a:lnTo>
                  <a:pt x="269" y="173"/>
                </a:lnTo>
                <a:lnTo>
                  <a:pt x="212" y="195"/>
                </a:lnTo>
                <a:lnTo>
                  <a:pt x="183" y="206"/>
                </a:lnTo>
                <a:lnTo>
                  <a:pt x="155" y="220"/>
                </a:lnTo>
                <a:lnTo>
                  <a:pt x="155" y="220"/>
                </a:lnTo>
                <a:lnTo>
                  <a:pt x="154" y="217"/>
                </a:lnTo>
                <a:lnTo>
                  <a:pt x="154" y="217"/>
                </a:lnTo>
                <a:lnTo>
                  <a:pt x="154" y="217"/>
                </a:lnTo>
                <a:lnTo>
                  <a:pt x="154" y="217"/>
                </a:lnTo>
                <a:close/>
                <a:moveTo>
                  <a:pt x="167" y="233"/>
                </a:moveTo>
                <a:lnTo>
                  <a:pt x="167" y="233"/>
                </a:lnTo>
                <a:lnTo>
                  <a:pt x="185" y="226"/>
                </a:lnTo>
                <a:lnTo>
                  <a:pt x="205" y="219"/>
                </a:lnTo>
                <a:lnTo>
                  <a:pt x="205" y="219"/>
                </a:lnTo>
                <a:lnTo>
                  <a:pt x="207" y="218"/>
                </a:lnTo>
                <a:lnTo>
                  <a:pt x="207" y="218"/>
                </a:lnTo>
                <a:lnTo>
                  <a:pt x="203" y="223"/>
                </a:lnTo>
                <a:lnTo>
                  <a:pt x="199" y="227"/>
                </a:lnTo>
                <a:lnTo>
                  <a:pt x="193" y="231"/>
                </a:lnTo>
                <a:lnTo>
                  <a:pt x="188" y="233"/>
                </a:lnTo>
                <a:lnTo>
                  <a:pt x="182" y="235"/>
                </a:lnTo>
                <a:lnTo>
                  <a:pt x="177" y="235"/>
                </a:lnTo>
                <a:lnTo>
                  <a:pt x="172" y="234"/>
                </a:lnTo>
                <a:lnTo>
                  <a:pt x="167" y="233"/>
                </a:lnTo>
                <a:lnTo>
                  <a:pt x="167" y="233"/>
                </a:lnTo>
                <a:close/>
                <a:moveTo>
                  <a:pt x="225" y="223"/>
                </a:moveTo>
                <a:lnTo>
                  <a:pt x="225" y="223"/>
                </a:lnTo>
                <a:lnTo>
                  <a:pt x="304" y="196"/>
                </a:lnTo>
                <a:lnTo>
                  <a:pt x="304" y="196"/>
                </a:lnTo>
                <a:lnTo>
                  <a:pt x="323" y="190"/>
                </a:lnTo>
                <a:lnTo>
                  <a:pt x="341" y="183"/>
                </a:lnTo>
                <a:lnTo>
                  <a:pt x="341" y="183"/>
                </a:lnTo>
                <a:lnTo>
                  <a:pt x="363" y="175"/>
                </a:lnTo>
                <a:lnTo>
                  <a:pt x="363" y="175"/>
                </a:lnTo>
                <a:lnTo>
                  <a:pt x="371" y="172"/>
                </a:lnTo>
                <a:lnTo>
                  <a:pt x="373" y="172"/>
                </a:lnTo>
                <a:lnTo>
                  <a:pt x="370" y="174"/>
                </a:lnTo>
                <a:lnTo>
                  <a:pt x="370" y="174"/>
                </a:lnTo>
                <a:lnTo>
                  <a:pt x="347" y="184"/>
                </a:lnTo>
                <a:lnTo>
                  <a:pt x="325" y="193"/>
                </a:lnTo>
                <a:lnTo>
                  <a:pt x="281" y="212"/>
                </a:lnTo>
                <a:lnTo>
                  <a:pt x="281" y="212"/>
                </a:lnTo>
                <a:lnTo>
                  <a:pt x="279" y="212"/>
                </a:lnTo>
                <a:lnTo>
                  <a:pt x="278" y="213"/>
                </a:lnTo>
                <a:lnTo>
                  <a:pt x="278" y="213"/>
                </a:lnTo>
                <a:lnTo>
                  <a:pt x="256" y="222"/>
                </a:lnTo>
                <a:lnTo>
                  <a:pt x="236" y="233"/>
                </a:lnTo>
                <a:lnTo>
                  <a:pt x="236" y="233"/>
                </a:lnTo>
                <a:lnTo>
                  <a:pt x="230" y="228"/>
                </a:lnTo>
                <a:lnTo>
                  <a:pt x="225" y="223"/>
                </a:lnTo>
                <a:lnTo>
                  <a:pt x="225" y="223"/>
                </a:lnTo>
                <a:close/>
                <a:moveTo>
                  <a:pt x="334" y="204"/>
                </a:moveTo>
                <a:lnTo>
                  <a:pt x="334" y="204"/>
                </a:lnTo>
                <a:lnTo>
                  <a:pt x="330" y="201"/>
                </a:lnTo>
                <a:lnTo>
                  <a:pt x="330" y="201"/>
                </a:lnTo>
                <a:lnTo>
                  <a:pt x="331" y="201"/>
                </a:lnTo>
                <a:lnTo>
                  <a:pt x="331" y="201"/>
                </a:lnTo>
                <a:lnTo>
                  <a:pt x="357" y="191"/>
                </a:lnTo>
                <a:lnTo>
                  <a:pt x="357" y="191"/>
                </a:lnTo>
                <a:lnTo>
                  <a:pt x="366" y="186"/>
                </a:lnTo>
                <a:lnTo>
                  <a:pt x="366" y="186"/>
                </a:lnTo>
                <a:lnTo>
                  <a:pt x="370" y="185"/>
                </a:lnTo>
                <a:lnTo>
                  <a:pt x="371" y="185"/>
                </a:lnTo>
                <a:lnTo>
                  <a:pt x="370" y="186"/>
                </a:lnTo>
                <a:lnTo>
                  <a:pt x="364" y="190"/>
                </a:lnTo>
                <a:lnTo>
                  <a:pt x="364" y="190"/>
                </a:lnTo>
                <a:lnTo>
                  <a:pt x="357" y="194"/>
                </a:lnTo>
                <a:lnTo>
                  <a:pt x="348" y="196"/>
                </a:lnTo>
                <a:lnTo>
                  <a:pt x="340" y="199"/>
                </a:lnTo>
                <a:lnTo>
                  <a:pt x="337" y="201"/>
                </a:lnTo>
                <a:lnTo>
                  <a:pt x="334" y="204"/>
                </a:lnTo>
                <a:lnTo>
                  <a:pt x="334" y="204"/>
                </a:lnTo>
                <a:close/>
                <a:moveTo>
                  <a:pt x="372" y="182"/>
                </a:moveTo>
                <a:lnTo>
                  <a:pt x="372" y="182"/>
                </a:lnTo>
                <a:lnTo>
                  <a:pt x="363" y="185"/>
                </a:lnTo>
                <a:lnTo>
                  <a:pt x="353" y="190"/>
                </a:lnTo>
                <a:lnTo>
                  <a:pt x="353" y="190"/>
                </a:lnTo>
                <a:lnTo>
                  <a:pt x="330" y="199"/>
                </a:lnTo>
                <a:lnTo>
                  <a:pt x="330" y="199"/>
                </a:lnTo>
                <a:lnTo>
                  <a:pt x="329" y="200"/>
                </a:lnTo>
                <a:lnTo>
                  <a:pt x="329" y="201"/>
                </a:lnTo>
                <a:lnTo>
                  <a:pt x="329" y="201"/>
                </a:lnTo>
                <a:lnTo>
                  <a:pt x="328" y="199"/>
                </a:lnTo>
                <a:lnTo>
                  <a:pt x="328" y="199"/>
                </a:lnTo>
                <a:lnTo>
                  <a:pt x="325" y="198"/>
                </a:lnTo>
                <a:lnTo>
                  <a:pt x="323" y="198"/>
                </a:lnTo>
                <a:lnTo>
                  <a:pt x="323" y="198"/>
                </a:lnTo>
                <a:lnTo>
                  <a:pt x="321" y="198"/>
                </a:lnTo>
                <a:lnTo>
                  <a:pt x="320" y="200"/>
                </a:lnTo>
                <a:lnTo>
                  <a:pt x="320" y="200"/>
                </a:lnTo>
                <a:lnTo>
                  <a:pt x="316" y="200"/>
                </a:lnTo>
                <a:lnTo>
                  <a:pt x="316" y="200"/>
                </a:lnTo>
                <a:lnTo>
                  <a:pt x="329" y="195"/>
                </a:lnTo>
                <a:lnTo>
                  <a:pt x="329" y="195"/>
                </a:lnTo>
                <a:lnTo>
                  <a:pt x="362" y="180"/>
                </a:lnTo>
                <a:lnTo>
                  <a:pt x="362" y="180"/>
                </a:lnTo>
                <a:lnTo>
                  <a:pt x="370" y="176"/>
                </a:lnTo>
                <a:lnTo>
                  <a:pt x="374" y="174"/>
                </a:lnTo>
                <a:lnTo>
                  <a:pt x="377" y="172"/>
                </a:lnTo>
                <a:lnTo>
                  <a:pt x="377" y="172"/>
                </a:lnTo>
                <a:lnTo>
                  <a:pt x="376" y="177"/>
                </a:lnTo>
                <a:lnTo>
                  <a:pt x="374" y="183"/>
                </a:lnTo>
                <a:lnTo>
                  <a:pt x="374" y="183"/>
                </a:lnTo>
                <a:lnTo>
                  <a:pt x="373" y="182"/>
                </a:lnTo>
                <a:lnTo>
                  <a:pt x="372" y="182"/>
                </a:lnTo>
                <a:lnTo>
                  <a:pt x="372" y="182"/>
                </a:lnTo>
                <a:close/>
                <a:moveTo>
                  <a:pt x="294" y="218"/>
                </a:moveTo>
                <a:lnTo>
                  <a:pt x="294" y="218"/>
                </a:lnTo>
                <a:lnTo>
                  <a:pt x="290" y="217"/>
                </a:lnTo>
                <a:lnTo>
                  <a:pt x="287" y="215"/>
                </a:lnTo>
                <a:lnTo>
                  <a:pt x="287" y="215"/>
                </a:lnTo>
                <a:lnTo>
                  <a:pt x="295" y="212"/>
                </a:lnTo>
                <a:lnTo>
                  <a:pt x="295" y="212"/>
                </a:lnTo>
                <a:lnTo>
                  <a:pt x="311" y="204"/>
                </a:lnTo>
                <a:lnTo>
                  <a:pt x="311" y="204"/>
                </a:lnTo>
                <a:lnTo>
                  <a:pt x="314" y="203"/>
                </a:lnTo>
                <a:lnTo>
                  <a:pt x="316" y="203"/>
                </a:lnTo>
                <a:lnTo>
                  <a:pt x="317" y="204"/>
                </a:lnTo>
                <a:lnTo>
                  <a:pt x="316" y="204"/>
                </a:lnTo>
                <a:lnTo>
                  <a:pt x="314" y="206"/>
                </a:lnTo>
                <a:lnTo>
                  <a:pt x="314" y="206"/>
                </a:lnTo>
                <a:lnTo>
                  <a:pt x="303" y="212"/>
                </a:lnTo>
                <a:lnTo>
                  <a:pt x="299" y="214"/>
                </a:lnTo>
                <a:lnTo>
                  <a:pt x="294" y="218"/>
                </a:lnTo>
                <a:lnTo>
                  <a:pt x="294" y="218"/>
                </a:lnTo>
                <a:lnTo>
                  <a:pt x="294" y="218"/>
                </a:lnTo>
                <a:lnTo>
                  <a:pt x="294" y="218"/>
                </a:lnTo>
                <a:close/>
                <a:moveTo>
                  <a:pt x="304" y="214"/>
                </a:moveTo>
                <a:lnTo>
                  <a:pt x="304" y="214"/>
                </a:lnTo>
                <a:lnTo>
                  <a:pt x="312" y="210"/>
                </a:lnTo>
                <a:lnTo>
                  <a:pt x="319" y="205"/>
                </a:lnTo>
                <a:lnTo>
                  <a:pt x="319" y="205"/>
                </a:lnTo>
                <a:lnTo>
                  <a:pt x="320" y="208"/>
                </a:lnTo>
                <a:lnTo>
                  <a:pt x="319" y="212"/>
                </a:lnTo>
                <a:lnTo>
                  <a:pt x="319" y="212"/>
                </a:lnTo>
                <a:lnTo>
                  <a:pt x="308" y="215"/>
                </a:lnTo>
                <a:lnTo>
                  <a:pt x="308" y="215"/>
                </a:lnTo>
                <a:lnTo>
                  <a:pt x="300" y="216"/>
                </a:lnTo>
                <a:lnTo>
                  <a:pt x="300" y="216"/>
                </a:lnTo>
                <a:lnTo>
                  <a:pt x="300" y="216"/>
                </a:lnTo>
                <a:lnTo>
                  <a:pt x="304" y="214"/>
                </a:lnTo>
                <a:lnTo>
                  <a:pt x="304" y="214"/>
                </a:lnTo>
                <a:close/>
                <a:moveTo>
                  <a:pt x="248" y="237"/>
                </a:moveTo>
                <a:lnTo>
                  <a:pt x="248" y="237"/>
                </a:lnTo>
                <a:lnTo>
                  <a:pt x="243" y="236"/>
                </a:lnTo>
                <a:lnTo>
                  <a:pt x="239" y="235"/>
                </a:lnTo>
                <a:lnTo>
                  <a:pt x="239" y="235"/>
                </a:lnTo>
                <a:lnTo>
                  <a:pt x="272" y="221"/>
                </a:lnTo>
                <a:lnTo>
                  <a:pt x="272" y="221"/>
                </a:lnTo>
                <a:lnTo>
                  <a:pt x="267" y="227"/>
                </a:lnTo>
                <a:lnTo>
                  <a:pt x="261" y="231"/>
                </a:lnTo>
                <a:lnTo>
                  <a:pt x="255" y="235"/>
                </a:lnTo>
                <a:lnTo>
                  <a:pt x="248" y="237"/>
                </a:lnTo>
                <a:lnTo>
                  <a:pt x="248" y="237"/>
                </a:lnTo>
                <a:close/>
                <a:moveTo>
                  <a:pt x="298" y="219"/>
                </a:moveTo>
                <a:lnTo>
                  <a:pt x="298" y="219"/>
                </a:lnTo>
                <a:lnTo>
                  <a:pt x="318" y="214"/>
                </a:lnTo>
                <a:lnTo>
                  <a:pt x="318" y="214"/>
                </a:lnTo>
                <a:lnTo>
                  <a:pt x="315" y="217"/>
                </a:lnTo>
                <a:lnTo>
                  <a:pt x="310" y="219"/>
                </a:lnTo>
                <a:lnTo>
                  <a:pt x="304" y="220"/>
                </a:lnTo>
                <a:lnTo>
                  <a:pt x="298" y="219"/>
                </a:lnTo>
                <a:lnTo>
                  <a:pt x="298" y="219"/>
                </a:lnTo>
                <a:close/>
                <a:moveTo>
                  <a:pt x="342" y="206"/>
                </a:moveTo>
                <a:lnTo>
                  <a:pt x="342" y="206"/>
                </a:lnTo>
                <a:lnTo>
                  <a:pt x="355" y="202"/>
                </a:lnTo>
                <a:lnTo>
                  <a:pt x="355" y="202"/>
                </a:lnTo>
                <a:lnTo>
                  <a:pt x="349" y="205"/>
                </a:lnTo>
                <a:lnTo>
                  <a:pt x="342" y="206"/>
                </a:lnTo>
                <a:lnTo>
                  <a:pt x="342" y="206"/>
                </a:lnTo>
                <a:close/>
                <a:moveTo>
                  <a:pt x="360" y="199"/>
                </a:moveTo>
                <a:lnTo>
                  <a:pt x="360" y="199"/>
                </a:lnTo>
                <a:lnTo>
                  <a:pt x="360" y="199"/>
                </a:lnTo>
                <a:lnTo>
                  <a:pt x="360" y="199"/>
                </a:lnTo>
                <a:lnTo>
                  <a:pt x="353" y="200"/>
                </a:lnTo>
                <a:lnTo>
                  <a:pt x="348" y="202"/>
                </a:lnTo>
                <a:lnTo>
                  <a:pt x="342" y="204"/>
                </a:lnTo>
                <a:lnTo>
                  <a:pt x="336" y="204"/>
                </a:lnTo>
                <a:lnTo>
                  <a:pt x="336" y="204"/>
                </a:lnTo>
                <a:lnTo>
                  <a:pt x="340" y="202"/>
                </a:lnTo>
                <a:lnTo>
                  <a:pt x="344" y="200"/>
                </a:lnTo>
                <a:lnTo>
                  <a:pt x="353" y="197"/>
                </a:lnTo>
                <a:lnTo>
                  <a:pt x="363" y="193"/>
                </a:lnTo>
                <a:lnTo>
                  <a:pt x="367" y="191"/>
                </a:lnTo>
                <a:lnTo>
                  <a:pt x="370" y="188"/>
                </a:lnTo>
                <a:lnTo>
                  <a:pt x="370" y="188"/>
                </a:lnTo>
                <a:lnTo>
                  <a:pt x="366" y="194"/>
                </a:lnTo>
                <a:lnTo>
                  <a:pt x="360" y="199"/>
                </a:lnTo>
                <a:lnTo>
                  <a:pt x="360" y="199"/>
                </a:lnTo>
                <a:close/>
                <a:moveTo>
                  <a:pt x="378" y="168"/>
                </a:moveTo>
                <a:lnTo>
                  <a:pt x="378" y="168"/>
                </a:lnTo>
                <a:lnTo>
                  <a:pt x="335" y="183"/>
                </a:lnTo>
                <a:lnTo>
                  <a:pt x="293" y="198"/>
                </a:lnTo>
                <a:lnTo>
                  <a:pt x="293" y="198"/>
                </a:lnTo>
                <a:lnTo>
                  <a:pt x="260" y="208"/>
                </a:lnTo>
                <a:lnTo>
                  <a:pt x="260" y="208"/>
                </a:lnTo>
                <a:lnTo>
                  <a:pt x="287" y="197"/>
                </a:lnTo>
                <a:lnTo>
                  <a:pt x="313" y="185"/>
                </a:lnTo>
                <a:lnTo>
                  <a:pt x="313" y="185"/>
                </a:lnTo>
                <a:lnTo>
                  <a:pt x="328" y="179"/>
                </a:lnTo>
                <a:lnTo>
                  <a:pt x="345" y="173"/>
                </a:lnTo>
                <a:lnTo>
                  <a:pt x="353" y="170"/>
                </a:lnTo>
                <a:lnTo>
                  <a:pt x="362" y="166"/>
                </a:lnTo>
                <a:lnTo>
                  <a:pt x="369" y="162"/>
                </a:lnTo>
                <a:lnTo>
                  <a:pt x="376" y="157"/>
                </a:lnTo>
                <a:lnTo>
                  <a:pt x="376" y="157"/>
                </a:lnTo>
                <a:lnTo>
                  <a:pt x="377" y="162"/>
                </a:lnTo>
                <a:lnTo>
                  <a:pt x="378" y="168"/>
                </a:lnTo>
                <a:lnTo>
                  <a:pt x="378" y="168"/>
                </a:lnTo>
                <a:close/>
                <a:moveTo>
                  <a:pt x="381" y="100"/>
                </a:moveTo>
                <a:lnTo>
                  <a:pt x="381" y="100"/>
                </a:lnTo>
                <a:lnTo>
                  <a:pt x="345" y="115"/>
                </a:lnTo>
                <a:lnTo>
                  <a:pt x="309" y="130"/>
                </a:lnTo>
                <a:lnTo>
                  <a:pt x="272" y="144"/>
                </a:lnTo>
                <a:lnTo>
                  <a:pt x="237" y="158"/>
                </a:lnTo>
                <a:lnTo>
                  <a:pt x="237" y="158"/>
                </a:lnTo>
                <a:lnTo>
                  <a:pt x="187" y="180"/>
                </a:lnTo>
                <a:lnTo>
                  <a:pt x="187" y="180"/>
                </a:lnTo>
                <a:lnTo>
                  <a:pt x="243" y="154"/>
                </a:lnTo>
                <a:lnTo>
                  <a:pt x="243" y="154"/>
                </a:lnTo>
                <a:lnTo>
                  <a:pt x="276" y="140"/>
                </a:lnTo>
                <a:lnTo>
                  <a:pt x="308" y="124"/>
                </a:lnTo>
                <a:lnTo>
                  <a:pt x="340" y="108"/>
                </a:lnTo>
                <a:lnTo>
                  <a:pt x="355" y="99"/>
                </a:lnTo>
                <a:lnTo>
                  <a:pt x="371" y="89"/>
                </a:lnTo>
                <a:lnTo>
                  <a:pt x="371" y="89"/>
                </a:lnTo>
                <a:lnTo>
                  <a:pt x="376" y="94"/>
                </a:lnTo>
                <a:lnTo>
                  <a:pt x="381" y="100"/>
                </a:lnTo>
                <a:lnTo>
                  <a:pt x="381" y="100"/>
                </a:lnTo>
                <a:close/>
                <a:moveTo>
                  <a:pt x="368" y="88"/>
                </a:moveTo>
                <a:lnTo>
                  <a:pt x="368" y="88"/>
                </a:lnTo>
                <a:lnTo>
                  <a:pt x="352" y="95"/>
                </a:lnTo>
                <a:lnTo>
                  <a:pt x="337" y="103"/>
                </a:lnTo>
                <a:lnTo>
                  <a:pt x="308" y="118"/>
                </a:lnTo>
                <a:lnTo>
                  <a:pt x="308" y="118"/>
                </a:lnTo>
                <a:lnTo>
                  <a:pt x="272" y="135"/>
                </a:lnTo>
                <a:lnTo>
                  <a:pt x="236" y="151"/>
                </a:lnTo>
                <a:lnTo>
                  <a:pt x="236" y="151"/>
                </a:lnTo>
                <a:lnTo>
                  <a:pt x="220" y="157"/>
                </a:lnTo>
                <a:lnTo>
                  <a:pt x="220" y="157"/>
                </a:lnTo>
                <a:lnTo>
                  <a:pt x="230" y="153"/>
                </a:lnTo>
                <a:lnTo>
                  <a:pt x="230" y="153"/>
                </a:lnTo>
                <a:lnTo>
                  <a:pt x="261" y="139"/>
                </a:lnTo>
                <a:lnTo>
                  <a:pt x="293" y="123"/>
                </a:lnTo>
                <a:lnTo>
                  <a:pt x="293" y="123"/>
                </a:lnTo>
                <a:lnTo>
                  <a:pt x="309" y="115"/>
                </a:lnTo>
                <a:lnTo>
                  <a:pt x="324" y="106"/>
                </a:lnTo>
                <a:lnTo>
                  <a:pt x="352" y="86"/>
                </a:lnTo>
                <a:lnTo>
                  <a:pt x="352" y="86"/>
                </a:lnTo>
                <a:lnTo>
                  <a:pt x="361" y="86"/>
                </a:lnTo>
                <a:lnTo>
                  <a:pt x="368" y="88"/>
                </a:lnTo>
                <a:lnTo>
                  <a:pt x="368" y="88"/>
                </a:lnTo>
                <a:close/>
                <a:moveTo>
                  <a:pt x="343" y="74"/>
                </a:moveTo>
                <a:lnTo>
                  <a:pt x="343" y="74"/>
                </a:lnTo>
                <a:lnTo>
                  <a:pt x="342" y="74"/>
                </a:lnTo>
                <a:lnTo>
                  <a:pt x="342" y="74"/>
                </a:lnTo>
                <a:lnTo>
                  <a:pt x="324" y="81"/>
                </a:lnTo>
                <a:lnTo>
                  <a:pt x="306" y="89"/>
                </a:lnTo>
                <a:lnTo>
                  <a:pt x="289" y="97"/>
                </a:lnTo>
                <a:lnTo>
                  <a:pt x="270" y="105"/>
                </a:lnTo>
                <a:lnTo>
                  <a:pt x="270" y="105"/>
                </a:lnTo>
                <a:lnTo>
                  <a:pt x="233" y="121"/>
                </a:lnTo>
                <a:lnTo>
                  <a:pt x="197" y="138"/>
                </a:lnTo>
                <a:lnTo>
                  <a:pt x="197" y="138"/>
                </a:lnTo>
                <a:lnTo>
                  <a:pt x="157" y="158"/>
                </a:lnTo>
                <a:lnTo>
                  <a:pt x="118" y="178"/>
                </a:lnTo>
                <a:lnTo>
                  <a:pt x="118" y="178"/>
                </a:lnTo>
                <a:lnTo>
                  <a:pt x="101" y="185"/>
                </a:lnTo>
                <a:lnTo>
                  <a:pt x="85" y="192"/>
                </a:lnTo>
                <a:lnTo>
                  <a:pt x="69" y="200"/>
                </a:lnTo>
                <a:lnTo>
                  <a:pt x="62" y="204"/>
                </a:lnTo>
                <a:lnTo>
                  <a:pt x="55" y="210"/>
                </a:lnTo>
                <a:lnTo>
                  <a:pt x="55" y="210"/>
                </a:lnTo>
                <a:lnTo>
                  <a:pt x="50" y="208"/>
                </a:lnTo>
                <a:lnTo>
                  <a:pt x="50" y="208"/>
                </a:lnTo>
                <a:lnTo>
                  <a:pt x="66" y="196"/>
                </a:lnTo>
                <a:lnTo>
                  <a:pt x="83" y="186"/>
                </a:lnTo>
                <a:lnTo>
                  <a:pt x="119" y="166"/>
                </a:lnTo>
                <a:lnTo>
                  <a:pt x="155" y="148"/>
                </a:lnTo>
                <a:lnTo>
                  <a:pt x="191" y="130"/>
                </a:lnTo>
                <a:lnTo>
                  <a:pt x="191" y="130"/>
                </a:lnTo>
                <a:lnTo>
                  <a:pt x="234" y="108"/>
                </a:lnTo>
                <a:lnTo>
                  <a:pt x="277" y="88"/>
                </a:lnTo>
                <a:lnTo>
                  <a:pt x="277" y="88"/>
                </a:lnTo>
                <a:lnTo>
                  <a:pt x="294" y="81"/>
                </a:lnTo>
                <a:lnTo>
                  <a:pt x="311" y="73"/>
                </a:lnTo>
                <a:lnTo>
                  <a:pt x="327" y="64"/>
                </a:lnTo>
                <a:lnTo>
                  <a:pt x="335" y="59"/>
                </a:lnTo>
                <a:lnTo>
                  <a:pt x="342" y="53"/>
                </a:lnTo>
                <a:lnTo>
                  <a:pt x="342" y="53"/>
                </a:lnTo>
                <a:lnTo>
                  <a:pt x="343" y="58"/>
                </a:lnTo>
                <a:lnTo>
                  <a:pt x="344" y="63"/>
                </a:lnTo>
                <a:lnTo>
                  <a:pt x="343" y="69"/>
                </a:lnTo>
                <a:lnTo>
                  <a:pt x="343" y="74"/>
                </a:lnTo>
                <a:lnTo>
                  <a:pt x="343" y="74"/>
                </a:lnTo>
                <a:close/>
                <a:moveTo>
                  <a:pt x="341" y="50"/>
                </a:moveTo>
                <a:lnTo>
                  <a:pt x="341" y="50"/>
                </a:lnTo>
                <a:lnTo>
                  <a:pt x="336" y="52"/>
                </a:lnTo>
                <a:lnTo>
                  <a:pt x="332" y="55"/>
                </a:lnTo>
                <a:lnTo>
                  <a:pt x="324" y="60"/>
                </a:lnTo>
                <a:lnTo>
                  <a:pt x="324" y="60"/>
                </a:lnTo>
                <a:lnTo>
                  <a:pt x="311" y="67"/>
                </a:lnTo>
                <a:lnTo>
                  <a:pt x="297" y="74"/>
                </a:lnTo>
                <a:lnTo>
                  <a:pt x="297" y="74"/>
                </a:lnTo>
                <a:lnTo>
                  <a:pt x="282" y="81"/>
                </a:lnTo>
                <a:lnTo>
                  <a:pt x="266" y="87"/>
                </a:lnTo>
                <a:lnTo>
                  <a:pt x="237" y="100"/>
                </a:lnTo>
                <a:lnTo>
                  <a:pt x="237" y="100"/>
                </a:lnTo>
                <a:lnTo>
                  <a:pt x="176" y="130"/>
                </a:lnTo>
                <a:lnTo>
                  <a:pt x="117" y="158"/>
                </a:lnTo>
                <a:lnTo>
                  <a:pt x="117" y="158"/>
                </a:lnTo>
                <a:lnTo>
                  <a:pt x="90" y="171"/>
                </a:lnTo>
                <a:lnTo>
                  <a:pt x="65" y="184"/>
                </a:lnTo>
                <a:lnTo>
                  <a:pt x="65" y="184"/>
                </a:lnTo>
                <a:lnTo>
                  <a:pt x="92" y="168"/>
                </a:lnTo>
                <a:lnTo>
                  <a:pt x="120" y="153"/>
                </a:lnTo>
                <a:lnTo>
                  <a:pt x="174" y="123"/>
                </a:lnTo>
                <a:lnTo>
                  <a:pt x="174" y="123"/>
                </a:lnTo>
                <a:lnTo>
                  <a:pt x="233" y="93"/>
                </a:lnTo>
                <a:lnTo>
                  <a:pt x="263" y="78"/>
                </a:lnTo>
                <a:lnTo>
                  <a:pt x="293" y="63"/>
                </a:lnTo>
                <a:lnTo>
                  <a:pt x="293" y="63"/>
                </a:lnTo>
                <a:lnTo>
                  <a:pt x="303" y="57"/>
                </a:lnTo>
                <a:lnTo>
                  <a:pt x="312" y="51"/>
                </a:lnTo>
                <a:lnTo>
                  <a:pt x="312" y="51"/>
                </a:lnTo>
                <a:lnTo>
                  <a:pt x="319" y="44"/>
                </a:lnTo>
                <a:lnTo>
                  <a:pt x="319" y="44"/>
                </a:lnTo>
                <a:lnTo>
                  <a:pt x="322" y="42"/>
                </a:lnTo>
                <a:lnTo>
                  <a:pt x="324" y="40"/>
                </a:lnTo>
                <a:lnTo>
                  <a:pt x="324" y="40"/>
                </a:lnTo>
                <a:lnTo>
                  <a:pt x="331" y="37"/>
                </a:lnTo>
                <a:lnTo>
                  <a:pt x="331" y="37"/>
                </a:lnTo>
                <a:lnTo>
                  <a:pt x="336" y="41"/>
                </a:lnTo>
                <a:lnTo>
                  <a:pt x="336" y="41"/>
                </a:lnTo>
                <a:lnTo>
                  <a:pt x="339" y="45"/>
                </a:lnTo>
                <a:lnTo>
                  <a:pt x="341" y="50"/>
                </a:lnTo>
                <a:lnTo>
                  <a:pt x="341" y="50"/>
                </a:lnTo>
                <a:close/>
                <a:moveTo>
                  <a:pt x="328" y="36"/>
                </a:moveTo>
                <a:lnTo>
                  <a:pt x="328" y="36"/>
                </a:lnTo>
                <a:lnTo>
                  <a:pt x="326" y="37"/>
                </a:lnTo>
                <a:lnTo>
                  <a:pt x="326" y="37"/>
                </a:lnTo>
                <a:lnTo>
                  <a:pt x="326" y="37"/>
                </a:lnTo>
                <a:lnTo>
                  <a:pt x="326" y="37"/>
                </a:lnTo>
                <a:lnTo>
                  <a:pt x="319" y="40"/>
                </a:lnTo>
                <a:lnTo>
                  <a:pt x="313" y="45"/>
                </a:lnTo>
                <a:lnTo>
                  <a:pt x="313" y="45"/>
                </a:lnTo>
                <a:lnTo>
                  <a:pt x="299" y="54"/>
                </a:lnTo>
                <a:lnTo>
                  <a:pt x="285" y="61"/>
                </a:lnTo>
                <a:lnTo>
                  <a:pt x="256" y="75"/>
                </a:lnTo>
                <a:lnTo>
                  <a:pt x="256" y="75"/>
                </a:lnTo>
                <a:lnTo>
                  <a:pt x="199" y="103"/>
                </a:lnTo>
                <a:lnTo>
                  <a:pt x="169" y="117"/>
                </a:lnTo>
                <a:lnTo>
                  <a:pt x="141" y="132"/>
                </a:lnTo>
                <a:lnTo>
                  <a:pt x="141" y="132"/>
                </a:lnTo>
                <a:lnTo>
                  <a:pt x="112" y="148"/>
                </a:lnTo>
                <a:lnTo>
                  <a:pt x="83" y="164"/>
                </a:lnTo>
                <a:lnTo>
                  <a:pt x="83" y="164"/>
                </a:lnTo>
                <a:lnTo>
                  <a:pt x="63" y="175"/>
                </a:lnTo>
                <a:lnTo>
                  <a:pt x="63" y="175"/>
                </a:lnTo>
                <a:lnTo>
                  <a:pt x="87" y="159"/>
                </a:lnTo>
                <a:lnTo>
                  <a:pt x="112" y="143"/>
                </a:lnTo>
                <a:lnTo>
                  <a:pt x="138" y="127"/>
                </a:lnTo>
                <a:lnTo>
                  <a:pt x="163" y="113"/>
                </a:lnTo>
                <a:lnTo>
                  <a:pt x="215" y="86"/>
                </a:lnTo>
                <a:lnTo>
                  <a:pt x="266" y="57"/>
                </a:lnTo>
                <a:lnTo>
                  <a:pt x="266" y="57"/>
                </a:lnTo>
                <a:lnTo>
                  <a:pt x="280" y="49"/>
                </a:lnTo>
                <a:lnTo>
                  <a:pt x="280" y="49"/>
                </a:lnTo>
                <a:lnTo>
                  <a:pt x="283" y="45"/>
                </a:lnTo>
                <a:lnTo>
                  <a:pt x="283" y="45"/>
                </a:lnTo>
                <a:lnTo>
                  <a:pt x="284" y="45"/>
                </a:lnTo>
                <a:lnTo>
                  <a:pt x="284" y="45"/>
                </a:lnTo>
                <a:lnTo>
                  <a:pt x="287" y="46"/>
                </a:lnTo>
                <a:lnTo>
                  <a:pt x="288" y="46"/>
                </a:lnTo>
                <a:lnTo>
                  <a:pt x="290" y="45"/>
                </a:lnTo>
                <a:lnTo>
                  <a:pt x="290" y="45"/>
                </a:lnTo>
                <a:lnTo>
                  <a:pt x="299" y="39"/>
                </a:lnTo>
                <a:lnTo>
                  <a:pt x="303" y="37"/>
                </a:lnTo>
                <a:lnTo>
                  <a:pt x="308" y="35"/>
                </a:lnTo>
                <a:lnTo>
                  <a:pt x="313" y="34"/>
                </a:lnTo>
                <a:lnTo>
                  <a:pt x="318" y="33"/>
                </a:lnTo>
                <a:lnTo>
                  <a:pt x="323" y="34"/>
                </a:lnTo>
                <a:lnTo>
                  <a:pt x="328" y="36"/>
                </a:lnTo>
                <a:lnTo>
                  <a:pt x="328" y="36"/>
                </a:lnTo>
                <a:close/>
                <a:moveTo>
                  <a:pt x="255" y="12"/>
                </a:moveTo>
                <a:lnTo>
                  <a:pt x="255" y="12"/>
                </a:lnTo>
                <a:lnTo>
                  <a:pt x="246" y="16"/>
                </a:lnTo>
                <a:lnTo>
                  <a:pt x="237" y="21"/>
                </a:lnTo>
                <a:lnTo>
                  <a:pt x="220" y="32"/>
                </a:lnTo>
                <a:lnTo>
                  <a:pt x="220" y="32"/>
                </a:lnTo>
                <a:lnTo>
                  <a:pt x="223" y="27"/>
                </a:lnTo>
                <a:lnTo>
                  <a:pt x="226" y="23"/>
                </a:lnTo>
                <a:lnTo>
                  <a:pt x="230" y="20"/>
                </a:lnTo>
                <a:lnTo>
                  <a:pt x="235" y="17"/>
                </a:lnTo>
                <a:lnTo>
                  <a:pt x="240" y="15"/>
                </a:lnTo>
                <a:lnTo>
                  <a:pt x="245" y="13"/>
                </a:lnTo>
                <a:lnTo>
                  <a:pt x="250" y="12"/>
                </a:lnTo>
                <a:lnTo>
                  <a:pt x="255" y="12"/>
                </a:lnTo>
                <a:lnTo>
                  <a:pt x="255" y="12"/>
                </a:lnTo>
                <a:close/>
                <a:moveTo>
                  <a:pt x="213" y="36"/>
                </a:moveTo>
                <a:lnTo>
                  <a:pt x="213" y="36"/>
                </a:lnTo>
                <a:lnTo>
                  <a:pt x="187" y="54"/>
                </a:lnTo>
                <a:lnTo>
                  <a:pt x="161" y="70"/>
                </a:lnTo>
                <a:lnTo>
                  <a:pt x="161" y="70"/>
                </a:lnTo>
                <a:lnTo>
                  <a:pt x="133" y="86"/>
                </a:lnTo>
                <a:lnTo>
                  <a:pt x="103" y="101"/>
                </a:lnTo>
                <a:lnTo>
                  <a:pt x="75" y="116"/>
                </a:lnTo>
                <a:lnTo>
                  <a:pt x="47" y="132"/>
                </a:lnTo>
                <a:lnTo>
                  <a:pt x="47" y="132"/>
                </a:lnTo>
                <a:lnTo>
                  <a:pt x="35" y="140"/>
                </a:lnTo>
                <a:lnTo>
                  <a:pt x="27" y="144"/>
                </a:lnTo>
                <a:lnTo>
                  <a:pt x="21" y="146"/>
                </a:lnTo>
                <a:lnTo>
                  <a:pt x="21" y="146"/>
                </a:lnTo>
                <a:lnTo>
                  <a:pt x="27" y="143"/>
                </a:lnTo>
                <a:lnTo>
                  <a:pt x="34" y="139"/>
                </a:lnTo>
                <a:lnTo>
                  <a:pt x="45" y="130"/>
                </a:lnTo>
                <a:lnTo>
                  <a:pt x="45" y="130"/>
                </a:lnTo>
                <a:lnTo>
                  <a:pt x="58" y="119"/>
                </a:lnTo>
                <a:lnTo>
                  <a:pt x="71" y="111"/>
                </a:lnTo>
                <a:lnTo>
                  <a:pt x="99" y="95"/>
                </a:lnTo>
                <a:lnTo>
                  <a:pt x="99" y="95"/>
                </a:lnTo>
                <a:lnTo>
                  <a:pt x="129" y="79"/>
                </a:lnTo>
                <a:lnTo>
                  <a:pt x="157" y="63"/>
                </a:lnTo>
                <a:lnTo>
                  <a:pt x="157" y="63"/>
                </a:lnTo>
                <a:lnTo>
                  <a:pt x="168" y="56"/>
                </a:lnTo>
                <a:lnTo>
                  <a:pt x="179" y="49"/>
                </a:lnTo>
                <a:lnTo>
                  <a:pt x="201" y="34"/>
                </a:lnTo>
                <a:lnTo>
                  <a:pt x="201" y="34"/>
                </a:lnTo>
                <a:lnTo>
                  <a:pt x="203" y="33"/>
                </a:lnTo>
                <a:lnTo>
                  <a:pt x="204" y="32"/>
                </a:lnTo>
                <a:lnTo>
                  <a:pt x="204" y="32"/>
                </a:lnTo>
                <a:lnTo>
                  <a:pt x="208" y="30"/>
                </a:lnTo>
                <a:lnTo>
                  <a:pt x="208" y="30"/>
                </a:lnTo>
                <a:lnTo>
                  <a:pt x="209" y="34"/>
                </a:lnTo>
                <a:lnTo>
                  <a:pt x="209" y="34"/>
                </a:lnTo>
                <a:lnTo>
                  <a:pt x="211" y="36"/>
                </a:lnTo>
                <a:lnTo>
                  <a:pt x="213" y="36"/>
                </a:lnTo>
                <a:lnTo>
                  <a:pt x="213" y="36"/>
                </a:lnTo>
                <a:close/>
                <a:moveTo>
                  <a:pt x="173" y="11"/>
                </a:moveTo>
                <a:lnTo>
                  <a:pt x="173" y="11"/>
                </a:lnTo>
                <a:lnTo>
                  <a:pt x="179" y="9"/>
                </a:lnTo>
                <a:lnTo>
                  <a:pt x="184" y="8"/>
                </a:lnTo>
                <a:lnTo>
                  <a:pt x="184" y="8"/>
                </a:lnTo>
                <a:lnTo>
                  <a:pt x="174" y="15"/>
                </a:lnTo>
                <a:lnTo>
                  <a:pt x="163" y="22"/>
                </a:lnTo>
                <a:lnTo>
                  <a:pt x="163" y="22"/>
                </a:lnTo>
                <a:lnTo>
                  <a:pt x="159" y="25"/>
                </a:lnTo>
                <a:lnTo>
                  <a:pt x="159" y="25"/>
                </a:lnTo>
                <a:lnTo>
                  <a:pt x="162" y="21"/>
                </a:lnTo>
                <a:lnTo>
                  <a:pt x="165" y="17"/>
                </a:lnTo>
                <a:lnTo>
                  <a:pt x="169" y="14"/>
                </a:lnTo>
                <a:lnTo>
                  <a:pt x="173" y="11"/>
                </a:lnTo>
                <a:lnTo>
                  <a:pt x="173" y="11"/>
                </a:lnTo>
                <a:close/>
                <a:moveTo>
                  <a:pt x="140" y="36"/>
                </a:moveTo>
                <a:lnTo>
                  <a:pt x="140" y="36"/>
                </a:lnTo>
                <a:lnTo>
                  <a:pt x="133" y="40"/>
                </a:lnTo>
                <a:lnTo>
                  <a:pt x="133" y="40"/>
                </a:lnTo>
                <a:lnTo>
                  <a:pt x="121" y="45"/>
                </a:lnTo>
                <a:lnTo>
                  <a:pt x="108" y="51"/>
                </a:lnTo>
                <a:lnTo>
                  <a:pt x="96" y="57"/>
                </a:lnTo>
                <a:lnTo>
                  <a:pt x="84" y="63"/>
                </a:lnTo>
                <a:lnTo>
                  <a:pt x="84" y="63"/>
                </a:lnTo>
                <a:lnTo>
                  <a:pt x="84" y="63"/>
                </a:lnTo>
                <a:lnTo>
                  <a:pt x="84" y="63"/>
                </a:lnTo>
                <a:lnTo>
                  <a:pt x="105" y="46"/>
                </a:lnTo>
                <a:lnTo>
                  <a:pt x="127" y="28"/>
                </a:lnTo>
                <a:lnTo>
                  <a:pt x="127" y="28"/>
                </a:lnTo>
                <a:lnTo>
                  <a:pt x="127" y="27"/>
                </a:lnTo>
                <a:lnTo>
                  <a:pt x="126" y="27"/>
                </a:lnTo>
                <a:lnTo>
                  <a:pt x="126" y="27"/>
                </a:lnTo>
                <a:lnTo>
                  <a:pt x="116" y="30"/>
                </a:lnTo>
                <a:lnTo>
                  <a:pt x="106" y="34"/>
                </a:lnTo>
                <a:lnTo>
                  <a:pt x="88" y="45"/>
                </a:lnTo>
                <a:lnTo>
                  <a:pt x="88" y="45"/>
                </a:lnTo>
                <a:lnTo>
                  <a:pt x="87" y="46"/>
                </a:lnTo>
                <a:lnTo>
                  <a:pt x="87" y="46"/>
                </a:lnTo>
                <a:lnTo>
                  <a:pt x="88" y="43"/>
                </a:lnTo>
                <a:lnTo>
                  <a:pt x="88" y="43"/>
                </a:lnTo>
                <a:lnTo>
                  <a:pt x="96" y="36"/>
                </a:lnTo>
                <a:lnTo>
                  <a:pt x="96" y="36"/>
                </a:lnTo>
                <a:lnTo>
                  <a:pt x="118" y="22"/>
                </a:lnTo>
                <a:lnTo>
                  <a:pt x="118" y="22"/>
                </a:lnTo>
                <a:lnTo>
                  <a:pt x="125" y="23"/>
                </a:lnTo>
                <a:lnTo>
                  <a:pt x="130" y="26"/>
                </a:lnTo>
                <a:lnTo>
                  <a:pt x="136" y="30"/>
                </a:lnTo>
                <a:lnTo>
                  <a:pt x="140" y="36"/>
                </a:lnTo>
                <a:lnTo>
                  <a:pt x="140" y="36"/>
                </a:lnTo>
                <a:close/>
                <a:moveTo>
                  <a:pt x="101" y="26"/>
                </a:moveTo>
                <a:lnTo>
                  <a:pt x="101" y="26"/>
                </a:lnTo>
                <a:lnTo>
                  <a:pt x="107" y="23"/>
                </a:lnTo>
                <a:lnTo>
                  <a:pt x="114" y="22"/>
                </a:lnTo>
                <a:lnTo>
                  <a:pt x="114" y="22"/>
                </a:lnTo>
                <a:lnTo>
                  <a:pt x="102" y="28"/>
                </a:lnTo>
                <a:lnTo>
                  <a:pt x="91" y="36"/>
                </a:lnTo>
                <a:lnTo>
                  <a:pt x="91" y="36"/>
                </a:lnTo>
                <a:lnTo>
                  <a:pt x="96" y="31"/>
                </a:lnTo>
                <a:lnTo>
                  <a:pt x="101" y="26"/>
                </a:lnTo>
                <a:lnTo>
                  <a:pt x="101" y="26"/>
                </a:lnTo>
                <a:close/>
                <a:moveTo>
                  <a:pt x="69" y="66"/>
                </a:moveTo>
                <a:lnTo>
                  <a:pt x="69" y="66"/>
                </a:lnTo>
                <a:lnTo>
                  <a:pt x="55" y="74"/>
                </a:lnTo>
                <a:lnTo>
                  <a:pt x="41" y="82"/>
                </a:lnTo>
                <a:lnTo>
                  <a:pt x="41" y="82"/>
                </a:lnTo>
                <a:lnTo>
                  <a:pt x="39" y="83"/>
                </a:lnTo>
                <a:lnTo>
                  <a:pt x="38" y="83"/>
                </a:lnTo>
                <a:lnTo>
                  <a:pt x="41" y="80"/>
                </a:lnTo>
                <a:lnTo>
                  <a:pt x="49" y="73"/>
                </a:lnTo>
                <a:lnTo>
                  <a:pt x="49" y="73"/>
                </a:lnTo>
                <a:lnTo>
                  <a:pt x="63" y="59"/>
                </a:lnTo>
                <a:lnTo>
                  <a:pt x="63" y="59"/>
                </a:lnTo>
                <a:lnTo>
                  <a:pt x="69" y="66"/>
                </a:lnTo>
                <a:lnTo>
                  <a:pt x="69" y="66"/>
                </a:lnTo>
                <a:close/>
                <a:moveTo>
                  <a:pt x="40" y="49"/>
                </a:moveTo>
                <a:lnTo>
                  <a:pt x="40" y="49"/>
                </a:lnTo>
                <a:lnTo>
                  <a:pt x="20" y="63"/>
                </a:lnTo>
                <a:lnTo>
                  <a:pt x="20" y="63"/>
                </a:lnTo>
                <a:lnTo>
                  <a:pt x="22" y="59"/>
                </a:lnTo>
                <a:lnTo>
                  <a:pt x="22" y="59"/>
                </a:lnTo>
                <a:lnTo>
                  <a:pt x="25" y="55"/>
                </a:lnTo>
                <a:lnTo>
                  <a:pt x="29" y="52"/>
                </a:lnTo>
                <a:lnTo>
                  <a:pt x="35" y="50"/>
                </a:lnTo>
                <a:lnTo>
                  <a:pt x="40" y="49"/>
                </a:lnTo>
                <a:lnTo>
                  <a:pt x="40" y="4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517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7426351" y="127161"/>
            <a:ext cx="573357" cy="640646"/>
          </a:xfrm>
          <a:custGeom>
            <a:avLst/>
            <a:gdLst/>
            <a:ahLst/>
            <a:cxnLst>
              <a:cxn ang="0">
                <a:pos x="4" y="338"/>
              </a:cxn>
              <a:cxn ang="0">
                <a:pos x="53" y="356"/>
              </a:cxn>
              <a:cxn ang="0">
                <a:pos x="141" y="350"/>
              </a:cxn>
              <a:cxn ang="0">
                <a:pos x="181" y="446"/>
              </a:cxn>
              <a:cxn ang="0">
                <a:pos x="220" y="453"/>
              </a:cxn>
              <a:cxn ang="0">
                <a:pos x="254" y="403"/>
              </a:cxn>
              <a:cxn ang="0">
                <a:pos x="329" y="354"/>
              </a:cxn>
              <a:cxn ang="0">
                <a:pos x="395" y="347"/>
              </a:cxn>
              <a:cxn ang="0">
                <a:pos x="407" y="309"/>
              </a:cxn>
              <a:cxn ang="0">
                <a:pos x="341" y="228"/>
              </a:cxn>
              <a:cxn ang="0">
                <a:pos x="405" y="154"/>
              </a:cxn>
              <a:cxn ang="0">
                <a:pos x="401" y="113"/>
              </a:cxn>
              <a:cxn ang="0">
                <a:pos x="345" y="101"/>
              </a:cxn>
              <a:cxn ang="0">
                <a:pos x="259" y="71"/>
              </a:cxn>
              <a:cxn ang="0">
                <a:pos x="223" y="7"/>
              </a:cxn>
              <a:cxn ang="0">
                <a:pos x="188" y="6"/>
              </a:cxn>
              <a:cxn ang="0">
                <a:pos x="142" y="96"/>
              </a:cxn>
              <a:cxn ang="0">
                <a:pos x="51" y="101"/>
              </a:cxn>
              <a:cxn ang="0">
                <a:pos x="4" y="118"/>
              </a:cxn>
              <a:cxn ang="0">
                <a:pos x="19" y="179"/>
              </a:cxn>
              <a:cxn ang="0">
                <a:pos x="50" y="246"/>
              </a:cxn>
              <a:cxn ang="0">
                <a:pos x="255" y="369"/>
              </a:cxn>
              <a:cxn ang="0">
                <a:pos x="220" y="442"/>
              </a:cxn>
              <a:cxn ang="0">
                <a:pos x="189" y="440"/>
              </a:cxn>
              <a:cxn ang="0">
                <a:pos x="153" y="364"/>
              </a:cxn>
              <a:cxn ang="0">
                <a:pos x="233" y="325"/>
              </a:cxn>
              <a:cxn ang="0">
                <a:pos x="131" y="262"/>
              </a:cxn>
              <a:cxn ang="0">
                <a:pos x="130" y="195"/>
              </a:cxn>
              <a:cxn ang="0">
                <a:pos x="205" y="154"/>
              </a:cxn>
              <a:cxn ang="0">
                <a:pos x="271" y="267"/>
              </a:cxn>
              <a:cxn ang="0">
                <a:pos x="140" y="267"/>
              </a:cxn>
              <a:cxn ang="0">
                <a:pos x="146" y="130"/>
              </a:cxn>
              <a:cxn ang="0">
                <a:pos x="140" y="179"/>
              </a:cxn>
              <a:cxn ang="0">
                <a:pos x="270" y="179"/>
              </a:cxn>
              <a:cxn ang="0">
                <a:pos x="303" y="212"/>
              </a:cxn>
              <a:cxn ang="0">
                <a:pos x="280" y="207"/>
              </a:cxn>
              <a:cxn ang="0">
                <a:pos x="239" y="318"/>
              </a:cxn>
              <a:cxn ang="0">
                <a:pos x="195" y="308"/>
              </a:cxn>
              <a:cxn ang="0">
                <a:pos x="169" y="295"/>
              </a:cxn>
              <a:cxn ang="0">
                <a:pos x="393" y="339"/>
              </a:cxn>
              <a:cxn ang="0">
                <a:pos x="315" y="342"/>
              </a:cxn>
              <a:cxn ang="0">
                <a:pos x="279" y="272"/>
              </a:cxn>
              <a:cxn ang="0">
                <a:pos x="383" y="283"/>
              </a:cxn>
              <a:cxn ang="0">
                <a:pos x="336" y="111"/>
              </a:cxn>
              <a:cxn ang="0">
                <a:pos x="394" y="119"/>
              </a:cxn>
              <a:cxn ang="0">
                <a:pos x="390" y="164"/>
              </a:cxn>
              <a:cxn ang="0">
                <a:pos x="321" y="213"/>
              </a:cxn>
              <a:cxn ang="0">
                <a:pos x="318" y="114"/>
              </a:cxn>
              <a:cxn ang="0">
                <a:pos x="177" y="28"/>
              </a:cxn>
              <a:cxn ang="0">
                <a:pos x="207" y="9"/>
              </a:cxn>
              <a:cxn ang="0">
                <a:pos x="246" y="61"/>
              </a:cxn>
              <a:cxn ang="0">
                <a:pos x="258" y="122"/>
              </a:cxn>
              <a:cxn ang="0">
                <a:pos x="151" y="101"/>
              </a:cxn>
              <a:cxn ang="0">
                <a:pos x="12" y="150"/>
              </a:cxn>
              <a:cxn ang="0">
                <a:pos x="14" y="120"/>
              </a:cxn>
              <a:cxn ang="0">
                <a:pos x="101" y="117"/>
              </a:cxn>
              <a:cxn ang="0">
                <a:pos x="131" y="185"/>
              </a:cxn>
              <a:cxn ang="0">
                <a:pos x="134" y="302"/>
              </a:cxn>
              <a:cxn ang="0">
                <a:pos x="58" y="347"/>
              </a:cxn>
              <a:cxn ang="0">
                <a:pos x="7" y="324"/>
              </a:cxn>
              <a:cxn ang="0">
                <a:pos x="75" y="235"/>
              </a:cxn>
            </a:cxnLst>
            <a:rect l="0" t="0" r="r" b="b"/>
            <a:pathLst>
              <a:path w="409" h="457">
                <a:moveTo>
                  <a:pt x="3" y="306"/>
                </a:moveTo>
                <a:lnTo>
                  <a:pt x="3" y="306"/>
                </a:lnTo>
                <a:lnTo>
                  <a:pt x="1" y="315"/>
                </a:lnTo>
                <a:lnTo>
                  <a:pt x="0" y="320"/>
                </a:lnTo>
                <a:lnTo>
                  <a:pt x="0" y="325"/>
                </a:lnTo>
                <a:lnTo>
                  <a:pt x="1" y="329"/>
                </a:lnTo>
                <a:lnTo>
                  <a:pt x="2" y="334"/>
                </a:lnTo>
                <a:lnTo>
                  <a:pt x="4" y="338"/>
                </a:lnTo>
                <a:lnTo>
                  <a:pt x="7" y="342"/>
                </a:lnTo>
                <a:lnTo>
                  <a:pt x="7" y="342"/>
                </a:lnTo>
                <a:lnTo>
                  <a:pt x="11" y="346"/>
                </a:lnTo>
                <a:lnTo>
                  <a:pt x="16" y="350"/>
                </a:lnTo>
                <a:lnTo>
                  <a:pt x="22" y="352"/>
                </a:lnTo>
                <a:lnTo>
                  <a:pt x="29" y="354"/>
                </a:lnTo>
                <a:lnTo>
                  <a:pt x="41" y="355"/>
                </a:lnTo>
                <a:lnTo>
                  <a:pt x="53" y="356"/>
                </a:lnTo>
                <a:lnTo>
                  <a:pt x="53" y="356"/>
                </a:lnTo>
                <a:lnTo>
                  <a:pt x="75" y="355"/>
                </a:lnTo>
                <a:lnTo>
                  <a:pt x="96" y="351"/>
                </a:lnTo>
                <a:lnTo>
                  <a:pt x="118" y="347"/>
                </a:lnTo>
                <a:lnTo>
                  <a:pt x="139" y="340"/>
                </a:lnTo>
                <a:lnTo>
                  <a:pt x="139" y="340"/>
                </a:lnTo>
                <a:lnTo>
                  <a:pt x="141" y="350"/>
                </a:lnTo>
                <a:lnTo>
                  <a:pt x="141" y="350"/>
                </a:lnTo>
                <a:lnTo>
                  <a:pt x="145" y="372"/>
                </a:lnTo>
                <a:lnTo>
                  <a:pt x="152" y="393"/>
                </a:lnTo>
                <a:lnTo>
                  <a:pt x="159" y="413"/>
                </a:lnTo>
                <a:lnTo>
                  <a:pt x="164" y="423"/>
                </a:lnTo>
                <a:lnTo>
                  <a:pt x="170" y="432"/>
                </a:lnTo>
                <a:lnTo>
                  <a:pt x="170" y="432"/>
                </a:lnTo>
                <a:lnTo>
                  <a:pt x="177" y="442"/>
                </a:lnTo>
                <a:lnTo>
                  <a:pt x="181" y="446"/>
                </a:lnTo>
                <a:lnTo>
                  <a:pt x="185" y="451"/>
                </a:lnTo>
                <a:lnTo>
                  <a:pt x="191" y="454"/>
                </a:lnTo>
                <a:lnTo>
                  <a:pt x="197" y="456"/>
                </a:lnTo>
                <a:lnTo>
                  <a:pt x="202" y="457"/>
                </a:lnTo>
                <a:lnTo>
                  <a:pt x="208" y="457"/>
                </a:lnTo>
                <a:lnTo>
                  <a:pt x="208" y="457"/>
                </a:lnTo>
                <a:lnTo>
                  <a:pt x="215" y="456"/>
                </a:lnTo>
                <a:lnTo>
                  <a:pt x="220" y="453"/>
                </a:lnTo>
                <a:lnTo>
                  <a:pt x="226" y="449"/>
                </a:lnTo>
                <a:lnTo>
                  <a:pt x="230" y="444"/>
                </a:lnTo>
                <a:lnTo>
                  <a:pt x="235" y="439"/>
                </a:lnTo>
                <a:lnTo>
                  <a:pt x="238" y="433"/>
                </a:lnTo>
                <a:lnTo>
                  <a:pt x="245" y="423"/>
                </a:lnTo>
                <a:lnTo>
                  <a:pt x="245" y="423"/>
                </a:lnTo>
                <a:lnTo>
                  <a:pt x="249" y="413"/>
                </a:lnTo>
                <a:lnTo>
                  <a:pt x="254" y="403"/>
                </a:lnTo>
                <a:lnTo>
                  <a:pt x="261" y="382"/>
                </a:lnTo>
                <a:lnTo>
                  <a:pt x="266" y="360"/>
                </a:lnTo>
                <a:lnTo>
                  <a:pt x="271" y="339"/>
                </a:lnTo>
                <a:lnTo>
                  <a:pt x="271" y="339"/>
                </a:lnTo>
                <a:lnTo>
                  <a:pt x="286" y="344"/>
                </a:lnTo>
                <a:lnTo>
                  <a:pt x="286" y="344"/>
                </a:lnTo>
                <a:lnTo>
                  <a:pt x="307" y="349"/>
                </a:lnTo>
                <a:lnTo>
                  <a:pt x="329" y="354"/>
                </a:lnTo>
                <a:lnTo>
                  <a:pt x="340" y="355"/>
                </a:lnTo>
                <a:lnTo>
                  <a:pt x="352" y="356"/>
                </a:lnTo>
                <a:lnTo>
                  <a:pt x="363" y="356"/>
                </a:lnTo>
                <a:lnTo>
                  <a:pt x="374" y="355"/>
                </a:lnTo>
                <a:lnTo>
                  <a:pt x="374" y="355"/>
                </a:lnTo>
                <a:lnTo>
                  <a:pt x="385" y="352"/>
                </a:lnTo>
                <a:lnTo>
                  <a:pt x="390" y="350"/>
                </a:lnTo>
                <a:lnTo>
                  <a:pt x="395" y="347"/>
                </a:lnTo>
                <a:lnTo>
                  <a:pt x="400" y="344"/>
                </a:lnTo>
                <a:lnTo>
                  <a:pt x="403" y="340"/>
                </a:lnTo>
                <a:lnTo>
                  <a:pt x="406" y="335"/>
                </a:lnTo>
                <a:lnTo>
                  <a:pt x="408" y="330"/>
                </a:lnTo>
                <a:lnTo>
                  <a:pt x="408" y="330"/>
                </a:lnTo>
                <a:lnTo>
                  <a:pt x="409" y="323"/>
                </a:lnTo>
                <a:lnTo>
                  <a:pt x="409" y="316"/>
                </a:lnTo>
                <a:lnTo>
                  <a:pt x="407" y="309"/>
                </a:lnTo>
                <a:lnTo>
                  <a:pt x="404" y="303"/>
                </a:lnTo>
                <a:lnTo>
                  <a:pt x="397" y="290"/>
                </a:lnTo>
                <a:lnTo>
                  <a:pt x="390" y="278"/>
                </a:lnTo>
                <a:lnTo>
                  <a:pt x="390" y="278"/>
                </a:lnTo>
                <a:lnTo>
                  <a:pt x="379" y="265"/>
                </a:lnTo>
                <a:lnTo>
                  <a:pt x="367" y="252"/>
                </a:lnTo>
                <a:lnTo>
                  <a:pt x="355" y="240"/>
                </a:lnTo>
                <a:lnTo>
                  <a:pt x="341" y="228"/>
                </a:lnTo>
                <a:lnTo>
                  <a:pt x="341" y="228"/>
                </a:lnTo>
                <a:lnTo>
                  <a:pt x="358" y="214"/>
                </a:lnTo>
                <a:lnTo>
                  <a:pt x="373" y="198"/>
                </a:lnTo>
                <a:lnTo>
                  <a:pt x="387" y="182"/>
                </a:lnTo>
                <a:lnTo>
                  <a:pt x="394" y="173"/>
                </a:lnTo>
                <a:lnTo>
                  <a:pt x="399" y="164"/>
                </a:lnTo>
                <a:lnTo>
                  <a:pt x="399" y="164"/>
                </a:lnTo>
                <a:lnTo>
                  <a:pt x="405" y="154"/>
                </a:lnTo>
                <a:lnTo>
                  <a:pt x="407" y="148"/>
                </a:lnTo>
                <a:lnTo>
                  <a:pt x="408" y="142"/>
                </a:lnTo>
                <a:lnTo>
                  <a:pt x="409" y="136"/>
                </a:lnTo>
                <a:lnTo>
                  <a:pt x="408" y="131"/>
                </a:lnTo>
                <a:lnTo>
                  <a:pt x="407" y="125"/>
                </a:lnTo>
                <a:lnTo>
                  <a:pt x="405" y="118"/>
                </a:lnTo>
                <a:lnTo>
                  <a:pt x="405" y="118"/>
                </a:lnTo>
                <a:lnTo>
                  <a:pt x="401" y="113"/>
                </a:lnTo>
                <a:lnTo>
                  <a:pt x="395" y="109"/>
                </a:lnTo>
                <a:lnTo>
                  <a:pt x="390" y="106"/>
                </a:lnTo>
                <a:lnTo>
                  <a:pt x="383" y="104"/>
                </a:lnTo>
                <a:lnTo>
                  <a:pt x="376" y="102"/>
                </a:lnTo>
                <a:lnTo>
                  <a:pt x="369" y="102"/>
                </a:lnTo>
                <a:lnTo>
                  <a:pt x="356" y="101"/>
                </a:lnTo>
                <a:lnTo>
                  <a:pt x="356" y="101"/>
                </a:lnTo>
                <a:lnTo>
                  <a:pt x="345" y="101"/>
                </a:lnTo>
                <a:lnTo>
                  <a:pt x="334" y="102"/>
                </a:lnTo>
                <a:lnTo>
                  <a:pt x="313" y="106"/>
                </a:lnTo>
                <a:lnTo>
                  <a:pt x="292" y="111"/>
                </a:lnTo>
                <a:lnTo>
                  <a:pt x="271" y="118"/>
                </a:lnTo>
                <a:lnTo>
                  <a:pt x="271" y="118"/>
                </a:lnTo>
                <a:lnTo>
                  <a:pt x="264" y="90"/>
                </a:lnTo>
                <a:lnTo>
                  <a:pt x="264" y="90"/>
                </a:lnTo>
                <a:lnTo>
                  <a:pt x="259" y="71"/>
                </a:lnTo>
                <a:lnTo>
                  <a:pt x="253" y="53"/>
                </a:lnTo>
                <a:lnTo>
                  <a:pt x="249" y="42"/>
                </a:lnTo>
                <a:lnTo>
                  <a:pt x="245" y="34"/>
                </a:lnTo>
                <a:lnTo>
                  <a:pt x="240" y="25"/>
                </a:lnTo>
                <a:lnTo>
                  <a:pt x="234" y="17"/>
                </a:lnTo>
                <a:lnTo>
                  <a:pt x="234" y="17"/>
                </a:lnTo>
                <a:lnTo>
                  <a:pt x="227" y="10"/>
                </a:lnTo>
                <a:lnTo>
                  <a:pt x="223" y="7"/>
                </a:lnTo>
                <a:lnTo>
                  <a:pt x="218" y="4"/>
                </a:lnTo>
                <a:lnTo>
                  <a:pt x="214" y="2"/>
                </a:lnTo>
                <a:lnTo>
                  <a:pt x="209" y="1"/>
                </a:lnTo>
                <a:lnTo>
                  <a:pt x="204" y="0"/>
                </a:lnTo>
                <a:lnTo>
                  <a:pt x="199" y="1"/>
                </a:lnTo>
                <a:lnTo>
                  <a:pt x="199" y="1"/>
                </a:lnTo>
                <a:lnTo>
                  <a:pt x="193" y="3"/>
                </a:lnTo>
                <a:lnTo>
                  <a:pt x="188" y="6"/>
                </a:lnTo>
                <a:lnTo>
                  <a:pt x="182" y="9"/>
                </a:lnTo>
                <a:lnTo>
                  <a:pt x="177" y="14"/>
                </a:lnTo>
                <a:lnTo>
                  <a:pt x="170" y="24"/>
                </a:lnTo>
                <a:lnTo>
                  <a:pt x="164" y="34"/>
                </a:lnTo>
                <a:lnTo>
                  <a:pt x="164" y="34"/>
                </a:lnTo>
                <a:lnTo>
                  <a:pt x="155" y="55"/>
                </a:lnTo>
                <a:lnTo>
                  <a:pt x="148" y="75"/>
                </a:lnTo>
                <a:lnTo>
                  <a:pt x="142" y="96"/>
                </a:lnTo>
                <a:lnTo>
                  <a:pt x="137" y="118"/>
                </a:lnTo>
                <a:lnTo>
                  <a:pt x="137" y="118"/>
                </a:lnTo>
                <a:lnTo>
                  <a:pt x="118" y="112"/>
                </a:lnTo>
                <a:lnTo>
                  <a:pt x="97" y="107"/>
                </a:lnTo>
                <a:lnTo>
                  <a:pt x="97" y="107"/>
                </a:lnTo>
                <a:lnTo>
                  <a:pt x="79" y="103"/>
                </a:lnTo>
                <a:lnTo>
                  <a:pt x="60" y="101"/>
                </a:lnTo>
                <a:lnTo>
                  <a:pt x="51" y="101"/>
                </a:lnTo>
                <a:lnTo>
                  <a:pt x="41" y="101"/>
                </a:lnTo>
                <a:lnTo>
                  <a:pt x="32" y="103"/>
                </a:lnTo>
                <a:lnTo>
                  <a:pt x="22" y="105"/>
                </a:lnTo>
                <a:lnTo>
                  <a:pt x="22" y="105"/>
                </a:lnTo>
                <a:lnTo>
                  <a:pt x="16" y="108"/>
                </a:lnTo>
                <a:lnTo>
                  <a:pt x="11" y="111"/>
                </a:lnTo>
                <a:lnTo>
                  <a:pt x="7" y="114"/>
                </a:lnTo>
                <a:lnTo>
                  <a:pt x="4" y="118"/>
                </a:lnTo>
                <a:lnTo>
                  <a:pt x="2" y="123"/>
                </a:lnTo>
                <a:lnTo>
                  <a:pt x="1" y="129"/>
                </a:lnTo>
                <a:lnTo>
                  <a:pt x="1" y="134"/>
                </a:lnTo>
                <a:lnTo>
                  <a:pt x="1" y="139"/>
                </a:lnTo>
                <a:lnTo>
                  <a:pt x="3" y="149"/>
                </a:lnTo>
                <a:lnTo>
                  <a:pt x="7" y="160"/>
                </a:lnTo>
                <a:lnTo>
                  <a:pt x="13" y="170"/>
                </a:lnTo>
                <a:lnTo>
                  <a:pt x="19" y="179"/>
                </a:lnTo>
                <a:lnTo>
                  <a:pt x="19" y="179"/>
                </a:lnTo>
                <a:lnTo>
                  <a:pt x="31" y="192"/>
                </a:lnTo>
                <a:lnTo>
                  <a:pt x="42" y="206"/>
                </a:lnTo>
                <a:lnTo>
                  <a:pt x="55" y="218"/>
                </a:lnTo>
                <a:lnTo>
                  <a:pt x="68" y="230"/>
                </a:lnTo>
                <a:lnTo>
                  <a:pt x="68" y="230"/>
                </a:lnTo>
                <a:lnTo>
                  <a:pt x="50" y="246"/>
                </a:lnTo>
                <a:lnTo>
                  <a:pt x="50" y="246"/>
                </a:lnTo>
                <a:lnTo>
                  <a:pt x="36" y="259"/>
                </a:lnTo>
                <a:lnTo>
                  <a:pt x="23" y="273"/>
                </a:lnTo>
                <a:lnTo>
                  <a:pt x="17" y="280"/>
                </a:lnTo>
                <a:lnTo>
                  <a:pt x="12" y="289"/>
                </a:lnTo>
                <a:lnTo>
                  <a:pt x="7" y="297"/>
                </a:lnTo>
                <a:lnTo>
                  <a:pt x="3" y="306"/>
                </a:lnTo>
                <a:lnTo>
                  <a:pt x="3" y="306"/>
                </a:lnTo>
                <a:close/>
                <a:moveTo>
                  <a:pt x="255" y="369"/>
                </a:moveTo>
                <a:lnTo>
                  <a:pt x="255" y="369"/>
                </a:lnTo>
                <a:lnTo>
                  <a:pt x="249" y="389"/>
                </a:lnTo>
                <a:lnTo>
                  <a:pt x="246" y="398"/>
                </a:lnTo>
                <a:lnTo>
                  <a:pt x="242" y="408"/>
                </a:lnTo>
                <a:lnTo>
                  <a:pt x="238" y="417"/>
                </a:lnTo>
                <a:lnTo>
                  <a:pt x="233" y="426"/>
                </a:lnTo>
                <a:lnTo>
                  <a:pt x="227" y="434"/>
                </a:lnTo>
                <a:lnTo>
                  <a:pt x="220" y="442"/>
                </a:lnTo>
                <a:lnTo>
                  <a:pt x="220" y="442"/>
                </a:lnTo>
                <a:lnTo>
                  <a:pt x="217" y="444"/>
                </a:lnTo>
                <a:lnTo>
                  <a:pt x="213" y="446"/>
                </a:lnTo>
                <a:lnTo>
                  <a:pt x="210" y="447"/>
                </a:lnTo>
                <a:lnTo>
                  <a:pt x="207" y="449"/>
                </a:lnTo>
                <a:lnTo>
                  <a:pt x="200" y="447"/>
                </a:lnTo>
                <a:lnTo>
                  <a:pt x="194" y="444"/>
                </a:lnTo>
                <a:lnTo>
                  <a:pt x="189" y="440"/>
                </a:lnTo>
                <a:lnTo>
                  <a:pt x="183" y="435"/>
                </a:lnTo>
                <a:lnTo>
                  <a:pt x="178" y="429"/>
                </a:lnTo>
                <a:lnTo>
                  <a:pt x="174" y="423"/>
                </a:lnTo>
                <a:lnTo>
                  <a:pt x="174" y="423"/>
                </a:lnTo>
                <a:lnTo>
                  <a:pt x="169" y="414"/>
                </a:lnTo>
                <a:lnTo>
                  <a:pt x="165" y="405"/>
                </a:lnTo>
                <a:lnTo>
                  <a:pt x="158" y="385"/>
                </a:lnTo>
                <a:lnTo>
                  <a:pt x="153" y="364"/>
                </a:lnTo>
                <a:lnTo>
                  <a:pt x="148" y="343"/>
                </a:lnTo>
                <a:lnTo>
                  <a:pt x="148" y="343"/>
                </a:lnTo>
                <a:lnTo>
                  <a:pt x="147" y="337"/>
                </a:lnTo>
                <a:lnTo>
                  <a:pt x="147" y="337"/>
                </a:lnTo>
                <a:lnTo>
                  <a:pt x="176" y="326"/>
                </a:lnTo>
                <a:lnTo>
                  <a:pt x="205" y="313"/>
                </a:lnTo>
                <a:lnTo>
                  <a:pt x="205" y="313"/>
                </a:lnTo>
                <a:lnTo>
                  <a:pt x="233" y="325"/>
                </a:lnTo>
                <a:lnTo>
                  <a:pt x="262" y="336"/>
                </a:lnTo>
                <a:lnTo>
                  <a:pt x="262" y="336"/>
                </a:lnTo>
                <a:lnTo>
                  <a:pt x="255" y="369"/>
                </a:lnTo>
                <a:lnTo>
                  <a:pt x="255" y="369"/>
                </a:lnTo>
                <a:close/>
                <a:moveTo>
                  <a:pt x="130" y="229"/>
                </a:moveTo>
                <a:lnTo>
                  <a:pt x="130" y="229"/>
                </a:lnTo>
                <a:lnTo>
                  <a:pt x="131" y="262"/>
                </a:lnTo>
                <a:lnTo>
                  <a:pt x="131" y="262"/>
                </a:lnTo>
                <a:lnTo>
                  <a:pt x="107" y="246"/>
                </a:lnTo>
                <a:lnTo>
                  <a:pt x="83" y="229"/>
                </a:lnTo>
                <a:lnTo>
                  <a:pt x="83" y="229"/>
                </a:lnTo>
                <a:lnTo>
                  <a:pt x="88" y="225"/>
                </a:lnTo>
                <a:lnTo>
                  <a:pt x="88" y="225"/>
                </a:lnTo>
                <a:lnTo>
                  <a:pt x="109" y="210"/>
                </a:lnTo>
                <a:lnTo>
                  <a:pt x="130" y="195"/>
                </a:lnTo>
                <a:lnTo>
                  <a:pt x="130" y="195"/>
                </a:lnTo>
                <a:lnTo>
                  <a:pt x="130" y="229"/>
                </a:lnTo>
                <a:lnTo>
                  <a:pt x="130" y="229"/>
                </a:lnTo>
                <a:close/>
                <a:moveTo>
                  <a:pt x="138" y="229"/>
                </a:moveTo>
                <a:lnTo>
                  <a:pt x="138" y="229"/>
                </a:lnTo>
                <a:lnTo>
                  <a:pt x="140" y="189"/>
                </a:lnTo>
                <a:lnTo>
                  <a:pt x="140" y="189"/>
                </a:lnTo>
                <a:lnTo>
                  <a:pt x="171" y="170"/>
                </a:lnTo>
                <a:lnTo>
                  <a:pt x="205" y="154"/>
                </a:lnTo>
                <a:lnTo>
                  <a:pt x="205" y="154"/>
                </a:lnTo>
                <a:lnTo>
                  <a:pt x="238" y="170"/>
                </a:lnTo>
                <a:lnTo>
                  <a:pt x="271" y="189"/>
                </a:lnTo>
                <a:lnTo>
                  <a:pt x="271" y="189"/>
                </a:lnTo>
                <a:lnTo>
                  <a:pt x="272" y="209"/>
                </a:lnTo>
                <a:lnTo>
                  <a:pt x="272" y="228"/>
                </a:lnTo>
                <a:lnTo>
                  <a:pt x="272" y="248"/>
                </a:lnTo>
                <a:lnTo>
                  <a:pt x="271" y="267"/>
                </a:lnTo>
                <a:lnTo>
                  <a:pt x="271" y="267"/>
                </a:lnTo>
                <a:lnTo>
                  <a:pt x="236" y="288"/>
                </a:lnTo>
                <a:lnTo>
                  <a:pt x="236" y="288"/>
                </a:lnTo>
                <a:lnTo>
                  <a:pt x="205" y="303"/>
                </a:lnTo>
                <a:lnTo>
                  <a:pt x="205" y="303"/>
                </a:lnTo>
                <a:lnTo>
                  <a:pt x="173" y="288"/>
                </a:lnTo>
                <a:lnTo>
                  <a:pt x="173" y="288"/>
                </a:lnTo>
                <a:lnTo>
                  <a:pt x="140" y="267"/>
                </a:lnTo>
                <a:lnTo>
                  <a:pt x="140" y="267"/>
                </a:lnTo>
                <a:lnTo>
                  <a:pt x="138" y="229"/>
                </a:lnTo>
                <a:lnTo>
                  <a:pt x="138" y="229"/>
                </a:lnTo>
                <a:close/>
                <a:moveTo>
                  <a:pt x="140" y="179"/>
                </a:moveTo>
                <a:lnTo>
                  <a:pt x="140" y="179"/>
                </a:lnTo>
                <a:lnTo>
                  <a:pt x="142" y="155"/>
                </a:lnTo>
                <a:lnTo>
                  <a:pt x="146" y="130"/>
                </a:lnTo>
                <a:lnTo>
                  <a:pt x="146" y="130"/>
                </a:lnTo>
                <a:lnTo>
                  <a:pt x="170" y="139"/>
                </a:lnTo>
                <a:lnTo>
                  <a:pt x="195" y="150"/>
                </a:lnTo>
                <a:lnTo>
                  <a:pt x="195" y="150"/>
                </a:lnTo>
                <a:lnTo>
                  <a:pt x="167" y="163"/>
                </a:lnTo>
                <a:lnTo>
                  <a:pt x="141" y="178"/>
                </a:lnTo>
                <a:lnTo>
                  <a:pt x="141" y="178"/>
                </a:lnTo>
                <a:lnTo>
                  <a:pt x="140" y="179"/>
                </a:lnTo>
                <a:lnTo>
                  <a:pt x="140" y="179"/>
                </a:lnTo>
                <a:close/>
                <a:moveTo>
                  <a:pt x="214" y="149"/>
                </a:moveTo>
                <a:lnTo>
                  <a:pt x="214" y="149"/>
                </a:lnTo>
                <a:lnTo>
                  <a:pt x="238" y="139"/>
                </a:lnTo>
                <a:lnTo>
                  <a:pt x="263" y="130"/>
                </a:lnTo>
                <a:lnTo>
                  <a:pt x="263" y="130"/>
                </a:lnTo>
                <a:lnTo>
                  <a:pt x="268" y="154"/>
                </a:lnTo>
                <a:lnTo>
                  <a:pt x="270" y="179"/>
                </a:lnTo>
                <a:lnTo>
                  <a:pt x="270" y="179"/>
                </a:lnTo>
                <a:lnTo>
                  <a:pt x="241" y="163"/>
                </a:lnTo>
                <a:lnTo>
                  <a:pt x="214" y="149"/>
                </a:lnTo>
                <a:lnTo>
                  <a:pt x="214" y="149"/>
                </a:lnTo>
                <a:close/>
                <a:moveTo>
                  <a:pt x="280" y="207"/>
                </a:moveTo>
                <a:lnTo>
                  <a:pt x="280" y="207"/>
                </a:lnTo>
                <a:lnTo>
                  <a:pt x="279" y="194"/>
                </a:lnTo>
                <a:lnTo>
                  <a:pt x="279" y="194"/>
                </a:lnTo>
                <a:lnTo>
                  <a:pt x="303" y="212"/>
                </a:lnTo>
                <a:lnTo>
                  <a:pt x="327" y="229"/>
                </a:lnTo>
                <a:lnTo>
                  <a:pt x="327" y="229"/>
                </a:lnTo>
                <a:lnTo>
                  <a:pt x="303" y="246"/>
                </a:lnTo>
                <a:lnTo>
                  <a:pt x="279" y="262"/>
                </a:lnTo>
                <a:lnTo>
                  <a:pt x="279" y="262"/>
                </a:lnTo>
                <a:lnTo>
                  <a:pt x="280" y="235"/>
                </a:lnTo>
                <a:lnTo>
                  <a:pt x="280" y="207"/>
                </a:lnTo>
                <a:lnTo>
                  <a:pt x="280" y="207"/>
                </a:lnTo>
                <a:close/>
                <a:moveTo>
                  <a:pt x="240" y="295"/>
                </a:moveTo>
                <a:lnTo>
                  <a:pt x="240" y="295"/>
                </a:lnTo>
                <a:lnTo>
                  <a:pt x="270" y="277"/>
                </a:lnTo>
                <a:lnTo>
                  <a:pt x="270" y="277"/>
                </a:lnTo>
                <a:lnTo>
                  <a:pt x="268" y="303"/>
                </a:lnTo>
                <a:lnTo>
                  <a:pt x="263" y="327"/>
                </a:lnTo>
                <a:lnTo>
                  <a:pt x="263" y="327"/>
                </a:lnTo>
                <a:lnTo>
                  <a:pt x="239" y="318"/>
                </a:lnTo>
                <a:lnTo>
                  <a:pt x="215" y="308"/>
                </a:lnTo>
                <a:lnTo>
                  <a:pt x="215" y="308"/>
                </a:lnTo>
                <a:lnTo>
                  <a:pt x="240" y="295"/>
                </a:lnTo>
                <a:lnTo>
                  <a:pt x="240" y="295"/>
                </a:lnTo>
                <a:close/>
                <a:moveTo>
                  <a:pt x="169" y="295"/>
                </a:moveTo>
                <a:lnTo>
                  <a:pt x="169" y="295"/>
                </a:lnTo>
                <a:lnTo>
                  <a:pt x="195" y="308"/>
                </a:lnTo>
                <a:lnTo>
                  <a:pt x="195" y="308"/>
                </a:lnTo>
                <a:lnTo>
                  <a:pt x="170" y="318"/>
                </a:lnTo>
                <a:lnTo>
                  <a:pt x="146" y="327"/>
                </a:lnTo>
                <a:lnTo>
                  <a:pt x="146" y="327"/>
                </a:lnTo>
                <a:lnTo>
                  <a:pt x="142" y="303"/>
                </a:lnTo>
                <a:lnTo>
                  <a:pt x="140" y="278"/>
                </a:lnTo>
                <a:lnTo>
                  <a:pt x="140" y="278"/>
                </a:lnTo>
                <a:lnTo>
                  <a:pt x="169" y="295"/>
                </a:lnTo>
                <a:lnTo>
                  <a:pt x="169" y="295"/>
                </a:lnTo>
                <a:close/>
                <a:moveTo>
                  <a:pt x="400" y="319"/>
                </a:moveTo>
                <a:lnTo>
                  <a:pt x="400" y="319"/>
                </a:lnTo>
                <a:lnTo>
                  <a:pt x="400" y="323"/>
                </a:lnTo>
                <a:lnTo>
                  <a:pt x="400" y="327"/>
                </a:lnTo>
                <a:lnTo>
                  <a:pt x="399" y="330"/>
                </a:lnTo>
                <a:lnTo>
                  <a:pt x="398" y="333"/>
                </a:lnTo>
                <a:lnTo>
                  <a:pt x="395" y="336"/>
                </a:lnTo>
                <a:lnTo>
                  <a:pt x="393" y="339"/>
                </a:lnTo>
                <a:lnTo>
                  <a:pt x="386" y="342"/>
                </a:lnTo>
                <a:lnTo>
                  <a:pt x="379" y="345"/>
                </a:lnTo>
                <a:lnTo>
                  <a:pt x="371" y="346"/>
                </a:lnTo>
                <a:lnTo>
                  <a:pt x="356" y="347"/>
                </a:lnTo>
                <a:lnTo>
                  <a:pt x="356" y="347"/>
                </a:lnTo>
                <a:lnTo>
                  <a:pt x="345" y="347"/>
                </a:lnTo>
                <a:lnTo>
                  <a:pt x="335" y="346"/>
                </a:lnTo>
                <a:lnTo>
                  <a:pt x="315" y="342"/>
                </a:lnTo>
                <a:lnTo>
                  <a:pt x="295" y="337"/>
                </a:lnTo>
                <a:lnTo>
                  <a:pt x="275" y="331"/>
                </a:lnTo>
                <a:lnTo>
                  <a:pt x="275" y="331"/>
                </a:lnTo>
                <a:lnTo>
                  <a:pt x="272" y="330"/>
                </a:lnTo>
                <a:lnTo>
                  <a:pt x="272" y="330"/>
                </a:lnTo>
                <a:lnTo>
                  <a:pt x="276" y="302"/>
                </a:lnTo>
                <a:lnTo>
                  <a:pt x="279" y="272"/>
                </a:lnTo>
                <a:lnTo>
                  <a:pt x="279" y="272"/>
                </a:lnTo>
                <a:lnTo>
                  <a:pt x="306" y="254"/>
                </a:lnTo>
                <a:lnTo>
                  <a:pt x="333" y="234"/>
                </a:lnTo>
                <a:lnTo>
                  <a:pt x="333" y="234"/>
                </a:lnTo>
                <a:lnTo>
                  <a:pt x="357" y="255"/>
                </a:lnTo>
                <a:lnTo>
                  <a:pt x="357" y="255"/>
                </a:lnTo>
                <a:lnTo>
                  <a:pt x="370" y="268"/>
                </a:lnTo>
                <a:lnTo>
                  <a:pt x="377" y="275"/>
                </a:lnTo>
                <a:lnTo>
                  <a:pt x="383" y="283"/>
                </a:lnTo>
                <a:lnTo>
                  <a:pt x="389" y="292"/>
                </a:lnTo>
                <a:lnTo>
                  <a:pt x="394" y="301"/>
                </a:lnTo>
                <a:lnTo>
                  <a:pt x="397" y="309"/>
                </a:lnTo>
                <a:lnTo>
                  <a:pt x="400" y="319"/>
                </a:lnTo>
                <a:lnTo>
                  <a:pt x="400" y="319"/>
                </a:lnTo>
                <a:close/>
                <a:moveTo>
                  <a:pt x="318" y="114"/>
                </a:moveTo>
                <a:lnTo>
                  <a:pt x="318" y="114"/>
                </a:lnTo>
                <a:lnTo>
                  <a:pt x="336" y="111"/>
                </a:lnTo>
                <a:lnTo>
                  <a:pt x="346" y="110"/>
                </a:lnTo>
                <a:lnTo>
                  <a:pt x="358" y="109"/>
                </a:lnTo>
                <a:lnTo>
                  <a:pt x="368" y="109"/>
                </a:lnTo>
                <a:lnTo>
                  <a:pt x="378" y="111"/>
                </a:lnTo>
                <a:lnTo>
                  <a:pt x="387" y="114"/>
                </a:lnTo>
                <a:lnTo>
                  <a:pt x="391" y="117"/>
                </a:lnTo>
                <a:lnTo>
                  <a:pt x="394" y="119"/>
                </a:lnTo>
                <a:lnTo>
                  <a:pt x="394" y="119"/>
                </a:lnTo>
                <a:lnTo>
                  <a:pt x="397" y="122"/>
                </a:lnTo>
                <a:lnTo>
                  <a:pt x="399" y="127"/>
                </a:lnTo>
                <a:lnTo>
                  <a:pt x="400" y="130"/>
                </a:lnTo>
                <a:lnTo>
                  <a:pt x="401" y="134"/>
                </a:lnTo>
                <a:lnTo>
                  <a:pt x="400" y="141"/>
                </a:lnTo>
                <a:lnTo>
                  <a:pt x="398" y="149"/>
                </a:lnTo>
                <a:lnTo>
                  <a:pt x="394" y="157"/>
                </a:lnTo>
                <a:lnTo>
                  <a:pt x="390" y="164"/>
                </a:lnTo>
                <a:lnTo>
                  <a:pt x="381" y="176"/>
                </a:lnTo>
                <a:lnTo>
                  <a:pt x="381" y="176"/>
                </a:lnTo>
                <a:lnTo>
                  <a:pt x="371" y="188"/>
                </a:lnTo>
                <a:lnTo>
                  <a:pt x="360" y="200"/>
                </a:lnTo>
                <a:lnTo>
                  <a:pt x="347" y="212"/>
                </a:lnTo>
                <a:lnTo>
                  <a:pt x="335" y="223"/>
                </a:lnTo>
                <a:lnTo>
                  <a:pt x="335" y="223"/>
                </a:lnTo>
                <a:lnTo>
                  <a:pt x="321" y="213"/>
                </a:lnTo>
                <a:lnTo>
                  <a:pt x="307" y="202"/>
                </a:lnTo>
                <a:lnTo>
                  <a:pt x="279" y="184"/>
                </a:lnTo>
                <a:lnTo>
                  <a:pt x="279" y="184"/>
                </a:lnTo>
                <a:lnTo>
                  <a:pt x="276" y="155"/>
                </a:lnTo>
                <a:lnTo>
                  <a:pt x="272" y="127"/>
                </a:lnTo>
                <a:lnTo>
                  <a:pt x="272" y="127"/>
                </a:lnTo>
                <a:lnTo>
                  <a:pt x="295" y="120"/>
                </a:lnTo>
                <a:lnTo>
                  <a:pt x="318" y="114"/>
                </a:lnTo>
                <a:lnTo>
                  <a:pt x="318" y="114"/>
                </a:lnTo>
                <a:close/>
                <a:moveTo>
                  <a:pt x="151" y="101"/>
                </a:moveTo>
                <a:lnTo>
                  <a:pt x="151" y="101"/>
                </a:lnTo>
                <a:lnTo>
                  <a:pt x="156" y="80"/>
                </a:lnTo>
                <a:lnTo>
                  <a:pt x="163" y="59"/>
                </a:lnTo>
                <a:lnTo>
                  <a:pt x="167" y="48"/>
                </a:lnTo>
                <a:lnTo>
                  <a:pt x="172" y="38"/>
                </a:lnTo>
                <a:lnTo>
                  <a:pt x="177" y="28"/>
                </a:lnTo>
                <a:lnTo>
                  <a:pt x="184" y="20"/>
                </a:lnTo>
                <a:lnTo>
                  <a:pt x="184" y="20"/>
                </a:lnTo>
                <a:lnTo>
                  <a:pt x="189" y="16"/>
                </a:lnTo>
                <a:lnTo>
                  <a:pt x="193" y="13"/>
                </a:lnTo>
                <a:lnTo>
                  <a:pt x="196" y="11"/>
                </a:lnTo>
                <a:lnTo>
                  <a:pt x="200" y="9"/>
                </a:lnTo>
                <a:lnTo>
                  <a:pt x="204" y="8"/>
                </a:lnTo>
                <a:lnTo>
                  <a:pt x="207" y="9"/>
                </a:lnTo>
                <a:lnTo>
                  <a:pt x="211" y="9"/>
                </a:lnTo>
                <a:lnTo>
                  <a:pt x="214" y="11"/>
                </a:lnTo>
                <a:lnTo>
                  <a:pt x="220" y="15"/>
                </a:lnTo>
                <a:lnTo>
                  <a:pt x="226" y="22"/>
                </a:lnTo>
                <a:lnTo>
                  <a:pt x="232" y="30"/>
                </a:lnTo>
                <a:lnTo>
                  <a:pt x="237" y="40"/>
                </a:lnTo>
                <a:lnTo>
                  <a:pt x="241" y="51"/>
                </a:lnTo>
                <a:lnTo>
                  <a:pt x="246" y="61"/>
                </a:lnTo>
                <a:lnTo>
                  <a:pt x="253" y="83"/>
                </a:lnTo>
                <a:lnTo>
                  <a:pt x="258" y="101"/>
                </a:lnTo>
                <a:lnTo>
                  <a:pt x="260" y="113"/>
                </a:lnTo>
                <a:lnTo>
                  <a:pt x="260" y="113"/>
                </a:lnTo>
                <a:lnTo>
                  <a:pt x="262" y="121"/>
                </a:lnTo>
                <a:lnTo>
                  <a:pt x="262" y="121"/>
                </a:lnTo>
                <a:lnTo>
                  <a:pt x="258" y="122"/>
                </a:lnTo>
                <a:lnTo>
                  <a:pt x="258" y="122"/>
                </a:lnTo>
                <a:lnTo>
                  <a:pt x="231" y="133"/>
                </a:lnTo>
                <a:lnTo>
                  <a:pt x="205" y="145"/>
                </a:lnTo>
                <a:lnTo>
                  <a:pt x="205" y="145"/>
                </a:lnTo>
                <a:lnTo>
                  <a:pt x="176" y="133"/>
                </a:lnTo>
                <a:lnTo>
                  <a:pt x="147" y="121"/>
                </a:lnTo>
                <a:lnTo>
                  <a:pt x="147" y="121"/>
                </a:lnTo>
                <a:lnTo>
                  <a:pt x="151" y="101"/>
                </a:lnTo>
                <a:lnTo>
                  <a:pt x="151" y="101"/>
                </a:lnTo>
                <a:close/>
                <a:moveTo>
                  <a:pt x="68" y="217"/>
                </a:moveTo>
                <a:lnTo>
                  <a:pt x="68" y="217"/>
                </a:lnTo>
                <a:lnTo>
                  <a:pt x="52" y="202"/>
                </a:lnTo>
                <a:lnTo>
                  <a:pt x="36" y="186"/>
                </a:lnTo>
                <a:lnTo>
                  <a:pt x="29" y="177"/>
                </a:lnTo>
                <a:lnTo>
                  <a:pt x="22" y="169"/>
                </a:lnTo>
                <a:lnTo>
                  <a:pt x="16" y="159"/>
                </a:lnTo>
                <a:lnTo>
                  <a:pt x="12" y="150"/>
                </a:lnTo>
                <a:lnTo>
                  <a:pt x="12" y="150"/>
                </a:lnTo>
                <a:lnTo>
                  <a:pt x="10" y="144"/>
                </a:lnTo>
                <a:lnTo>
                  <a:pt x="9" y="139"/>
                </a:lnTo>
                <a:lnTo>
                  <a:pt x="8" y="134"/>
                </a:lnTo>
                <a:lnTo>
                  <a:pt x="9" y="130"/>
                </a:lnTo>
                <a:lnTo>
                  <a:pt x="10" y="127"/>
                </a:lnTo>
                <a:lnTo>
                  <a:pt x="11" y="122"/>
                </a:lnTo>
                <a:lnTo>
                  <a:pt x="14" y="120"/>
                </a:lnTo>
                <a:lnTo>
                  <a:pt x="16" y="117"/>
                </a:lnTo>
                <a:lnTo>
                  <a:pt x="25" y="114"/>
                </a:lnTo>
                <a:lnTo>
                  <a:pt x="33" y="112"/>
                </a:lnTo>
                <a:lnTo>
                  <a:pt x="44" y="111"/>
                </a:lnTo>
                <a:lnTo>
                  <a:pt x="55" y="111"/>
                </a:lnTo>
                <a:lnTo>
                  <a:pt x="66" y="112"/>
                </a:lnTo>
                <a:lnTo>
                  <a:pt x="78" y="113"/>
                </a:lnTo>
                <a:lnTo>
                  <a:pt x="101" y="117"/>
                </a:lnTo>
                <a:lnTo>
                  <a:pt x="122" y="122"/>
                </a:lnTo>
                <a:lnTo>
                  <a:pt x="134" y="127"/>
                </a:lnTo>
                <a:lnTo>
                  <a:pt x="134" y="127"/>
                </a:lnTo>
                <a:lnTo>
                  <a:pt x="136" y="127"/>
                </a:lnTo>
                <a:lnTo>
                  <a:pt x="136" y="127"/>
                </a:lnTo>
                <a:lnTo>
                  <a:pt x="133" y="156"/>
                </a:lnTo>
                <a:lnTo>
                  <a:pt x="131" y="185"/>
                </a:lnTo>
                <a:lnTo>
                  <a:pt x="131" y="185"/>
                </a:lnTo>
                <a:lnTo>
                  <a:pt x="102" y="203"/>
                </a:lnTo>
                <a:lnTo>
                  <a:pt x="76" y="223"/>
                </a:lnTo>
                <a:lnTo>
                  <a:pt x="76" y="223"/>
                </a:lnTo>
                <a:lnTo>
                  <a:pt x="68" y="217"/>
                </a:lnTo>
                <a:lnTo>
                  <a:pt x="68" y="217"/>
                </a:lnTo>
                <a:close/>
                <a:moveTo>
                  <a:pt x="131" y="273"/>
                </a:moveTo>
                <a:lnTo>
                  <a:pt x="131" y="273"/>
                </a:lnTo>
                <a:lnTo>
                  <a:pt x="134" y="302"/>
                </a:lnTo>
                <a:lnTo>
                  <a:pt x="137" y="330"/>
                </a:lnTo>
                <a:lnTo>
                  <a:pt x="137" y="330"/>
                </a:lnTo>
                <a:lnTo>
                  <a:pt x="113" y="338"/>
                </a:lnTo>
                <a:lnTo>
                  <a:pt x="113" y="338"/>
                </a:lnTo>
                <a:lnTo>
                  <a:pt x="91" y="343"/>
                </a:lnTo>
                <a:lnTo>
                  <a:pt x="80" y="345"/>
                </a:lnTo>
                <a:lnTo>
                  <a:pt x="69" y="347"/>
                </a:lnTo>
                <a:lnTo>
                  <a:pt x="58" y="347"/>
                </a:lnTo>
                <a:lnTo>
                  <a:pt x="47" y="347"/>
                </a:lnTo>
                <a:lnTo>
                  <a:pt x="36" y="346"/>
                </a:lnTo>
                <a:lnTo>
                  <a:pt x="26" y="343"/>
                </a:lnTo>
                <a:lnTo>
                  <a:pt x="26" y="343"/>
                </a:lnTo>
                <a:lnTo>
                  <a:pt x="17" y="340"/>
                </a:lnTo>
                <a:lnTo>
                  <a:pt x="11" y="335"/>
                </a:lnTo>
                <a:lnTo>
                  <a:pt x="8" y="330"/>
                </a:lnTo>
                <a:lnTo>
                  <a:pt x="7" y="324"/>
                </a:lnTo>
                <a:lnTo>
                  <a:pt x="8" y="317"/>
                </a:lnTo>
                <a:lnTo>
                  <a:pt x="11" y="309"/>
                </a:lnTo>
                <a:lnTo>
                  <a:pt x="14" y="302"/>
                </a:lnTo>
                <a:lnTo>
                  <a:pt x="19" y="294"/>
                </a:lnTo>
                <a:lnTo>
                  <a:pt x="33" y="277"/>
                </a:lnTo>
                <a:lnTo>
                  <a:pt x="48" y="261"/>
                </a:lnTo>
                <a:lnTo>
                  <a:pt x="62" y="247"/>
                </a:lnTo>
                <a:lnTo>
                  <a:pt x="75" y="235"/>
                </a:lnTo>
                <a:lnTo>
                  <a:pt x="75" y="235"/>
                </a:lnTo>
                <a:lnTo>
                  <a:pt x="89" y="245"/>
                </a:lnTo>
                <a:lnTo>
                  <a:pt x="102" y="255"/>
                </a:lnTo>
                <a:lnTo>
                  <a:pt x="131" y="273"/>
                </a:lnTo>
                <a:lnTo>
                  <a:pt x="131" y="27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2522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9278146" y="101637"/>
            <a:ext cx="673503" cy="551395"/>
          </a:xfrm>
          <a:custGeom>
            <a:avLst/>
            <a:gdLst/>
            <a:ahLst/>
            <a:cxnLst>
              <a:cxn ang="0">
                <a:pos x="291" y="24"/>
              </a:cxn>
              <a:cxn ang="0">
                <a:pos x="247" y="7"/>
              </a:cxn>
              <a:cxn ang="0">
                <a:pos x="199" y="0"/>
              </a:cxn>
              <a:cxn ang="0">
                <a:pos x="127" y="6"/>
              </a:cxn>
              <a:cxn ang="0">
                <a:pos x="80" y="22"/>
              </a:cxn>
              <a:cxn ang="0">
                <a:pos x="41" y="53"/>
              </a:cxn>
              <a:cxn ang="0">
                <a:pos x="26" y="85"/>
              </a:cxn>
              <a:cxn ang="0">
                <a:pos x="18" y="133"/>
              </a:cxn>
              <a:cxn ang="0">
                <a:pos x="23" y="164"/>
              </a:cxn>
              <a:cxn ang="0">
                <a:pos x="42" y="197"/>
              </a:cxn>
              <a:cxn ang="0">
                <a:pos x="54" y="221"/>
              </a:cxn>
              <a:cxn ang="0">
                <a:pos x="31" y="259"/>
              </a:cxn>
              <a:cxn ang="0">
                <a:pos x="7" y="279"/>
              </a:cxn>
              <a:cxn ang="0">
                <a:pos x="4" y="280"/>
              </a:cxn>
              <a:cxn ang="0">
                <a:pos x="0" y="285"/>
              </a:cxn>
              <a:cxn ang="0">
                <a:pos x="6" y="289"/>
              </a:cxn>
              <a:cxn ang="0">
                <a:pos x="68" y="267"/>
              </a:cxn>
              <a:cxn ang="0">
                <a:pos x="113" y="229"/>
              </a:cxn>
              <a:cxn ang="0">
                <a:pos x="193" y="221"/>
              </a:cxn>
              <a:cxn ang="0">
                <a:pos x="256" y="213"/>
              </a:cxn>
              <a:cxn ang="0">
                <a:pos x="300" y="194"/>
              </a:cxn>
              <a:cxn ang="0">
                <a:pos x="329" y="171"/>
              </a:cxn>
              <a:cxn ang="0">
                <a:pos x="351" y="129"/>
              </a:cxn>
              <a:cxn ang="0">
                <a:pos x="352" y="95"/>
              </a:cxn>
              <a:cxn ang="0">
                <a:pos x="333" y="58"/>
              </a:cxn>
              <a:cxn ang="0">
                <a:pos x="311" y="37"/>
              </a:cxn>
              <a:cxn ang="0">
                <a:pos x="288" y="192"/>
              </a:cxn>
              <a:cxn ang="0">
                <a:pos x="241" y="208"/>
              </a:cxn>
              <a:cxn ang="0">
                <a:pos x="165" y="213"/>
              </a:cxn>
              <a:cxn ang="0">
                <a:pos x="114" y="213"/>
              </a:cxn>
              <a:cxn ang="0">
                <a:pos x="104" y="225"/>
              </a:cxn>
              <a:cxn ang="0">
                <a:pos x="63" y="260"/>
              </a:cxn>
              <a:cxn ang="0">
                <a:pos x="26" y="275"/>
              </a:cxn>
              <a:cxn ang="0">
                <a:pos x="57" y="238"/>
              </a:cxn>
              <a:cxn ang="0">
                <a:pos x="65" y="211"/>
              </a:cxn>
              <a:cxn ang="0">
                <a:pos x="63" y="206"/>
              </a:cxn>
              <a:cxn ang="0">
                <a:pos x="40" y="179"/>
              </a:cxn>
              <a:cxn ang="0">
                <a:pos x="27" y="133"/>
              </a:cxn>
              <a:cxn ang="0">
                <a:pos x="32" y="95"/>
              </a:cxn>
              <a:cxn ang="0">
                <a:pos x="57" y="50"/>
              </a:cxn>
              <a:cxn ang="0">
                <a:pos x="91" y="27"/>
              </a:cxn>
              <a:cxn ang="0">
                <a:pos x="144" y="12"/>
              </a:cxn>
              <a:cxn ang="0">
                <a:pos x="209" y="9"/>
              </a:cxn>
              <a:cxn ang="0">
                <a:pos x="255" y="18"/>
              </a:cxn>
              <a:cxn ang="0">
                <a:pos x="286" y="32"/>
              </a:cxn>
              <a:cxn ang="0">
                <a:pos x="321" y="58"/>
              </a:cxn>
              <a:cxn ang="0">
                <a:pos x="340" y="86"/>
              </a:cxn>
              <a:cxn ang="0">
                <a:pos x="344" y="112"/>
              </a:cxn>
              <a:cxn ang="0">
                <a:pos x="334" y="148"/>
              </a:cxn>
              <a:cxn ang="0">
                <a:pos x="308" y="178"/>
              </a:cxn>
            </a:cxnLst>
            <a:rect l="0" t="0" r="r" b="b"/>
            <a:pathLst>
              <a:path w="353" h="289">
                <a:moveTo>
                  <a:pt x="311" y="37"/>
                </a:moveTo>
                <a:lnTo>
                  <a:pt x="311" y="37"/>
                </a:lnTo>
                <a:lnTo>
                  <a:pt x="301" y="30"/>
                </a:lnTo>
                <a:lnTo>
                  <a:pt x="291" y="24"/>
                </a:lnTo>
                <a:lnTo>
                  <a:pt x="280" y="18"/>
                </a:lnTo>
                <a:lnTo>
                  <a:pt x="269" y="14"/>
                </a:lnTo>
                <a:lnTo>
                  <a:pt x="258" y="10"/>
                </a:lnTo>
                <a:lnTo>
                  <a:pt x="247" y="7"/>
                </a:lnTo>
                <a:lnTo>
                  <a:pt x="234" y="4"/>
                </a:lnTo>
                <a:lnTo>
                  <a:pt x="223" y="2"/>
                </a:lnTo>
                <a:lnTo>
                  <a:pt x="211" y="1"/>
                </a:lnTo>
                <a:lnTo>
                  <a:pt x="199" y="0"/>
                </a:lnTo>
                <a:lnTo>
                  <a:pt x="175" y="0"/>
                </a:lnTo>
                <a:lnTo>
                  <a:pt x="151" y="2"/>
                </a:lnTo>
                <a:lnTo>
                  <a:pt x="127" y="6"/>
                </a:lnTo>
                <a:lnTo>
                  <a:pt x="127" y="6"/>
                </a:lnTo>
                <a:lnTo>
                  <a:pt x="116" y="9"/>
                </a:lnTo>
                <a:lnTo>
                  <a:pt x="104" y="13"/>
                </a:lnTo>
                <a:lnTo>
                  <a:pt x="92" y="17"/>
                </a:lnTo>
                <a:lnTo>
                  <a:pt x="80" y="22"/>
                </a:lnTo>
                <a:lnTo>
                  <a:pt x="69" y="28"/>
                </a:lnTo>
                <a:lnTo>
                  <a:pt x="59" y="35"/>
                </a:lnTo>
                <a:lnTo>
                  <a:pt x="49" y="44"/>
                </a:lnTo>
                <a:lnTo>
                  <a:pt x="41" y="53"/>
                </a:lnTo>
                <a:lnTo>
                  <a:pt x="41" y="53"/>
                </a:lnTo>
                <a:lnTo>
                  <a:pt x="35" y="62"/>
                </a:lnTo>
                <a:lnTo>
                  <a:pt x="30" y="74"/>
                </a:lnTo>
                <a:lnTo>
                  <a:pt x="26" y="85"/>
                </a:lnTo>
                <a:lnTo>
                  <a:pt x="22" y="97"/>
                </a:lnTo>
                <a:lnTo>
                  <a:pt x="20" y="109"/>
                </a:lnTo>
                <a:lnTo>
                  <a:pt x="18" y="121"/>
                </a:lnTo>
                <a:lnTo>
                  <a:pt x="18" y="133"/>
                </a:lnTo>
                <a:lnTo>
                  <a:pt x="19" y="144"/>
                </a:lnTo>
                <a:lnTo>
                  <a:pt x="19" y="144"/>
                </a:lnTo>
                <a:lnTo>
                  <a:pt x="20" y="155"/>
                </a:lnTo>
                <a:lnTo>
                  <a:pt x="23" y="164"/>
                </a:lnTo>
                <a:lnTo>
                  <a:pt x="26" y="173"/>
                </a:lnTo>
                <a:lnTo>
                  <a:pt x="31" y="182"/>
                </a:lnTo>
                <a:lnTo>
                  <a:pt x="36" y="190"/>
                </a:lnTo>
                <a:lnTo>
                  <a:pt x="42" y="197"/>
                </a:lnTo>
                <a:lnTo>
                  <a:pt x="49" y="204"/>
                </a:lnTo>
                <a:lnTo>
                  <a:pt x="56" y="211"/>
                </a:lnTo>
                <a:lnTo>
                  <a:pt x="56" y="211"/>
                </a:lnTo>
                <a:lnTo>
                  <a:pt x="54" y="221"/>
                </a:lnTo>
                <a:lnTo>
                  <a:pt x="50" y="232"/>
                </a:lnTo>
                <a:lnTo>
                  <a:pt x="45" y="241"/>
                </a:lnTo>
                <a:lnTo>
                  <a:pt x="39" y="250"/>
                </a:lnTo>
                <a:lnTo>
                  <a:pt x="31" y="259"/>
                </a:lnTo>
                <a:lnTo>
                  <a:pt x="23" y="266"/>
                </a:lnTo>
                <a:lnTo>
                  <a:pt x="15" y="273"/>
                </a:lnTo>
                <a:lnTo>
                  <a:pt x="7" y="279"/>
                </a:lnTo>
                <a:lnTo>
                  <a:pt x="7" y="279"/>
                </a:lnTo>
                <a:lnTo>
                  <a:pt x="7" y="280"/>
                </a:lnTo>
                <a:lnTo>
                  <a:pt x="7" y="280"/>
                </a:lnTo>
                <a:lnTo>
                  <a:pt x="4" y="280"/>
                </a:lnTo>
                <a:lnTo>
                  <a:pt x="4" y="280"/>
                </a:lnTo>
                <a:lnTo>
                  <a:pt x="1" y="281"/>
                </a:lnTo>
                <a:lnTo>
                  <a:pt x="0" y="282"/>
                </a:lnTo>
                <a:lnTo>
                  <a:pt x="0" y="283"/>
                </a:lnTo>
                <a:lnTo>
                  <a:pt x="0" y="285"/>
                </a:lnTo>
                <a:lnTo>
                  <a:pt x="3" y="288"/>
                </a:lnTo>
                <a:lnTo>
                  <a:pt x="4" y="289"/>
                </a:lnTo>
                <a:lnTo>
                  <a:pt x="6" y="289"/>
                </a:lnTo>
                <a:lnTo>
                  <a:pt x="6" y="289"/>
                </a:lnTo>
                <a:lnTo>
                  <a:pt x="22" y="285"/>
                </a:lnTo>
                <a:lnTo>
                  <a:pt x="37" y="281"/>
                </a:lnTo>
                <a:lnTo>
                  <a:pt x="53" y="274"/>
                </a:lnTo>
                <a:lnTo>
                  <a:pt x="68" y="267"/>
                </a:lnTo>
                <a:lnTo>
                  <a:pt x="84" y="257"/>
                </a:lnTo>
                <a:lnTo>
                  <a:pt x="97" y="247"/>
                </a:lnTo>
                <a:lnTo>
                  <a:pt x="108" y="235"/>
                </a:lnTo>
                <a:lnTo>
                  <a:pt x="113" y="229"/>
                </a:lnTo>
                <a:lnTo>
                  <a:pt x="117" y="221"/>
                </a:lnTo>
                <a:lnTo>
                  <a:pt x="117" y="221"/>
                </a:lnTo>
                <a:lnTo>
                  <a:pt x="168" y="222"/>
                </a:lnTo>
                <a:lnTo>
                  <a:pt x="193" y="221"/>
                </a:lnTo>
                <a:lnTo>
                  <a:pt x="218" y="220"/>
                </a:lnTo>
                <a:lnTo>
                  <a:pt x="230" y="218"/>
                </a:lnTo>
                <a:lnTo>
                  <a:pt x="243" y="216"/>
                </a:lnTo>
                <a:lnTo>
                  <a:pt x="256" y="213"/>
                </a:lnTo>
                <a:lnTo>
                  <a:pt x="267" y="210"/>
                </a:lnTo>
                <a:lnTo>
                  <a:pt x="279" y="205"/>
                </a:lnTo>
                <a:lnTo>
                  <a:pt x="290" y="200"/>
                </a:lnTo>
                <a:lnTo>
                  <a:pt x="300" y="194"/>
                </a:lnTo>
                <a:lnTo>
                  <a:pt x="311" y="187"/>
                </a:lnTo>
                <a:lnTo>
                  <a:pt x="311" y="187"/>
                </a:lnTo>
                <a:lnTo>
                  <a:pt x="320" y="179"/>
                </a:lnTo>
                <a:lnTo>
                  <a:pt x="329" y="171"/>
                </a:lnTo>
                <a:lnTo>
                  <a:pt x="336" y="161"/>
                </a:lnTo>
                <a:lnTo>
                  <a:pt x="342" y="151"/>
                </a:lnTo>
                <a:lnTo>
                  <a:pt x="347" y="140"/>
                </a:lnTo>
                <a:lnTo>
                  <a:pt x="351" y="129"/>
                </a:lnTo>
                <a:lnTo>
                  <a:pt x="353" y="117"/>
                </a:lnTo>
                <a:lnTo>
                  <a:pt x="353" y="105"/>
                </a:lnTo>
                <a:lnTo>
                  <a:pt x="353" y="105"/>
                </a:lnTo>
                <a:lnTo>
                  <a:pt x="352" y="95"/>
                </a:lnTo>
                <a:lnTo>
                  <a:pt x="349" y="86"/>
                </a:lnTo>
                <a:lnTo>
                  <a:pt x="345" y="76"/>
                </a:lnTo>
                <a:lnTo>
                  <a:pt x="340" y="68"/>
                </a:lnTo>
                <a:lnTo>
                  <a:pt x="333" y="58"/>
                </a:lnTo>
                <a:lnTo>
                  <a:pt x="327" y="51"/>
                </a:lnTo>
                <a:lnTo>
                  <a:pt x="318" y="44"/>
                </a:lnTo>
                <a:lnTo>
                  <a:pt x="311" y="37"/>
                </a:lnTo>
                <a:lnTo>
                  <a:pt x="311" y="37"/>
                </a:lnTo>
                <a:close/>
                <a:moveTo>
                  <a:pt x="308" y="178"/>
                </a:moveTo>
                <a:lnTo>
                  <a:pt x="308" y="178"/>
                </a:lnTo>
                <a:lnTo>
                  <a:pt x="298" y="185"/>
                </a:lnTo>
                <a:lnTo>
                  <a:pt x="288" y="192"/>
                </a:lnTo>
                <a:lnTo>
                  <a:pt x="277" y="197"/>
                </a:lnTo>
                <a:lnTo>
                  <a:pt x="266" y="202"/>
                </a:lnTo>
                <a:lnTo>
                  <a:pt x="254" y="206"/>
                </a:lnTo>
                <a:lnTo>
                  <a:pt x="241" y="208"/>
                </a:lnTo>
                <a:lnTo>
                  <a:pt x="228" y="210"/>
                </a:lnTo>
                <a:lnTo>
                  <a:pt x="216" y="212"/>
                </a:lnTo>
                <a:lnTo>
                  <a:pt x="190" y="213"/>
                </a:lnTo>
                <a:lnTo>
                  <a:pt x="165" y="213"/>
                </a:lnTo>
                <a:lnTo>
                  <a:pt x="115" y="213"/>
                </a:lnTo>
                <a:lnTo>
                  <a:pt x="115" y="213"/>
                </a:lnTo>
                <a:lnTo>
                  <a:pt x="114" y="213"/>
                </a:lnTo>
                <a:lnTo>
                  <a:pt x="114" y="213"/>
                </a:lnTo>
                <a:lnTo>
                  <a:pt x="113" y="213"/>
                </a:lnTo>
                <a:lnTo>
                  <a:pt x="111" y="215"/>
                </a:lnTo>
                <a:lnTo>
                  <a:pt x="111" y="215"/>
                </a:lnTo>
                <a:lnTo>
                  <a:pt x="104" y="225"/>
                </a:lnTo>
                <a:lnTo>
                  <a:pt x="96" y="236"/>
                </a:lnTo>
                <a:lnTo>
                  <a:pt x="86" y="245"/>
                </a:lnTo>
                <a:lnTo>
                  <a:pt x="75" y="252"/>
                </a:lnTo>
                <a:lnTo>
                  <a:pt x="63" y="260"/>
                </a:lnTo>
                <a:lnTo>
                  <a:pt x="51" y="266"/>
                </a:lnTo>
                <a:lnTo>
                  <a:pt x="39" y="271"/>
                </a:lnTo>
                <a:lnTo>
                  <a:pt x="26" y="275"/>
                </a:lnTo>
                <a:lnTo>
                  <a:pt x="26" y="275"/>
                </a:lnTo>
                <a:lnTo>
                  <a:pt x="40" y="262"/>
                </a:lnTo>
                <a:lnTo>
                  <a:pt x="46" y="254"/>
                </a:lnTo>
                <a:lnTo>
                  <a:pt x="52" y="246"/>
                </a:lnTo>
                <a:lnTo>
                  <a:pt x="57" y="238"/>
                </a:lnTo>
                <a:lnTo>
                  <a:pt x="61" y="230"/>
                </a:lnTo>
                <a:lnTo>
                  <a:pt x="63" y="220"/>
                </a:lnTo>
                <a:lnTo>
                  <a:pt x="65" y="211"/>
                </a:lnTo>
                <a:lnTo>
                  <a:pt x="65" y="211"/>
                </a:lnTo>
                <a:lnTo>
                  <a:pt x="65" y="210"/>
                </a:lnTo>
                <a:lnTo>
                  <a:pt x="65" y="210"/>
                </a:lnTo>
                <a:lnTo>
                  <a:pt x="65" y="208"/>
                </a:lnTo>
                <a:lnTo>
                  <a:pt x="63" y="206"/>
                </a:lnTo>
                <a:lnTo>
                  <a:pt x="63" y="206"/>
                </a:lnTo>
                <a:lnTo>
                  <a:pt x="54" y="197"/>
                </a:lnTo>
                <a:lnTo>
                  <a:pt x="47" y="188"/>
                </a:lnTo>
                <a:lnTo>
                  <a:pt x="40" y="179"/>
                </a:lnTo>
                <a:lnTo>
                  <a:pt x="35" y="168"/>
                </a:lnTo>
                <a:lnTo>
                  <a:pt x="31" y="158"/>
                </a:lnTo>
                <a:lnTo>
                  <a:pt x="28" y="146"/>
                </a:lnTo>
                <a:lnTo>
                  <a:pt x="27" y="133"/>
                </a:lnTo>
                <a:lnTo>
                  <a:pt x="27" y="121"/>
                </a:lnTo>
                <a:lnTo>
                  <a:pt x="27" y="121"/>
                </a:lnTo>
                <a:lnTo>
                  <a:pt x="29" y="107"/>
                </a:lnTo>
                <a:lnTo>
                  <a:pt x="32" y="95"/>
                </a:lnTo>
                <a:lnTo>
                  <a:pt x="37" y="82"/>
                </a:lnTo>
                <a:lnTo>
                  <a:pt x="42" y="71"/>
                </a:lnTo>
                <a:lnTo>
                  <a:pt x="49" y="59"/>
                </a:lnTo>
                <a:lnTo>
                  <a:pt x="57" y="50"/>
                </a:lnTo>
                <a:lnTo>
                  <a:pt x="67" y="41"/>
                </a:lnTo>
                <a:lnTo>
                  <a:pt x="78" y="33"/>
                </a:lnTo>
                <a:lnTo>
                  <a:pt x="78" y="33"/>
                </a:lnTo>
                <a:lnTo>
                  <a:pt x="91" y="27"/>
                </a:lnTo>
                <a:lnTo>
                  <a:pt x="104" y="22"/>
                </a:lnTo>
                <a:lnTo>
                  <a:pt x="117" y="18"/>
                </a:lnTo>
                <a:lnTo>
                  <a:pt x="130" y="14"/>
                </a:lnTo>
                <a:lnTo>
                  <a:pt x="144" y="12"/>
                </a:lnTo>
                <a:lnTo>
                  <a:pt x="158" y="10"/>
                </a:lnTo>
                <a:lnTo>
                  <a:pt x="186" y="9"/>
                </a:lnTo>
                <a:lnTo>
                  <a:pt x="186" y="9"/>
                </a:lnTo>
                <a:lnTo>
                  <a:pt x="209" y="9"/>
                </a:lnTo>
                <a:lnTo>
                  <a:pt x="221" y="11"/>
                </a:lnTo>
                <a:lnTo>
                  <a:pt x="232" y="12"/>
                </a:lnTo>
                <a:lnTo>
                  <a:pt x="243" y="15"/>
                </a:lnTo>
                <a:lnTo>
                  <a:pt x="255" y="18"/>
                </a:lnTo>
                <a:lnTo>
                  <a:pt x="266" y="22"/>
                </a:lnTo>
                <a:lnTo>
                  <a:pt x="277" y="27"/>
                </a:lnTo>
                <a:lnTo>
                  <a:pt x="277" y="27"/>
                </a:lnTo>
                <a:lnTo>
                  <a:pt x="286" y="32"/>
                </a:lnTo>
                <a:lnTo>
                  <a:pt x="296" y="37"/>
                </a:lnTo>
                <a:lnTo>
                  <a:pt x="305" y="43"/>
                </a:lnTo>
                <a:lnTo>
                  <a:pt x="313" y="50"/>
                </a:lnTo>
                <a:lnTo>
                  <a:pt x="321" y="58"/>
                </a:lnTo>
                <a:lnTo>
                  <a:pt x="329" y="67"/>
                </a:lnTo>
                <a:lnTo>
                  <a:pt x="335" y="76"/>
                </a:lnTo>
                <a:lnTo>
                  <a:pt x="340" y="86"/>
                </a:lnTo>
                <a:lnTo>
                  <a:pt x="340" y="86"/>
                </a:lnTo>
                <a:lnTo>
                  <a:pt x="342" y="93"/>
                </a:lnTo>
                <a:lnTo>
                  <a:pt x="343" y="99"/>
                </a:lnTo>
                <a:lnTo>
                  <a:pt x="344" y="105"/>
                </a:lnTo>
                <a:lnTo>
                  <a:pt x="344" y="112"/>
                </a:lnTo>
                <a:lnTo>
                  <a:pt x="344" y="118"/>
                </a:lnTo>
                <a:lnTo>
                  <a:pt x="343" y="124"/>
                </a:lnTo>
                <a:lnTo>
                  <a:pt x="339" y="136"/>
                </a:lnTo>
                <a:lnTo>
                  <a:pt x="334" y="148"/>
                </a:lnTo>
                <a:lnTo>
                  <a:pt x="327" y="159"/>
                </a:lnTo>
                <a:lnTo>
                  <a:pt x="317" y="169"/>
                </a:lnTo>
                <a:lnTo>
                  <a:pt x="308" y="178"/>
                </a:lnTo>
                <a:lnTo>
                  <a:pt x="308" y="17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2534"/>
          <p:cNvSpPr>
            <a:spLocks noEditPoints="1"/>
          </p:cNvSpPr>
          <p:nvPr>
            <p:custDataLst>
              <p:tags r:id="rId11"/>
            </p:custDataLst>
          </p:nvPr>
        </p:nvSpPr>
        <p:spPr bwMode="auto">
          <a:xfrm>
            <a:off x="8801305" y="1207272"/>
            <a:ext cx="227100" cy="264950"/>
          </a:xfrm>
          <a:custGeom>
            <a:avLst/>
            <a:gdLst/>
            <a:ahLst/>
            <a:cxnLst>
              <a:cxn ang="0">
                <a:pos x="117" y="5"/>
              </a:cxn>
              <a:cxn ang="0">
                <a:pos x="52" y="6"/>
              </a:cxn>
              <a:cxn ang="0">
                <a:pos x="1" y="31"/>
              </a:cxn>
              <a:cxn ang="0">
                <a:pos x="72" y="187"/>
              </a:cxn>
              <a:cxn ang="0">
                <a:pos x="144" y="89"/>
              </a:cxn>
              <a:cxn ang="0">
                <a:pos x="75" y="175"/>
              </a:cxn>
              <a:cxn ang="0">
                <a:pos x="87" y="150"/>
              </a:cxn>
              <a:cxn ang="0">
                <a:pos x="81" y="165"/>
              </a:cxn>
              <a:cxn ang="0">
                <a:pos x="103" y="137"/>
              </a:cxn>
              <a:cxn ang="0">
                <a:pos x="115" y="122"/>
              </a:cxn>
              <a:cxn ang="0">
                <a:pos x="63" y="156"/>
              </a:cxn>
              <a:cxn ang="0">
                <a:pos x="124" y="98"/>
              </a:cxn>
              <a:cxn ang="0">
                <a:pos x="50" y="135"/>
              </a:cxn>
              <a:cxn ang="0">
                <a:pos x="53" y="140"/>
              </a:cxn>
              <a:cxn ang="0">
                <a:pos x="96" y="92"/>
              </a:cxn>
              <a:cxn ang="0">
                <a:pos x="149" y="41"/>
              </a:cxn>
              <a:cxn ang="0">
                <a:pos x="113" y="78"/>
              </a:cxn>
              <a:cxn ang="0">
                <a:pos x="68" y="102"/>
              </a:cxn>
              <a:cxn ang="0">
                <a:pos x="153" y="35"/>
              </a:cxn>
              <a:cxn ang="0">
                <a:pos x="49" y="102"/>
              </a:cxn>
              <a:cxn ang="0">
                <a:pos x="90" y="69"/>
              </a:cxn>
              <a:cxn ang="0">
                <a:pos x="90" y="69"/>
              </a:cxn>
              <a:cxn ang="0">
                <a:pos x="52" y="132"/>
              </a:cxn>
              <a:cxn ang="0">
                <a:pos x="119" y="116"/>
              </a:cxn>
              <a:cxn ang="0">
                <a:pos x="119" y="116"/>
              </a:cxn>
              <a:cxn ang="0">
                <a:pos x="76" y="141"/>
              </a:cxn>
              <a:cxn ang="0">
                <a:pos x="127" y="101"/>
              </a:cxn>
              <a:cxn ang="0">
                <a:pos x="54" y="141"/>
              </a:cxn>
              <a:cxn ang="0">
                <a:pos x="135" y="88"/>
              </a:cxn>
              <a:cxn ang="0">
                <a:pos x="41" y="98"/>
              </a:cxn>
              <a:cxn ang="0">
                <a:pos x="126" y="33"/>
              </a:cxn>
              <a:cxn ang="0">
                <a:pos x="38" y="97"/>
              </a:cxn>
              <a:cxn ang="0">
                <a:pos x="70" y="56"/>
              </a:cxn>
              <a:cxn ang="0">
                <a:pos x="40" y="65"/>
              </a:cxn>
              <a:cxn ang="0">
                <a:pos x="24" y="86"/>
              </a:cxn>
              <a:cxn ang="0">
                <a:pos x="53" y="45"/>
              </a:cxn>
              <a:cxn ang="0">
                <a:pos x="35" y="42"/>
              </a:cxn>
              <a:cxn ang="0">
                <a:pos x="14" y="63"/>
              </a:cxn>
              <a:cxn ang="0">
                <a:pos x="32" y="22"/>
              </a:cxn>
              <a:cxn ang="0">
                <a:pos x="20" y="41"/>
              </a:cxn>
              <a:cxn ang="0">
                <a:pos x="11" y="52"/>
              </a:cxn>
              <a:cxn ang="0">
                <a:pos x="15" y="65"/>
              </a:cxn>
              <a:cxn ang="0">
                <a:pos x="67" y="44"/>
              </a:cxn>
              <a:cxn ang="0">
                <a:pos x="39" y="60"/>
              </a:cxn>
              <a:cxn ang="0">
                <a:pos x="28" y="84"/>
              </a:cxn>
              <a:cxn ang="0">
                <a:pos x="77" y="61"/>
              </a:cxn>
              <a:cxn ang="0">
                <a:pos x="33" y="98"/>
              </a:cxn>
              <a:cxn ang="0">
                <a:pos x="91" y="46"/>
              </a:cxn>
              <a:cxn ang="0">
                <a:pos x="79" y="63"/>
              </a:cxn>
              <a:cxn ang="0">
                <a:pos x="122" y="28"/>
              </a:cxn>
              <a:cxn ang="0">
                <a:pos x="116" y="38"/>
              </a:cxn>
              <a:cxn ang="0">
                <a:pos x="136" y="10"/>
              </a:cxn>
              <a:cxn ang="0">
                <a:pos x="111" y="24"/>
              </a:cxn>
              <a:cxn ang="0">
                <a:pos x="113" y="17"/>
              </a:cxn>
              <a:cxn ang="0">
                <a:pos x="51" y="17"/>
              </a:cxn>
              <a:cxn ang="0">
                <a:pos x="20" y="37"/>
              </a:cxn>
              <a:cxn ang="0">
                <a:pos x="50" y="16"/>
              </a:cxn>
              <a:cxn ang="0">
                <a:pos x="28" y="9"/>
              </a:cxn>
              <a:cxn ang="0">
                <a:pos x="40" y="112"/>
              </a:cxn>
              <a:cxn ang="0">
                <a:pos x="86" y="87"/>
              </a:cxn>
            </a:cxnLst>
            <a:rect l="0" t="0" r="r" b="b"/>
            <a:pathLst>
              <a:path w="162" h="189">
                <a:moveTo>
                  <a:pt x="162" y="27"/>
                </a:moveTo>
                <a:lnTo>
                  <a:pt x="162" y="27"/>
                </a:lnTo>
                <a:lnTo>
                  <a:pt x="160" y="19"/>
                </a:lnTo>
                <a:lnTo>
                  <a:pt x="158" y="14"/>
                </a:lnTo>
                <a:lnTo>
                  <a:pt x="154" y="10"/>
                </a:lnTo>
                <a:lnTo>
                  <a:pt x="149" y="6"/>
                </a:lnTo>
                <a:lnTo>
                  <a:pt x="144" y="4"/>
                </a:lnTo>
                <a:lnTo>
                  <a:pt x="138" y="2"/>
                </a:lnTo>
                <a:lnTo>
                  <a:pt x="132" y="2"/>
                </a:lnTo>
                <a:lnTo>
                  <a:pt x="125" y="3"/>
                </a:lnTo>
                <a:lnTo>
                  <a:pt x="125" y="3"/>
                </a:lnTo>
                <a:lnTo>
                  <a:pt x="117" y="5"/>
                </a:lnTo>
                <a:lnTo>
                  <a:pt x="109" y="9"/>
                </a:lnTo>
                <a:lnTo>
                  <a:pt x="103" y="14"/>
                </a:lnTo>
                <a:lnTo>
                  <a:pt x="96" y="20"/>
                </a:lnTo>
                <a:lnTo>
                  <a:pt x="91" y="27"/>
                </a:lnTo>
                <a:lnTo>
                  <a:pt x="87" y="35"/>
                </a:lnTo>
                <a:lnTo>
                  <a:pt x="79" y="50"/>
                </a:lnTo>
                <a:lnTo>
                  <a:pt x="79" y="50"/>
                </a:lnTo>
                <a:lnTo>
                  <a:pt x="73" y="36"/>
                </a:lnTo>
                <a:lnTo>
                  <a:pt x="66" y="22"/>
                </a:lnTo>
                <a:lnTo>
                  <a:pt x="62" y="16"/>
                </a:lnTo>
                <a:lnTo>
                  <a:pt x="57" y="11"/>
                </a:lnTo>
                <a:lnTo>
                  <a:pt x="52" y="6"/>
                </a:lnTo>
                <a:lnTo>
                  <a:pt x="45" y="3"/>
                </a:lnTo>
                <a:lnTo>
                  <a:pt x="45" y="3"/>
                </a:lnTo>
                <a:lnTo>
                  <a:pt x="39" y="1"/>
                </a:lnTo>
                <a:lnTo>
                  <a:pt x="32" y="0"/>
                </a:lnTo>
                <a:lnTo>
                  <a:pt x="26" y="1"/>
                </a:lnTo>
                <a:lnTo>
                  <a:pt x="20" y="3"/>
                </a:lnTo>
                <a:lnTo>
                  <a:pt x="14" y="6"/>
                </a:lnTo>
                <a:lnTo>
                  <a:pt x="9" y="10"/>
                </a:lnTo>
                <a:lnTo>
                  <a:pt x="6" y="15"/>
                </a:lnTo>
                <a:lnTo>
                  <a:pt x="3" y="21"/>
                </a:lnTo>
                <a:lnTo>
                  <a:pt x="3" y="21"/>
                </a:lnTo>
                <a:lnTo>
                  <a:pt x="1" y="31"/>
                </a:lnTo>
                <a:lnTo>
                  <a:pt x="0" y="39"/>
                </a:lnTo>
                <a:lnTo>
                  <a:pt x="1" y="48"/>
                </a:lnTo>
                <a:lnTo>
                  <a:pt x="3" y="56"/>
                </a:lnTo>
                <a:lnTo>
                  <a:pt x="5" y="65"/>
                </a:lnTo>
                <a:lnTo>
                  <a:pt x="8" y="73"/>
                </a:lnTo>
                <a:lnTo>
                  <a:pt x="15" y="88"/>
                </a:lnTo>
                <a:lnTo>
                  <a:pt x="15" y="88"/>
                </a:lnTo>
                <a:lnTo>
                  <a:pt x="28" y="114"/>
                </a:lnTo>
                <a:lnTo>
                  <a:pt x="42" y="138"/>
                </a:lnTo>
                <a:lnTo>
                  <a:pt x="71" y="185"/>
                </a:lnTo>
                <a:lnTo>
                  <a:pt x="71" y="185"/>
                </a:lnTo>
                <a:lnTo>
                  <a:pt x="72" y="187"/>
                </a:lnTo>
                <a:lnTo>
                  <a:pt x="72" y="187"/>
                </a:lnTo>
                <a:lnTo>
                  <a:pt x="74" y="189"/>
                </a:lnTo>
                <a:lnTo>
                  <a:pt x="76" y="189"/>
                </a:lnTo>
                <a:lnTo>
                  <a:pt x="78" y="189"/>
                </a:lnTo>
                <a:lnTo>
                  <a:pt x="79" y="186"/>
                </a:lnTo>
                <a:lnTo>
                  <a:pt x="79" y="186"/>
                </a:lnTo>
                <a:lnTo>
                  <a:pt x="79" y="186"/>
                </a:lnTo>
                <a:lnTo>
                  <a:pt x="79" y="186"/>
                </a:lnTo>
                <a:lnTo>
                  <a:pt x="96" y="163"/>
                </a:lnTo>
                <a:lnTo>
                  <a:pt x="114" y="140"/>
                </a:lnTo>
                <a:lnTo>
                  <a:pt x="129" y="115"/>
                </a:lnTo>
                <a:lnTo>
                  <a:pt x="144" y="89"/>
                </a:lnTo>
                <a:lnTo>
                  <a:pt x="144" y="89"/>
                </a:lnTo>
                <a:lnTo>
                  <a:pt x="151" y="75"/>
                </a:lnTo>
                <a:lnTo>
                  <a:pt x="157" y="59"/>
                </a:lnTo>
                <a:lnTo>
                  <a:pt x="160" y="51"/>
                </a:lnTo>
                <a:lnTo>
                  <a:pt x="161" y="43"/>
                </a:lnTo>
                <a:lnTo>
                  <a:pt x="162" y="35"/>
                </a:lnTo>
                <a:lnTo>
                  <a:pt x="162" y="27"/>
                </a:lnTo>
                <a:lnTo>
                  <a:pt x="162" y="27"/>
                </a:lnTo>
                <a:close/>
                <a:moveTo>
                  <a:pt x="76" y="177"/>
                </a:moveTo>
                <a:lnTo>
                  <a:pt x="76" y="177"/>
                </a:lnTo>
                <a:lnTo>
                  <a:pt x="75" y="175"/>
                </a:lnTo>
                <a:lnTo>
                  <a:pt x="75" y="175"/>
                </a:lnTo>
                <a:lnTo>
                  <a:pt x="86" y="163"/>
                </a:lnTo>
                <a:lnTo>
                  <a:pt x="86" y="163"/>
                </a:lnTo>
                <a:lnTo>
                  <a:pt x="76" y="177"/>
                </a:lnTo>
                <a:lnTo>
                  <a:pt x="76" y="177"/>
                </a:lnTo>
                <a:close/>
                <a:moveTo>
                  <a:pt x="69" y="166"/>
                </a:moveTo>
                <a:lnTo>
                  <a:pt x="69" y="166"/>
                </a:lnTo>
                <a:lnTo>
                  <a:pt x="76" y="160"/>
                </a:lnTo>
                <a:lnTo>
                  <a:pt x="76" y="160"/>
                </a:lnTo>
                <a:lnTo>
                  <a:pt x="87" y="150"/>
                </a:lnTo>
                <a:lnTo>
                  <a:pt x="87" y="150"/>
                </a:lnTo>
                <a:lnTo>
                  <a:pt x="87" y="150"/>
                </a:lnTo>
                <a:lnTo>
                  <a:pt x="87" y="150"/>
                </a:lnTo>
                <a:lnTo>
                  <a:pt x="79" y="157"/>
                </a:lnTo>
                <a:lnTo>
                  <a:pt x="72" y="164"/>
                </a:lnTo>
                <a:lnTo>
                  <a:pt x="72" y="164"/>
                </a:lnTo>
                <a:lnTo>
                  <a:pt x="69" y="166"/>
                </a:lnTo>
                <a:lnTo>
                  <a:pt x="69" y="166"/>
                </a:lnTo>
                <a:lnTo>
                  <a:pt x="69" y="166"/>
                </a:lnTo>
                <a:lnTo>
                  <a:pt x="69" y="166"/>
                </a:lnTo>
                <a:close/>
                <a:moveTo>
                  <a:pt x="103" y="139"/>
                </a:moveTo>
                <a:lnTo>
                  <a:pt x="103" y="139"/>
                </a:lnTo>
                <a:lnTo>
                  <a:pt x="95" y="147"/>
                </a:lnTo>
                <a:lnTo>
                  <a:pt x="88" y="156"/>
                </a:lnTo>
                <a:lnTo>
                  <a:pt x="81" y="165"/>
                </a:lnTo>
                <a:lnTo>
                  <a:pt x="74" y="173"/>
                </a:lnTo>
                <a:lnTo>
                  <a:pt x="74" y="173"/>
                </a:lnTo>
                <a:lnTo>
                  <a:pt x="70" y="168"/>
                </a:lnTo>
                <a:lnTo>
                  <a:pt x="70" y="168"/>
                </a:lnTo>
                <a:lnTo>
                  <a:pt x="78" y="161"/>
                </a:lnTo>
                <a:lnTo>
                  <a:pt x="86" y="154"/>
                </a:lnTo>
                <a:lnTo>
                  <a:pt x="94" y="146"/>
                </a:lnTo>
                <a:lnTo>
                  <a:pt x="103" y="139"/>
                </a:lnTo>
                <a:lnTo>
                  <a:pt x="103" y="139"/>
                </a:lnTo>
                <a:close/>
                <a:moveTo>
                  <a:pt x="107" y="134"/>
                </a:moveTo>
                <a:lnTo>
                  <a:pt x="107" y="134"/>
                </a:lnTo>
                <a:lnTo>
                  <a:pt x="103" y="137"/>
                </a:lnTo>
                <a:lnTo>
                  <a:pt x="103" y="137"/>
                </a:lnTo>
                <a:lnTo>
                  <a:pt x="110" y="130"/>
                </a:lnTo>
                <a:lnTo>
                  <a:pt x="110" y="130"/>
                </a:lnTo>
                <a:lnTo>
                  <a:pt x="107" y="134"/>
                </a:lnTo>
                <a:lnTo>
                  <a:pt x="107" y="134"/>
                </a:lnTo>
                <a:close/>
                <a:moveTo>
                  <a:pt x="68" y="165"/>
                </a:moveTo>
                <a:lnTo>
                  <a:pt x="68" y="165"/>
                </a:lnTo>
                <a:lnTo>
                  <a:pt x="64" y="158"/>
                </a:lnTo>
                <a:lnTo>
                  <a:pt x="64" y="158"/>
                </a:lnTo>
                <a:lnTo>
                  <a:pt x="89" y="141"/>
                </a:lnTo>
                <a:lnTo>
                  <a:pt x="103" y="132"/>
                </a:lnTo>
                <a:lnTo>
                  <a:pt x="115" y="122"/>
                </a:lnTo>
                <a:lnTo>
                  <a:pt x="115" y="122"/>
                </a:lnTo>
                <a:lnTo>
                  <a:pt x="115" y="122"/>
                </a:lnTo>
                <a:lnTo>
                  <a:pt x="115" y="122"/>
                </a:lnTo>
                <a:lnTo>
                  <a:pt x="91" y="143"/>
                </a:lnTo>
                <a:lnTo>
                  <a:pt x="68" y="165"/>
                </a:lnTo>
                <a:lnTo>
                  <a:pt x="68" y="165"/>
                </a:lnTo>
                <a:close/>
                <a:moveTo>
                  <a:pt x="60" y="151"/>
                </a:moveTo>
                <a:lnTo>
                  <a:pt x="60" y="151"/>
                </a:lnTo>
                <a:lnTo>
                  <a:pt x="71" y="146"/>
                </a:lnTo>
                <a:lnTo>
                  <a:pt x="83" y="139"/>
                </a:lnTo>
                <a:lnTo>
                  <a:pt x="83" y="139"/>
                </a:lnTo>
                <a:lnTo>
                  <a:pt x="63" y="156"/>
                </a:lnTo>
                <a:lnTo>
                  <a:pt x="63" y="156"/>
                </a:lnTo>
                <a:lnTo>
                  <a:pt x="60" y="151"/>
                </a:lnTo>
                <a:lnTo>
                  <a:pt x="60" y="151"/>
                </a:lnTo>
                <a:close/>
                <a:moveTo>
                  <a:pt x="55" y="143"/>
                </a:moveTo>
                <a:lnTo>
                  <a:pt x="55" y="143"/>
                </a:lnTo>
                <a:lnTo>
                  <a:pt x="64" y="140"/>
                </a:lnTo>
                <a:lnTo>
                  <a:pt x="73" y="135"/>
                </a:lnTo>
                <a:lnTo>
                  <a:pt x="82" y="130"/>
                </a:lnTo>
                <a:lnTo>
                  <a:pt x="91" y="124"/>
                </a:lnTo>
                <a:lnTo>
                  <a:pt x="108" y="112"/>
                </a:lnTo>
                <a:lnTo>
                  <a:pt x="124" y="98"/>
                </a:lnTo>
                <a:lnTo>
                  <a:pt x="124" y="98"/>
                </a:lnTo>
                <a:lnTo>
                  <a:pt x="124" y="98"/>
                </a:lnTo>
                <a:lnTo>
                  <a:pt x="124" y="98"/>
                </a:lnTo>
                <a:lnTo>
                  <a:pt x="112" y="110"/>
                </a:lnTo>
                <a:lnTo>
                  <a:pt x="98" y="120"/>
                </a:lnTo>
                <a:lnTo>
                  <a:pt x="98" y="120"/>
                </a:lnTo>
                <a:lnTo>
                  <a:pt x="78" y="135"/>
                </a:lnTo>
                <a:lnTo>
                  <a:pt x="58" y="149"/>
                </a:lnTo>
                <a:lnTo>
                  <a:pt x="58" y="149"/>
                </a:lnTo>
                <a:lnTo>
                  <a:pt x="55" y="143"/>
                </a:lnTo>
                <a:lnTo>
                  <a:pt x="55" y="143"/>
                </a:lnTo>
                <a:close/>
                <a:moveTo>
                  <a:pt x="50" y="135"/>
                </a:moveTo>
                <a:lnTo>
                  <a:pt x="50" y="135"/>
                </a:lnTo>
                <a:lnTo>
                  <a:pt x="64" y="128"/>
                </a:lnTo>
                <a:lnTo>
                  <a:pt x="78" y="120"/>
                </a:lnTo>
                <a:lnTo>
                  <a:pt x="106" y="102"/>
                </a:lnTo>
                <a:lnTo>
                  <a:pt x="106" y="102"/>
                </a:lnTo>
                <a:lnTo>
                  <a:pt x="124" y="92"/>
                </a:lnTo>
                <a:lnTo>
                  <a:pt x="124" y="92"/>
                </a:lnTo>
                <a:lnTo>
                  <a:pt x="106" y="103"/>
                </a:lnTo>
                <a:lnTo>
                  <a:pt x="87" y="115"/>
                </a:lnTo>
                <a:lnTo>
                  <a:pt x="69" y="127"/>
                </a:lnTo>
                <a:lnTo>
                  <a:pt x="61" y="133"/>
                </a:lnTo>
                <a:lnTo>
                  <a:pt x="53" y="140"/>
                </a:lnTo>
                <a:lnTo>
                  <a:pt x="53" y="140"/>
                </a:lnTo>
                <a:lnTo>
                  <a:pt x="50" y="135"/>
                </a:lnTo>
                <a:lnTo>
                  <a:pt x="50" y="135"/>
                </a:lnTo>
                <a:close/>
                <a:moveTo>
                  <a:pt x="42" y="122"/>
                </a:moveTo>
                <a:lnTo>
                  <a:pt x="42" y="122"/>
                </a:lnTo>
                <a:lnTo>
                  <a:pt x="44" y="122"/>
                </a:lnTo>
                <a:lnTo>
                  <a:pt x="44" y="122"/>
                </a:lnTo>
                <a:lnTo>
                  <a:pt x="58" y="115"/>
                </a:lnTo>
                <a:lnTo>
                  <a:pt x="72" y="106"/>
                </a:lnTo>
                <a:lnTo>
                  <a:pt x="101" y="89"/>
                </a:lnTo>
                <a:lnTo>
                  <a:pt x="101" y="89"/>
                </a:lnTo>
                <a:lnTo>
                  <a:pt x="96" y="92"/>
                </a:lnTo>
                <a:lnTo>
                  <a:pt x="96" y="92"/>
                </a:lnTo>
                <a:lnTo>
                  <a:pt x="84" y="101"/>
                </a:lnTo>
                <a:lnTo>
                  <a:pt x="72" y="112"/>
                </a:lnTo>
                <a:lnTo>
                  <a:pt x="48" y="132"/>
                </a:lnTo>
                <a:lnTo>
                  <a:pt x="48" y="132"/>
                </a:lnTo>
                <a:lnTo>
                  <a:pt x="42" y="122"/>
                </a:lnTo>
                <a:lnTo>
                  <a:pt x="42" y="122"/>
                </a:lnTo>
                <a:close/>
                <a:moveTo>
                  <a:pt x="114" y="67"/>
                </a:moveTo>
                <a:lnTo>
                  <a:pt x="114" y="67"/>
                </a:lnTo>
                <a:lnTo>
                  <a:pt x="130" y="54"/>
                </a:lnTo>
                <a:lnTo>
                  <a:pt x="147" y="41"/>
                </a:lnTo>
                <a:lnTo>
                  <a:pt x="147" y="41"/>
                </a:lnTo>
                <a:lnTo>
                  <a:pt x="149" y="41"/>
                </a:lnTo>
                <a:lnTo>
                  <a:pt x="150" y="40"/>
                </a:lnTo>
                <a:lnTo>
                  <a:pt x="150" y="40"/>
                </a:lnTo>
                <a:lnTo>
                  <a:pt x="153" y="38"/>
                </a:lnTo>
                <a:lnTo>
                  <a:pt x="153" y="38"/>
                </a:lnTo>
                <a:lnTo>
                  <a:pt x="151" y="47"/>
                </a:lnTo>
                <a:lnTo>
                  <a:pt x="151" y="47"/>
                </a:lnTo>
                <a:lnTo>
                  <a:pt x="151" y="50"/>
                </a:lnTo>
                <a:lnTo>
                  <a:pt x="151" y="50"/>
                </a:lnTo>
                <a:lnTo>
                  <a:pt x="144" y="54"/>
                </a:lnTo>
                <a:lnTo>
                  <a:pt x="137" y="58"/>
                </a:lnTo>
                <a:lnTo>
                  <a:pt x="125" y="68"/>
                </a:lnTo>
                <a:lnTo>
                  <a:pt x="113" y="78"/>
                </a:lnTo>
                <a:lnTo>
                  <a:pt x="107" y="83"/>
                </a:lnTo>
                <a:lnTo>
                  <a:pt x="99" y="87"/>
                </a:lnTo>
                <a:lnTo>
                  <a:pt x="99" y="87"/>
                </a:lnTo>
                <a:lnTo>
                  <a:pt x="66" y="108"/>
                </a:lnTo>
                <a:lnTo>
                  <a:pt x="66" y="108"/>
                </a:lnTo>
                <a:lnTo>
                  <a:pt x="52" y="116"/>
                </a:lnTo>
                <a:lnTo>
                  <a:pt x="52" y="116"/>
                </a:lnTo>
                <a:lnTo>
                  <a:pt x="47" y="118"/>
                </a:lnTo>
                <a:lnTo>
                  <a:pt x="48" y="117"/>
                </a:lnTo>
                <a:lnTo>
                  <a:pt x="55" y="113"/>
                </a:lnTo>
                <a:lnTo>
                  <a:pt x="55" y="113"/>
                </a:lnTo>
                <a:lnTo>
                  <a:pt x="68" y="102"/>
                </a:lnTo>
                <a:lnTo>
                  <a:pt x="82" y="92"/>
                </a:lnTo>
                <a:lnTo>
                  <a:pt x="95" y="82"/>
                </a:lnTo>
                <a:lnTo>
                  <a:pt x="109" y="71"/>
                </a:lnTo>
                <a:lnTo>
                  <a:pt x="109" y="71"/>
                </a:lnTo>
                <a:lnTo>
                  <a:pt x="114" y="67"/>
                </a:lnTo>
                <a:lnTo>
                  <a:pt x="114" y="67"/>
                </a:lnTo>
                <a:close/>
                <a:moveTo>
                  <a:pt x="149" y="18"/>
                </a:moveTo>
                <a:lnTo>
                  <a:pt x="149" y="18"/>
                </a:lnTo>
                <a:lnTo>
                  <a:pt x="150" y="22"/>
                </a:lnTo>
                <a:lnTo>
                  <a:pt x="152" y="27"/>
                </a:lnTo>
                <a:lnTo>
                  <a:pt x="153" y="35"/>
                </a:lnTo>
                <a:lnTo>
                  <a:pt x="153" y="35"/>
                </a:lnTo>
                <a:lnTo>
                  <a:pt x="153" y="35"/>
                </a:lnTo>
                <a:lnTo>
                  <a:pt x="153" y="35"/>
                </a:lnTo>
                <a:lnTo>
                  <a:pt x="144" y="41"/>
                </a:lnTo>
                <a:lnTo>
                  <a:pt x="135" y="46"/>
                </a:lnTo>
                <a:lnTo>
                  <a:pt x="119" y="60"/>
                </a:lnTo>
                <a:lnTo>
                  <a:pt x="119" y="60"/>
                </a:lnTo>
                <a:lnTo>
                  <a:pt x="98" y="73"/>
                </a:lnTo>
                <a:lnTo>
                  <a:pt x="77" y="86"/>
                </a:lnTo>
                <a:lnTo>
                  <a:pt x="77" y="86"/>
                </a:lnTo>
                <a:lnTo>
                  <a:pt x="63" y="94"/>
                </a:lnTo>
                <a:lnTo>
                  <a:pt x="49" y="102"/>
                </a:lnTo>
                <a:lnTo>
                  <a:pt x="49" y="102"/>
                </a:lnTo>
                <a:lnTo>
                  <a:pt x="59" y="94"/>
                </a:lnTo>
                <a:lnTo>
                  <a:pt x="59" y="94"/>
                </a:lnTo>
                <a:lnTo>
                  <a:pt x="70" y="85"/>
                </a:lnTo>
                <a:lnTo>
                  <a:pt x="82" y="76"/>
                </a:lnTo>
                <a:lnTo>
                  <a:pt x="107" y="59"/>
                </a:lnTo>
                <a:lnTo>
                  <a:pt x="118" y="50"/>
                </a:lnTo>
                <a:lnTo>
                  <a:pt x="129" y="41"/>
                </a:lnTo>
                <a:lnTo>
                  <a:pt x="139" y="31"/>
                </a:lnTo>
                <a:lnTo>
                  <a:pt x="149" y="18"/>
                </a:lnTo>
                <a:lnTo>
                  <a:pt x="149" y="18"/>
                </a:lnTo>
                <a:close/>
                <a:moveTo>
                  <a:pt x="90" y="69"/>
                </a:moveTo>
                <a:lnTo>
                  <a:pt x="90" y="69"/>
                </a:lnTo>
                <a:lnTo>
                  <a:pt x="120" y="44"/>
                </a:lnTo>
                <a:lnTo>
                  <a:pt x="120" y="44"/>
                </a:lnTo>
                <a:lnTo>
                  <a:pt x="134" y="32"/>
                </a:lnTo>
                <a:lnTo>
                  <a:pt x="140" y="25"/>
                </a:lnTo>
                <a:lnTo>
                  <a:pt x="145" y="19"/>
                </a:lnTo>
                <a:lnTo>
                  <a:pt x="145" y="19"/>
                </a:lnTo>
                <a:lnTo>
                  <a:pt x="140" y="28"/>
                </a:lnTo>
                <a:lnTo>
                  <a:pt x="134" y="34"/>
                </a:lnTo>
                <a:lnTo>
                  <a:pt x="121" y="47"/>
                </a:lnTo>
                <a:lnTo>
                  <a:pt x="106" y="58"/>
                </a:lnTo>
                <a:lnTo>
                  <a:pt x="90" y="69"/>
                </a:lnTo>
                <a:lnTo>
                  <a:pt x="90" y="69"/>
                </a:lnTo>
                <a:close/>
                <a:moveTo>
                  <a:pt x="141" y="76"/>
                </a:moveTo>
                <a:lnTo>
                  <a:pt x="141" y="76"/>
                </a:lnTo>
                <a:lnTo>
                  <a:pt x="132" y="83"/>
                </a:lnTo>
                <a:lnTo>
                  <a:pt x="122" y="90"/>
                </a:lnTo>
                <a:lnTo>
                  <a:pt x="101" y="103"/>
                </a:lnTo>
                <a:lnTo>
                  <a:pt x="101" y="103"/>
                </a:lnTo>
                <a:lnTo>
                  <a:pt x="75" y="120"/>
                </a:lnTo>
                <a:lnTo>
                  <a:pt x="75" y="120"/>
                </a:lnTo>
                <a:lnTo>
                  <a:pt x="63" y="126"/>
                </a:lnTo>
                <a:lnTo>
                  <a:pt x="57" y="129"/>
                </a:lnTo>
                <a:lnTo>
                  <a:pt x="52" y="132"/>
                </a:lnTo>
                <a:lnTo>
                  <a:pt x="52" y="132"/>
                </a:lnTo>
                <a:lnTo>
                  <a:pt x="76" y="111"/>
                </a:lnTo>
                <a:lnTo>
                  <a:pt x="103" y="91"/>
                </a:lnTo>
                <a:lnTo>
                  <a:pt x="103" y="91"/>
                </a:lnTo>
                <a:lnTo>
                  <a:pt x="115" y="82"/>
                </a:lnTo>
                <a:lnTo>
                  <a:pt x="126" y="72"/>
                </a:lnTo>
                <a:lnTo>
                  <a:pt x="150" y="54"/>
                </a:lnTo>
                <a:lnTo>
                  <a:pt x="150" y="54"/>
                </a:lnTo>
                <a:lnTo>
                  <a:pt x="146" y="65"/>
                </a:lnTo>
                <a:lnTo>
                  <a:pt x="141" y="76"/>
                </a:lnTo>
                <a:lnTo>
                  <a:pt x="141" y="76"/>
                </a:lnTo>
                <a:close/>
                <a:moveTo>
                  <a:pt x="119" y="116"/>
                </a:moveTo>
                <a:lnTo>
                  <a:pt x="119" y="116"/>
                </a:lnTo>
                <a:lnTo>
                  <a:pt x="104" y="128"/>
                </a:lnTo>
                <a:lnTo>
                  <a:pt x="87" y="140"/>
                </a:lnTo>
                <a:lnTo>
                  <a:pt x="87" y="140"/>
                </a:lnTo>
                <a:lnTo>
                  <a:pt x="79" y="145"/>
                </a:lnTo>
                <a:lnTo>
                  <a:pt x="79" y="145"/>
                </a:lnTo>
                <a:lnTo>
                  <a:pt x="102" y="127"/>
                </a:lnTo>
                <a:lnTo>
                  <a:pt x="102" y="127"/>
                </a:lnTo>
                <a:lnTo>
                  <a:pt x="112" y="118"/>
                </a:lnTo>
                <a:lnTo>
                  <a:pt x="123" y="109"/>
                </a:lnTo>
                <a:lnTo>
                  <a:pt x="123" y="109"/>
                </a:lnTo>
                <a:lnTo>
                  <a:pt x="119" y="116"/>
                </a:lnTo>
                <a:lnTo>
                  <a:pt x="119" y="116"/>
                </a:lnTo>
                <a:close/>
                <a:moveTo>
                  <a:pt x="127" y="101"/>
                </a:moveTo>
                <a:lnTo>
                  <a:pt x="127" y="101"/>
                </a:lnTo>
                <a:lnTo>
                  <a:pt x="126" y="102"/>
                </a:lnTo>
                <a:lnTo>
                  <a:pt x="126" y="102"/>
                </a:lnTo>
                <a:lnTo>
                  <a:pt x="125" y="103"/>
                </a:lnTo>
                <a:lnTo>
                  <a:pt x="124" y="104"/>
                </a:lnTo>
                <a:lnTo>
                  <a:pt x="124" y="104"/>
                </a:lnTo>
                <a:lnTo>
                  <a:pt x="101" y="125"/>
                </a:lnTo>
                <a:lnTo>
                  <a:pt x="101" y="125"/>
                </a:lnTo>
                <a:lnTo>
                  <a:pt x="88" y="133"/>
                </a:lnTo>
                <a:lnTo>
                  <a:pt x="76" y="141"/>
                </a:lnTo>
                <a:lnTo>
                  <a:pt x="76" y="141"/>
                </a:lnTo>
                <a:lnTo>
                  <a:pt x="60" y="149"/>
                </a:lnTo>
                <a:lnTo>
                  <a:pt x="60" y="149"/>
                </a:lnTo>
                <a:lnTo>
                  <a:pt x="67" y="145"/>
                </a:lnTo>
                <a:lnTo>
                  <a:pt x="75" y="139"/>
                </a:lnTo>
                <a:lnTo>
                  <a:pt x="75" y="139"/>
                </a:lnTo>
                <a:lnTo>
                  <a:pt x="90" y="129"/>
                </a:lnTo>
                <a:lnTo>
                  <a:pt x="106" y="118"/>
                </a:lnTo>
                <a:lnTo>
                  <a:pt x="119" y="105"/>
                </a:lnTo>
                <a:lnTo>
                  <a:pt x="132" y="92"/>
                </a:lnTo>
                <a:lnTo>
                  <a:pt x="132" y="92"/>
                </a:lnTo>
                <a:lnTo>
                  <a:pt x="127" y="101"/>
                </a:lnTo>
                <a:lnTo>
                  <a:pt x="127" y="101"/>
                </a:lnTo>
                <a:close/>
                <a:moveTo>
                  <a:pt x="135" y="88"/>
                </a:moveTo>
                <a:lnTo>
                  <a:pt x="135" y="88"/>
                </a:lnTo>
                <a:lnTo>
                  <a:pt x="134" y="88"/>
                </a:lnTo>
                <a:lnTo>
                  <a:pt x="134" y="88"/>
                </a:lnTo>
                <a:lnTo>
                  <a:pt x="112" y="105"/>
                </a:lnTo>
                <a:lnTo>
                  <a:pt x="90" y="122"/>
                </a:lnTo>
                <a:lnTo>
                  <a:pt x="90" y="122"/>
                </a:lnTo>
                <a:lnTo>
                  <a:pt x="79" y="130"/>
                </a:lnTo>
                <a:lnTo>
                  <a:pt x="67" y="136"/>
                </a:lnTo>
                <a:lnTo>
                  <a:pt x="67" y="136"/>
                </a:lnTo>
                <a:lnTo>
                  <a:pt x="61" y="139"/>
                </a:lnTo>
                <a:lnTo>
                  <a:pt x="54" y="141"/>
                </a:lnTo>
                <a:lnTo>
                  <a:pt x="54" y="141"/>
                </a:lnTo>
                <a:lnTo>
                  <a:pt x="60" y="136"/>
                </a:lnTo>
                <a:lnTo>
                  <a:pt x="67" y="131"/>
                </a:lnTo>
                <a:lnTo>
                  <a:pt x="67" y="131"/>
                </a:lnTo>
                <a:lnTo>
                  <a:pt x="84" y="119"/>
                </a:lnTo>
                <a:lnTo>
                  <a:pt x="103" y="106"/>
                </a:lnTo>
                <a:lnTo>
                  <a:pt x="121" y="95"/>
                </a:lnTo>
                <a:lnTo>
                  <a:pt x="130" y="89"/>
                </a:lnTo>
                <a:lnTo>
                  <a:pt x="138" y="82"/>
                </a:lnTo>
                <a:lnTo>
                  <a:pt x="138" y="82"/>
                </a:lnTo>
                <a:lnTo>
                  <a:pt x="135" y="88"/>
                </a:lnTo>
                <a:lnTo>
                  <a:pt x="135" y="88"/>
                </a:lnTo>
                <a:close/>
                <a:moveTo>
                  <a:pt x="147" y="16"/>
                </a:moveTo>
                <a:lnTo>
                  <a:pt x="147" y="16"/>
                </a:lnTo>
                <a:lnTo>
                  <a:pt x="118" y="43"/>
                </a:lnTo>
                <a:lnTo>
                  <a:pt x="87" y="68"/>
                </a:lnTo>
                <a:lnTo>
                  <a:pt x="87" y="68"/>
                </a:lnTo>
                <a:lnTo>
                  <a:pt x="70" y="82"/>
                </a:lnTo>
                <a:lnTo>
                  <a:pt x="52" y="94"/>
                </a:lnTo>
                <a:lnTo>
                  <a:pt x="52" y="94"/>
                </a:lnTo>
                <a:lnTo>
                  <a:pt x="35" y="103"/>
                </a:lnTo>
                <a:lnTo>
                  <a:pt x="35" y="103"/>
                </a:lnTo>
                <a:lnTo>
                  <a:pt x="38" y="101"/>
                </a:lnTo>
                <a:lnTo>
                  <a:pt x="41" y="98"/>
                </a:lnTo>
                <a:lnTo>
                  <a:pt x="46" y="92"/>
                </a:lnTo>
                <a:lnTo>
                  <a:pt x="46" y="92"/>
                </a:lnTo>
                <a:lnTo>
                  <a:pt x="47" y="91"/>
                </a:lnTo>
                <a:lnTo>
                  <a:pt x="47" y="91"/>
                </a:lnTo>
                <a:lnTo>
                  <a:pt x="55" y="84"/>
                </a:lnTo>
                <a:lnTo>
                  <a:pt x="63" y="77"/>
                </a:lnTo>
                <a:lnTo>
                  <a:pt x="63" y="77"/>
                </a:lnTo>
                <a:lnTo>
                  <a:pt x="84" y="63"/>
                </a:lnTo>
                <a:lnTo>
                  <a:pt x="105" y="48"/>
                </a:lnTo>
                <a:lnTo>
                  <a:pt x="105" y="48"/>
                </a:lnTo>
                <a:lnTo>
                  <a:pt x="116" y="41"/>
                </a:lnTo>
                <a:lnTo>
                  <a:pt x="126" y="33"/>
                </a:lnTo>
                <a:lnTo>
                  <a:pt x="130" y="28"/>
                </a:lnTo>
                <a:lnTo>
                  <a:pt x="134" y="23"/>
                </a:lnTo>
                <a:lnTo>
                  <a:pt x="138" y="17"/>
                </a:lnTo>
                <a:lnTo>
                  <a:pt x="141" y="12"/>
                </a:lnTo>
                <a:lnTo>
                  <a:pt x="141" y="12"/>
                </a:lnTo>
                <a:lnTo>
                  <a:pt x="144" y="13"/>
                </a:lnTo>
                <a:lnTo>
                  <a:pt x="147" y="16"/>
                </a:lnTo>
                <a:lnTo>
                  <a:pt x="147" y="16"/>
                </a:lnTo>
                <a:close/>
                <a:moveTo>
                  <a:pt x="32" y="100"/>
                </a:moveTo>
                <a:lnTo>
                  <a:pt x="32" y="100"/>
                </a:lnTo>
                <a:lnTo>
                  <a:pt x="38" y="97"/>
                </a:lnTo>
                <a:lnTo>
                  <a:pt x="38" y="97"/>
                </a:lnTo>
                <a:lnTo>
                  <a:pt x="33" y="103"/>
                </a:lnTo>
                <a:lnTo>
                  <a:pt x="33" y="103"/>
                </a:lnTo>
                <a:lnTo>
                  <a:pt x="32" y="100"/>
                </a:lnTo>
                <a:lnTo>
                  <a:pt x="32" y="100"/>
                </a:lnTo>
                <a:close/>
                <a:moveTo>
                  <a:pt x="25" y="88"/>
                </a:moveTo>
                <a:lnTo>
                  <a:pt x="25" y="88"/>
                </a:lnTo>
                <a:lnTo>
                  <a:pt x="37" y="81"/>
                </a:lnTo>
                <a:lnTo>
                  <a:pt x="48" y="73"/>
                </a:lnTo>
                <a:lnTo>
                  <a:pt x="48" y="73"/>
                </a:lnTo>
                <a:lnTo>
                  <a:pt x="60" y="65"/>
                </a:lnTo>
                <a:lnTo>
                  <a:pt x="65" y="61"/>
                </a:lnTo>
                <a:lnTo>
                  <a:pt x="70" y="56"/>
                </a:lnTo>
                <a:lnTo>
                  <a:pt x="70" y="56"/>
                </a:lnTo>
                <a:lnTo>
                  <a:pt x="60" y="67"/>
                </a:lnTo>
                <a:lnTo>
                  <a:pt x="50" y="77"/>
                </a:lnTo>
                <a:lnTo>
                  <a:pt x="40" y="86"/>
                </a:lnTo>
                <a:lnTo>
                  <a:pt x="30" y="97"/>
                </a:lnTo>
                <a:lnTo>
                  <a:pt x="30" y="97"/>
                </a:lnTo>
                <a:lnTo>
                  <a:pt x="25" y="88"/>
                </a:lnTo>
                <a:lnTo>
                  <a:pt x="25" y="88"/>
                </a:lnTo>
                <a:close/>
                <a:moveTo>
                  <a:pt x="20" y="77"/>
                </a:moveTo>
                <a:lnTo>
                  <a:pt x="20" y="77"/>
                </a:lnTo>
                <a:lnTo>
                  <a:pt x="31" y="72"/>
                </a:lnTo>
                <a:lnTo>
                  <a:pt x="40" y="65"/>
                </a:lnTo>
                <a:lnTo>
                  <a:pt x="49" y="58"/>
                </a:lnTo>
                <a:lnTo>
                  <a:pt x="58" y="51"/>
                </a:lnTo>
                <a:lnTo>
                  <a:pt x="58" y="51"/>
                </a:lnTo>
                <a:lnTo>
                  <a:pt x="63" y="47"/>
                </a:lnTo>
                <a:lnTo>
                  <a:pt x="64" y="47"/>
                </a:lnTo>
                <a:lnTo>
                  <a:pt x="64" y="47"/>
                </a:lnTo>
                <a:lnTo>
                  <a:pt x="60" y="51"/>
                </a:lnTo>
                <a:lnTo>
                  <a:pt x="60" y="51"/>
                </a:lnTo>
                <a:lnTo>
                  <a:pt x="50" y="62"/>
                </a:lnTo>
                <a:lnTo>
                  <a:pt x="50" y="62"/>
                </a:lnTo>
                <a:lnTo>
                  <a:pt x="24" y="86"/>
                </a:lnTo>
                <a:lnTo>
                  <a:pt x="24" y="86"/>
                </a:lnTo>
                <a:lnTo>
                  <a:pt x="20" y="77"/>
                </a:lnTo>
                <a:lnTo>
                  <a:pt x="20" y="77"/>
                </a:lnTo>
                <a:close/>
                <a:moveTo>
                  <a:pt x="15" y="67"/>
                </a:moveTo>
                <a:lnTo>
                  <a:pt x="15" y="67"/>
                </a:lnTo>
                <a:lnTo>
                  <a:pt x="27" y="60"/>
                </a:lnTo>
                <a:lnTo>
                  <a:pt x="37" y="53"/>
                </a:lnTo>
                <a:lnTo>
                  <a:pt x="47" y="46"/>
                </a:lnTo>
                <a:lnTo>
                  <a:pt x="57" y="39"/>
                </a:lnTo>
                <a:lnTo>
                  <a:pt x="57" y="39"/>
                </a:lnTo>
                <a:lnTo>
                  <a:pt x="61" y="38"/>
                </a:lnTo>
                <a:lnTo>
                  <a:pt x="59" y="40"/>
                </a:lnTo>
                <a:lnTo>
                  <a:pt x="53" y="45"/>
                </a:lnTo>
                <a:lnTo>
                  <a:pt x="53" y="45"/>
                </a:lnTo>
                <a:lnTo>
                  <a:pt x="41" y="55"/>
                </a:lnTo>
                <a:lnTo>
                  <a:pt x="41" y="55"/>
                </a:lnTo>
                <a:lnTo>
                  <a:pt x="18" y="75"/>
                </a:lnTo>
                <a:lnTo>
                  <a:pt x="18" y="75"/>
                </a:lnTo>
                <a:lnTo>
                  <a:pt x="15" y="67"/>
                </a:lnTo>
                <a:lnTo>
                  <a:pt x="15" y="67"/>
                </a:lnTo>
                <a:close/>
                <a:moveTo>
                  <a:pt x="12" y="55"/>
                </a:moveTo>
                <a:lnTo>
                  <a:pt x="12" y="55"/>
                </a:lnTo>
                <a:lnTo>
                  <a:pt x="24" y="49"/>
                </a:lnTo>
                <a:lnTo>
                  <a:pt x="35" y="42"/>
                </a:lnTo>
                <a:lnTo>
                  <a:pt x="35" y="42"/>
                </a:lnTo>
                <a:lnTo>
                  <a:pt x="47" y="34"/>
                </a:lnTo>
                <a:lnTo>
                  <a:pt x="47" y="34"/>
                </a:lnTo>
                <a:lnTo>
                  <a:pt x="54" y="28"/>
                </a:lnTo>
                <a:lnTo>
                  <a:pt x="55" y="27"/>
                </a:lnTo>
                <a:lnTo>
                  <a:pt x="55" y="28"/>
                </a:lnTo>
                <a:lnTo>
                  <a:pt x="51" y="33"/>
                </a:lnTo>
                <a:lnTo>
                  <a:pt x="51" y="33"/>
                </a:lnTo>
                <a:lnTo>
                  <a:pt x="43" y="41"/>
                </a:lnTo>
                <a:lnTo>
                  <a:pt x="33" y="49"/>
                </a:lnTo>
                <a:lnTo>
                  <a:pt x="24" y="56"/>
                </a:lnTo>
                <a:lnTo>
                  <a:pt x="14" y="63"/>
                </a:lnTo>
                <a:lnTo>
                  <a:pt x="14" y="63"/>
                </a:lnTo>
                <a:lnTo>
                  <a:pt x="12" y="55"/>
                </a:lnTo>
                <a:lnTo>
                  <a:pt x="12" y="55"/>
                </a:lnTo>
                <a:close/>
                <a:moveTo>
                  <a:pt x="10" y="34"/>
                </a:moveTo>
                <a:lnTo>
                  <a:pt x="10" y="34"/>
                </a:lnTo>
                <a:lnTo>
                  <a:pt x="24" y="23"/>
                </a:lnTo>
                <a:lnTo>
                  <a:pt x="24" y="23"/>
                </a:lnTo>
                <a:lnTo>
                  <a:pt x="31" y="18"/>
                </a:lnTo>
                <a:lnTo>
                  <a:pt x="36" y="15"/>
                </a:lnTo>
                <a:lnTo>
                  <a:pt x="37" y="14"/>
                </a:lnTo>
                <a:lnTo>
                  <a:pt x="37" y="15"/>
                </a:lnTo>
                <a:lnTo>
                  <a:pt x="32" y="22"/>
                </a:lnTo>
                <a:lnTo>
                  <a:pt x="32" y="22"/>
                </a:lnTo>
                <a:lnTo>
                  <a:pt x="27" y="28"/>
                </a:lnTo>
                <a:lnTo>
                  <a:pt x="21" y="33"/>
                </a:lnTo>
                <a:lnTo>
                  <a:pt x="15" y="37"/>
                </a:lnTo>
                <a:lnTo>
                  <a:pt x="10" y="42"/>
                </a:lnTo>
                <a:lnTo>
                  <a:pt x="10" y="42"/>
                </a:lnTo>
                <a:lnTo>
                  <a:pt x="10" y="34"/>
                </a:lnTo>
                <a:lnTo>
                  <a:pt x="10" y="34"/>
                </a:lnTo>
                <a:close/>
                <a:moveTo>
                  <a:pt x="11" y="50"/>
                </a:moveTo>
                <a:lnTo>
                  <a:pt x="11" y="50"/>
                </a:lnTo>
                <a:lnTo>
                  <a:pt x="10" y="46"/>
                </a:lnTo>
                <a:lnTo>
                  <a:pt x="10" y="46"/>
                </a:lnTo>
                <a:lnTo>
                  <a:pt x="20" y="41"/>
                </a:lnTo>
                <a:lnTo>
                  <a:pt x="28" y="35"/>
                </a:lnTo>
                <a:lnTo>
                  <a:pt x="36" y="28"/>
                </a:lnTo>
                <a:lnTo>
                  <a:pt x="44" y="21"/>
                </a:lnTo>
                <a:lnTo>
                  <a:pt x="44" y="21"/>
                </a:lnTo>
                <a:lnTo>
                  <a:pt x="47" y="19"/>
                </a:lnTo>
                <a:lnTo>
                  <a:pt x="47" y="19"/>
                </a:lnTo>
                <a:lnTo>
                  <a:pt x="47" y="20"/>
                </a:lnTo>
                <a:lnTo>
                  <a:pt x="44" y="24"/>
                </a:lnTo>
                <a:lnTo>
                  <a:pt x="34" y="35"/>
                </a:lnTo>
                <a:lnTo>
                  <a:pt x="34" y="35"/>
                </a:lnTo>
                <a:lnTo>
                  <a:pt x="24" y="44"/>
                </a:lnTo>
                <a:lnTo>
                  <a:pt x="11" y="52"/>
                </a:lnTo>
                <a:lnTo>
                  <a:pt x="11" y="52"/>
                </a:lnTo>
                <a:lnTo>
                  <a:pt x="11" y="50"/>
                </a:lnTo>
                <a:lnTo>
                  <a:pt x="11" y="50"/>
                </a:lnTo>
                <a:close/>
                <a:moveTo>
                  <a:pt x="63" y="35"/>
                </a:moveTo>
                <a:lnTo>
                  <a:pt x="63" y="35"/>
                </a:lnTo>
                <a:lnTo>
                  <a:pt x="52" y="40"/>
                </a:lnTo>
                <a:lnTo>
                  <a:pt x="41" y="47"/>
                </a:lnTo>
                <a:lnTo>
                  <a:pt x="41" y="47"/>
                </a:lnTo>
                <a:lnTo>
                  <a:pt x="28" y="56"/>
                </a:lnTo>
                <a:lnTo>
                  <a:pt x="21" y="61"/>
                </a:lnTo>
                <a:lnTo>
                  <a:pt x="15" y="65"/>
                </a:lnTo>
                <a:lnTo>
                  <a:pt x="15" y="65"/>
                </a:lnTo>
                <a:lnTo>
                  <a:pt x="15" y="65"/>
                </a:lnTo>
                <a:lnTo>
                  <a:pt x="15" y="65"/>
                </a:lnTo>
                <a:lnTo>
                  <a:pt x="27" y="56"/>
                </a:lnTo>
                <a:lnTo>
                  <a:pt x="38" y="47"/>
                </a:lnTo>
                <a:lnTo>
                  <a:pt x="49" y="38"/>
                </a:lnTo>
                <a:lnTo>
                  <a:pt x="54" y="32"/>
                </a:lnTo>
                <a:lnTo>
                  <a:pt x="58" y="25"/>
                </a:lnTo>
                <a:lnTo>
                  <a:pt x="58" y="25"/>
                </a:lnTo>
                <a:lnTo>
                  <a:pt x="63" y="35"/>
                </a:lnTo>
                <a:lnTo>
                  <a:pt x="63" y="35"/>
                </a:lnTo>
                <a:close/>
                <a:moveTo>
                  <a:pt x="67" y="44"/>
                </a:moveTo>
                <a:lnTo>
                  <a:pt x="67" y="44"/>
                </a:lnTo>
                <a:lnTo>
                  <a:pt x="62" y="46"/>
                </a:lnTo>
                <a:lnTo>
                  <a:pt x="57" y="49"/>
                </a:lnTo>
                <a:lnTo>
                  <a:pt x="47" y="56"/>
                </a:lnTo>
                <a:lnTo>
                  <a:pt x="38" y="64"/>
                </a:lnTo>
                <a:lnTo>
                  <a:pt x="29" y="71"/>
                </a:lnTo>
                <a:lnTo>
                  <a:pt x="29" y="71"/>
                </a:lnTo>
                <a:lnTo>
                  <a:pt x="24" y="74"/>
                </a:lnTo>
                <a:lnTo>
                  <a:pt x="23" y="74"/>
                </a:lnTo>
                <a:lnTo>
                  <a:pt x="23" y="74"/>
                </a:lnTo>
                <a:lnTo>
                  <a:pt x="27" y="70"/>
                </a:lnTo>
                <a:lnTo>
                  <a:pt x="27" y="70"/>
                </a:lnTo>
                <a:lnTo>
                  <a:pt x="39" y="60"/>
                </a:lnTo>
                <a:lnTo>
                  <a:pt x="39" y="60"/>
                </a:lnTo>
                <a:lnTo>
                  <a:pt x="64" y="37"/>
                </a:lnTo>
                <a:lnTo>
                  <a:pt x="64" y="37"/>
                </a:lnTo>
                <a:lnTo>
                  <a:pt x="67" y="44"/>
                </a:lnTo>
                <a:lnTo>
                  <a:pt x="67" y="44"/>
                </a:lnTo>
                <a:close/>
                <a:moveTo>
                  <a:pt x="71" y="54"/>
                </a:moveTo>
                <a:lnTo>
                  <a:pt x="71" y="54"/>
                </a:lnTo>
                <a:lnTo>
                  <a:pt x="60" y="61"/>
                </a:lnTo>
                <a:lnTo>
                  <a:pt x="50" y="69"/>
                </a:lnTo>
                <a:lnTo>
                  <a:pt x="39" y="77"/>
                </a:lnTo>
                <a:lnTo>
                  <a:pt x="28" y="84"/>
                </a:lnTo>
                <a:lnTo>
                  <a:pt x="28" y="84"/>
                </a:lnTo>
                <a:lnTo>
                  <a:pt x="38" y="76"/>
                </a:lnTo>
                <a:lnTo>
                  <a:pt x="49" y="67"/>
                </a:lnTo>
                <a:lnTo>
                  <a:pt x="68" y="46"/>
                </a:lnTo>
                <a:lnTo>
                  <a:pt x="68" y="46"/>
                </a:lnTo>
                <a:lnTo>
                  <a:pt x="71" y="54"/>
                </a:lnTo>
                <a:lnTo>
                  <a:pt x="71" y="54"/>
                </a:lnTo>
                <a:close/>
                <a:moveTo>
                  <a:pt x="73" y="58"/>
                </a:moveTo>
                <a:lnTo>
                  <a:pt x="73" y="58"/>
                </a:lnTo>
                <a:lnTo>
                  <a:pt x="74" y="59"/>
                </a:lnTo>
                <a:lnTo>
                  <a:pt x="76" y="60"/>
                </a:lnTo>
                <a:lnTo>
                  <a:pt x="76" y="60"/>
                </a:lnTo>
                <a:lnTo>
                  <a:pt x="77" y="61"/>
                </a:lnTo>
                <a:lnTo>
                  <a:pt x="77" y="61"/>
                </a:lnTo>
                <a:lnTo>
                  <a:pt x="69" y="68"/>
                </a:lnTo>
                <a:lnTo>
                  <a:pt x="69" y="68"/>
                </a:lnTo>
                <a:lnTo>
                  <a:pt x="61" y="75"/>
                </a:lnTo>
                <a:lnTo>
                  <a:pt x="61" y="75"/>
                </a:lnTo>
                <a:lnTo>
                  <a:pt x="53" y="83"/>
                </a:lnTo>
                <a:lnTo>
                  <a:pt x="44" y="90"/>
                </a:lnTo>
                <a:lnTo>
                  <a:pt x="44" y="90"/>
                </a:lnTo>
                <a:lnTo>
                  <a:pt x="39" y="94"/>
                </a:lnTo>
                <a:lnTo>
                  <a:pt x="39" y="94"/>
                </a:lnTo>
                <a:lnTo>
                  <a:pt x="34" y="97"/>
                </a:lnTo>
                <a:lnTo>
                  <a:pt x="33" y="98"/>
                </a:lnTo>
                <a:lnTo>
                  <a:pt x="33" y="97"/>
                </a:lnTo>
                <a:lnTo>
                  <a:pt x="35" y="94"/>
                </a:lnTo>
                <a:lnTo>
                  <a:pt x="35" y="94"/>
                </a:lnTo>
                <a:lnTo>
                  <a:pt x="44" y="84"/>
                </a:lnTo>
                <a:lnTo>
                  <a:pt x="54" y="75"/>
                </a:lnTo>
                <a:lnTo>
                  <a:pt x="64" y="66"/>
                </a:lnTo>
                <a:lnTo>
                  <a:pt x="73" y="56"/>
                </a:lnTo>
                <a:lnTo>
                  <a:pt x="73" y="56"/>
                </a:lnTo>
                <a:lnTo>
                  <a:pt x="73" y="58"/>
                </a:lnTo>
                <a:lnTo>
                  <a:pt x="73" y="58"/>
                </a:lnTo>
                <a:close/>
                <a:moveTo>
                  <a:pt x="91" y="46"/>
                </a:moveTo>
                <a:lnTo>
                  <a:pt x="91" y="46"/>
                </a:lnTo>
                <a:lnTo>
                  <a:pt x="117" y="28"/>
                </a:lnTo>
                <a:lnTo>
                  <a:pt x="117" y="28"/>
                </a:lnTo>
                <a:lnTo>
                  <a:pt x="111" y="35"/>
                </a:lnTo>
                <a:lnTo>
                  <a:pt x="103" y="40"/>
                </a:lnTo>
                <a:lnTo>
                  <a:pt x="103" y="40"/>
                </a:lnTo>
                <a:lnTo>
                  <a:pt x="88" y="51"/>
                </a:lnTo>
                <a:lnTo>
                  <a:pt x="88" y="51"/>
                </a:lnTo>
                <a:lnTo>
                  <a:pt x="91" y="46"/>
                </a:lnTo>
                <a:lnTo>
                  <a:pt x="91" y="46"/>
                </a:lnTo>
                <a:close/>
                <a:moveTo>
                  <a:pt x="79" y="62"/>
                </a:moveTo>
                <a:lnTo>
                  <a:pt x="79" y="62"/>
                </a:lnTo>
                <a:lnTo>
                  <a:pt x="79" y="63"/>
                </a:lnTo>
                <a:lnTo>
                  <a:pt x="79" y="63"/>
                </a:lnTo>
                <a:lnTo>
                  <a:pt x="77" y="64"/>
                </a:lnTo>
                <a:lnTo>
                  <a:pt x="77" y="64"/>
                </a:lnTo>
                <a:lnTo>
                  <a:pt x="79" y="62"/>
                </a:lnTo>
                <a:lnTo>
                  <a:pt x="79" y="62"/>
                </a:lnTo>
                <a:close/>
                <a:moveTo>
                  <a:pt x="86" y="56"/>
                </a:moveTo>
                <a:lnTo>
                  <a:pt x="86" y="56"/>
                </a:lnTo>
                <a:lnTo>
                  <a:pt x="94" y="49"/>
                </a:lnTo>
                <a:lnTo>
                  <a:pt x="104" y="42"/>
                </a:lnTo>
                <a:lnTo>
                  <a:pt x="104" y="42"/>
                </a:lnTo>
                <a:lnTo>
                  <a:pt x="114" y="36"/>
                </a:lnTo>
                <a:lnTo>
                  <a:pt x="122" y="28"/>
                </a:lnTo>
                <a:lnTo>
                  <a:pt x="122" y="28"/>
                </a:lnTo>
                <a:lnTo>
                  <a:pt x="133" y="16"/>
                </a:lnTo>
                <a:lnTo>
                  <a:pt x="133" y="16"/>
                </a:lnTo>
                <a:lnTo>
                  <a:pt x="137" y="13"/>
                </a:lnTo>
                <a:lnTo>
                  <a:pt x="137" y="13"/>
                </a:lnTo>
                <a:lnTo>
                  <a:pt x="136" y="17"/>
                </a:lnTo>
                <a:lnTo>
                  <a:pt x="136" y="17"/>
                </a:lnTo>
                <a:lnTo>
                  <a:pt x="132" y="23"/>
                </a:lnTo>
                <a:lnTo>
                  <a:pt x="126" y="29"/>
                </a:lnTo>
                <a:lnTo>
                  <a:pt x="126" y="29"/>
                </a:lnTo>
                <a:lnTo>
                  <a:pt x="121" y="34"/>
                </a:lnTo>
                <a:lnTo>
                  <a:pt x="116" y="38"/>
                </a:lnTo>
                <a:lnTo>
                  <a:pt x="104" y="46"/>
                </a:lnTo>
                <a:lnTo>
                  <a:pt x="104" y="46"/>
                </a:lnTo>
                <a:lnTo>
                  <a:pt x="84" y="59"/>
                </a:lnTo>
                <a:lnTo>
                  <a:pt x="84" y="59"/>
                </a:lnTo>
                <a:lnTo>
                  <a:pt x="86" y="56"/>
                </a:lnTo>
                <a:lnTo>
                  <a:pt x="86" y="56"/>
                </a:lnTo>
                <a:close/>
                <a:moveTo>
                  <a:pt x="126" y="13"/>
                </a:moveTo>
                <a:lnTo>
                  <a:pt x="126" y="13"/>
                </a:lnTo>
                <a:lnTo>
                  <a:pt x="131" y="11"/>
                </a:lnTo>
                <a:lnTo>
                  <a:pt x="133" y="10"/>
                </a:lnTo>
                <a:lnTo>
                  <a:pt x="136" y="10"/>
                </a:lnTo>
                <a:lnTo>
                  <a:pt x="136" y="10"/>
                </a:lnTo>
                <a:lnTo>
                  <a:pt x="131" y="14"/>
                </a:lnTo>
                <a:lnTo>
                  <a:pt x="126" y="19"/>
                </a:lnTo>
                <a:lnTo>
                  <a:pt x="126" y="19"/>
                </a:lnTo>
                <a:lnTo>
                  <a:pt x="103" y="35"/>
                </a:lnTo>
                <a:lnTo>
                  <a:pt x="103" y="35"/>
                </a:lnTo>
                <a:lnTo>
                  <a:pt x="97" y="39"/>
                </a:lnTo>
                <a:lnTo>
                  <a:pt x="93" y="43"/>
                </a:lnTo>
                <a:lnTo>
                  <a:pt x="93" y="43"/>
                </a:lnTo>
                <a:lnTo>
                  <a:pt x="97" y="38"/>
                </a:lnTo>
                <a:lnTo>
                  <a:pt x="97" y="38"/>
                </a:lnTo>
                <a:lnTo>
                  <a:pt x="104" y="31"/>
                </a:lnTo>
                <a:lnTo>
                  <a:pt x="111" y="24"/>
                </a:lnTo>
                <a:lnTo>
                  <a:pt x="119" y="18"/>
                </a:lnTo>
                <a:lnTo>
                  <a:pt x="126" y="13"/>
                </a:lnTo>
                <a:lnTo>
                  <a:pt x="126" y="13"/>
                </a:lnTo>
                <a:close/>
                <a:moveTo>
                  <a:pt x="119" y="14"/>
                </a:moveTo>
                <a:lnTo>
                  <a:pt x="119" y="14"/>
                </a:lnTo>
                <a:lnTo>
                  <a:pt x="113" y="18"/>
                </a:lnTo>
                <a:lnTo>
                  <a:pt x="108" y="23"/>
                </a:lnTo>
                <a:lnTo>
                  <a:pt x="98" y="33"/>
                </a:lnTo>
                <a:lnTo>
                  <a:pt x="98" y="33"/>
                </a:lnTo>
                <a:lnTo>
                  <a:pt x="103" y="28"/>
                </a:lnTo>
                <a:lnTo>
                  <a:pt x="107" y="22"/>
                </a:lnTo>
                <a:lnTo>
                  <a:pt x="113" y="17"/>
                </a:lnTo>
                <a:lnTo>
                  <a:pt x="119" y="14"/>
                </a:lnTo>
                <a:lnTo>
                  <a:pt x="119" y="14"/>
                </a:lnTo>
                <a:close/>
                <a:moveTo>
                  <a:pt x="57" y="23"/>
                </a:moveTo>
                <a:lnTo>
                  <a:pt x="57" y="23"/>
                </a:lnTo>
                <a:lnTo>
                  <a:pt x="34" y="39"/>
                </a:lnTo>
                <a:lnTo>
                  <a:pt x="12" y="55"/>
                </a:lnTo>
                <a:lnTo>
                  <a:pt x="12" y="55"/>
                </a:lnTo>
                <a:lnTo>
                  <a:pt x="24" y="47"/>
                </a:lnTo>
                <a:lnTo>
                  <a:pt x="34" y="38"/>
                </a:lnTo>
                <a:lnTo>
                  <a:pt x="43" y="29"/>
                </a:lnTo>
                <a:lnTo>
                  <a:pt x="51" y="17"/>
                </a:lnTo>
                <a:lnTo>
                  <a:pt x="51" y="17"/>
                </a:lnTo>
                <a:lnTo>
                  <a:pt x="57" y="23"/>
                </a:lnTo>
                <a:lnTo>
                  <a:pt x="57" y="23"/>
                </a:lnTo>
                <a:close/>
                <a:moveTo>
                  <a:pt x="50" y="16"/>
                </a:moveTo>
                <a:lnTo>
                  <a:pt x="50" y="16"/>
                </a:lnTo>
                <a:lnTo>
                  <a:pt x="44" y="18"/>
                </a:lnTo>
                <a:lnTo>
                  <a:pt x="40" y="21"/>
                </a:lnTo>
                <a:lnTo>
                  <a:pt x="30" y="30"/>
                </a:lnTo>
                <a:lnTo>
                  <a:pt x="21" y="37"/>
                </a:lnTo>
                <a:lnTo>
                  <a:pt x="10" y="44"/>
                </a:lnTo>
                <a:lnTo>
                  <a:pt x="10" y="44"/>
                </a:lnTo>
                <a:lnTo>
                  <a:pt x="15" y="41"/>
                </a:lnTo>
                <a:lnTo>
                  <a:pt x="20" y="37"/>
                </a:lnTo>
                <a:lnTo>
                  <a:pt x="28" y="30"/>
                </a:lnTo>
                <a:lnTo>
                  <a:pt x="28" y="30"/>
                </a:lnTo>
                <a:lnTo>
                  <a:pt x="32" y="25"/>
                </a:lnTo>
                <a:lnTo>
                  <a:pt x="36" y="21"/>
                </a:lnTo>
                <a:lnTo>
                  <a:pt x="39" y="16"/>
                </a:lnTo>
                <a:lnTo>
                  <a:pt x="41" y="11"/>
                </a:lnTo>
                <a:lnTo>
                  <a:pt x="41" y="11"/>
                </a:lnTo>
                <a:lnTo>
                  <a:pt x="41" y="11"/>
                </a:lnTo>
                <a:lnTo>
                  <a:pt x="41" y="11"/>
                </a:lnTo>
                <a:lnTo>
                  <a:pt x="46" y="13"/>
                </a:lnTo>
                <a:lnTo>
                  <a:pt x="50" y="16"/>
                </a:lnTo>
                <a:lnTo>
                  <a:pt x="50" y="16"/>
                </a:lnTo>
                <a:close/>
                <a:moveTo>
                  <a:pt x="39" y="10"/>
                </a:moveTo>
                <a:lnTo>
                  <a:pt x="39" y="10"/>
                </a:lnTo>
                <a:lnTo>
                  <a:pt x="32" y="15"/>
                </a:lnTo>
                <a:lnTo>
                  <a:pt x="25" y="20"/>
                </a:lnTo>
                <a:lnTo>
                  <a:pt x="10" y="31"/>
                </a:lnTo>
                <a:lnTo>
                  <a:pt x="10" y="31"/>
                </a:lnTo>
                <a:lnTo>
                  <a:pt x="11" y="25"/>
                </a:lnTo>
                <a:lnTo>
                  <a:pt x="13" y="21"/>
                </a:lnTo>
                <a:lnTo>
                  <a:pt x="16" y="17"/>
                </a:lnTo>
                <a:lnTo>
                  <a:pt x="20" y="13"/>
                </a:lnTo>
                <a:lnTo>
                  <a:pt x="23" y="11"/>
                </a:lnTo>
                <a:lnTo>
                  <a:pt x="28" y="9"/>
                </a:lnTo>
                <a:lnTo>
                  <a:pt x="33" y="9"/>
                </a:lnTo>
                <a:lnTo>
                  <a:pt x="39" y="10"/>
                </a:lnTo>
                <a:lnTo>
                  <a:pt x="39" y="10"/>
                </a:lnTo>
                <a:close/>
                <a:moveTo>
                  <a:pt x="35" y="106"/>
                </a:moveTo>
                <a:lnTo>
                  <a:pt x="35" y="106"/>
                </a:lnTo>
                <a:lnTo>
                  <a:pt x="46" y="100"/>
                </a:lnTo>
                <a:lnTo>
                  <a:pt x="57" y="93"/>
                </a:lnTo>
                <a:lnTo>
                  <a:pt x="57" y="93"/>
                </a:lnTo>
                <a:lnTo>
                  <a:pt x="48" y="101"/>
                </a:lnTo>
                <a:lnTo>
                  <a:pt x="40" y="110"/>
                </a:lnTo>
                <a:lnTo>
                  <a:pt x="40" y="110"/>
                </a:lnTo>
                <a:lnTo>
                  <a:pt x="40" y="112"/>
                </a:lnTo>
                <a:lnTo>
                  <a:pt x="40" y="112"/>
                </a:lnTo>
                <a:lnTo>
                  <a:pt x="41" y="112"/>
                </a:lnTo>
                <a:lnTo>
                  <a:pt x="41" y="112"/>
                </a:lnTo>
                <a:lnTo>
                  <a:pt x="55" y="101"/>
                </a:lnTo>
                <a:lnTo>
                  <a:pt x="70" y="93"/>
                </a:lnTo>
                <a:lnTo>
                  <a:pt x="99" y="76"/>
                </a:lnTo>
                <a:lnTo>
                  <a:pt x="99" y="76"/>
                </a:lnTo>
                <a:lnTo>
                  <a:pt x="101" y="75"/>
                </a:lnTo>
                <a:lnTo>
                  <a:pt x="101" y="75"/>
                </a:lnTo>
                <a:lnTo>
                  <a:pt x="99" y="76"/>
                </a:lnTo>
                <a:lnTo>
                  <a:pt x="99" y="76"/>
                </a:lnTo>
                <a:lnTo>
                  <a:pt x="86" y="87"/>
                </a:lnTo>
                <a:lnTo>
                  <a:pt x="71" y="98"/>
                </a:lnTo>
                <a:lnTo>
                  <a:pt x="56" y="109"/>
                </a:lnTo>
                <a:lnTo>
                  <a:pt x="43" y="121"/>
                </a:lnTo>
                <a:lnTo>
                  <a:pt x="43" y="121"/>
                </a:lnTo>
                <a:lnTo>
                  <a:pt x="42" y="122"/>
                </a:lnTo>
                <a:lnTo>
                  <a:pt x="42" y="122"/>
                </a:lnTo>
                <a:lnTo>
                  <a:pt x="39" y="116"/>
                </a:lnTo>
                <a:lnTo>
                  <a:pt x="39" y="116"/>
                </a:lnTo>
                <a:lnTo>
                  <a:pt x="35" y="106"/>
                </a:lnTo>
                <a:lnTo>
                  <a:pt x="35" y="10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" name="组合 16"/>
          <p:cNvGrpSpPr/>
          <p:nvPr>
            <p:custDataLst>
              <p:tags r:id="rId12"/>
            </p:custDataLst>
          </p:nvPr>
        </p:nvGrpSpPr>
        <p:grpSpPr>
          <a:xfrm>
            <a:off x="6938972" y="1173688"/>
            <a:ext cx="1252365" cy="608789"/>
            <a:chOff x="1838325" y="2355851"/>
            <a:chExt cx="571501" cy="277813"/>
          </a:xfrm>
          <a:solidFill>
            <a:schemeClr val="accent1"/>
          </a:solidFill>
        </p:grpSpPr>
        <p:sp>
          <p:nvSpPr>
            <p:cNvPr id="18" name="Freeform 53"/>
            <p:cNvSpPr/>
            <p:nvPr>
              <p:custDataLst>
                <p:tags r:id="rId13"/>
              </p:custDataLst>
            </p:nvPr>
          </p:nvSpPr>
          <p:spPr bwMode="auto">
            <a:xfrm>
              <a:off x="1838325" y="2447926"/>
              <a:ext cx="133350" cy="185738"/>
            </a:xfrm>
            <a:custGeom>
              <a:avLst/>
              <a:gdLst>
                <a:gd name="T0" fmla="*/ 62 w 67"/>
                <a:gd name="T1" fmla="*/ 47 h 93"/>
                <a:gd name="T2" fmla="*/ 53 w 67"/>
                <a:gd name="T3" fmla="*/ 43 h 93"/>
                <a:gd name="T4" fmla="*/ 53 w 67"/>
                <a:gd name="T5" fmla="*/ 7 h 93"/>
                <a:gd name="T6" fmla="*/ 44 w 67"/>
                <a:gd name="T7" fmla="*/ 0 h 93"/>
                <a:gd name="T8" fmla="*/ 29 w 67"/>
                <a:gd name="T9" fmla="*/ 5 h 93"/>
                <a:gd name="T10" fmla="*/ 6 w 67"/>
                <a:gd name="T11" fmla="*/ 12 h 93"/>
                <a:gd name="T12" fmla="*/ 6 w 67"/>
                <a:gd name="T13" fmla="*/ 22 h 93"/>
                <a:gd name="T14" fmla="*/ 27 w 67"/>
                <a:gd name="T15" fmla="*/ 20 h 93"/>
                <a:gd name="T16" fmla="*/ 40 w 67"/>
                <a:gd name="T17" fmla="*/ 15 h 93"/>
                <a:gd name="T18" fmla="*/ 39 w 67"/>
                <a:gd name="T19" fmla="*/ 45 h 93"/>
                <a:gd name="T20" fmla="*/ 26 w 67"/>
                <a:gd name="T21" fmla="*/ 59 h 93"/>
                <a:gd name="T22" fmla="*/ 29 w 67"/>
                <a:gd name="T23" fmla="*/ 63 h 93"/>
                <a:gd name="T24" fmla="*/ 39 w 67"/>
                <a:gd name="T25" fmla="*/ 59 h 93"/>
                <a:gd name="T26" fmla="*/ 39 w 67"/>
                <a:gd name="T27" fmla="*/ 60 h 93"/>
                <a:gd name="T28" fmla="*/ 40 w 67"/>
                <a:gd name="T29" fmla="*/ 70 h 93"/>
                <a:gd name="T30" fmla="*/ 39 w 67"/>
                <a:gd name="T31" fmla="*/ 77 h 93"/>
                <a:gd name="T32" fmla="*/ 39 w 67"/>
                <a:gd name="T33" fmla="*/ 80 h 93"/>
                <a:gd name="T34" fmla="*/ 39 w 67"/>
                <a:gd name="T35" fmla="*/ 82 h 93"/>
                <a:gd name="T36" fmla="*/ 46 w 67"/>
                <a:gd name="T37" fmla="*/ 91 h 93"/>
                <a:gd name="T38" fmla="*/ 53 w 67"/>
                <a:gd name="T39" fmla="*/ 64 h 93"/>
                <a:gd name="T40" fmla="*/ 53 w 67"/>
                <a:gd name="T41" fmla="*/ 55 h 93"/>
                <a:gd name="T42" fmla="*/ 55 w 67"/>
                <a:gd name="T43" fmla="*/ 56 h 93"/>
                <a:gd name="T44" fmla="*/ 62 w 67"/>
                <a:gd name="T45" fmla="*/ 4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93">
                  <a:moveTo>
                    <a:pt x="62" y="47"/>
                  </a:moveTo>
                  <a:cubicBezTo>
                    <a:pt x="60" y="45"/>
                    <a:pt x="57" y="44"/>
                    <a:pt x="53" y="43"/>
                  </a:cubicBezTo>
                  <a:cubicBezTo>
                    <a:pt x="54" y="31"/>
                    <a:pt x="54" y="19"/>
                    <a:pt x="53" y="7"/>
                  </a:cubicBezTo>
                  <a:cubicBezTo>
                    <a:pt x="53" y="2"/>
                    <a:pt x="49" y="0"/>
                    <a:pt x="44" y="0"/>
                  </a:cubicBezTo>
                  <a:cubicBezTo>
                    <a:pt x="39" y="1"/>
                    <a:pt x="34" y="4"/>
                    <a:pt x="29" y="5"/>
                  </a:cubicBezTo>
                  <a:cubicBezTo>
                    <a:pt x="21" y="8"/>
                    <a:pt x="14" y="9"/>
                    <a:pt x="6" y="12"/>
                  </a:cubicBezTo>
                  <a:cubicBezTo>
                    <a:pt x="2" y="13"/>
                    <a:pt x="0" y="21"/>
                    <a:pt x="6" y="22"/>
                  </a:cubicBezTo>
                  <a:cubicBezTo>
                    <a:pt x="13" y="23"/>
                    <a:pt x="21" y="22"/>
                    <a:pt x="27" y="20"/>
                  </a:cubicBezTo>
                  <a:cubicBezTo>
                    <a:pt x="31" y="19"/>
                    <a:pt x="36" y="17"/>
                    <a:pt x="40" y="15"/>
                  </a:cubicBezTo>
                  <a:cubicBezTo>
                    <a:pt x="40" y="25"/>
                    <a:pt x="40" y="35"/>
                    <a:pt x="39" y="45"/>
                  </a:cubicBezTo>
                  <a:cubicBezTo>
                    <a:pt x="33" y="47"/>
                    <a:pt x="27" y="52"/>
                    <a:pt x="26" y="59"/>
                  </a:cubicBezTo>
                  <a:cubicBezTo>
                    <a:pt x="25" y="61"/>
                    <a:pt x="27" y="63"/>
                    <a:pt x="29" y="63"/>
                  </a:cubicBezTo>
                  <a:cubicBezTo>
                    <a:pt x="33" y="64"/>
                    <a:pt x="36" y="62"/>
                    <a:pt x="39" y="59"/>
                  </a:cubicBezTo>
                  <a:cubicBezTo>
                    <a:pt x="39" y="59"/>
                    <a:pt x="39" y="60"/>
                    <a:pt x="39" y="60"/>
                  </a:cubicBezTo>
                  <a:cubicBezTo>
                    <a:pt x="39" y="63"/>
                    <a:pt x="39" y="67"/>
                    <a:pt x="40" y="70"/>
                  </a:cubicBezTo>
                  <a:cubicBezTo>
                    <a:pt x="40" y="73"/>
                    <a:pt x="40" y="75"/>
                    <a:pt x="39" y="77"/>
                  </a:cubicBezTo>
                  <a:cubicBezTo>
                    <a:pt x="39" y="78"/>
                    <a:pt x="39" y="79"/>
                    <a:pt x="39" y="80"/>
                  </a:cubicBezTo>
                  <a:cubicBezTo>
                    <a:pt x="39" y="81"/>
                    <a:pt x="38" y="84"/>
                    <a:pt x="39" y="82"/>
                  </a:cubicBezTo>
                  <a:cubicBezTo>
                    <a:pt x="36" y="86"/>
                    <a:pt x="41" y="93"/>
                    <a:pt x="46" y="91"/>
                  </a:cubicBezTo>
                  <a:cubicBezTo>
                    <a:pt x="56" y="87"/>
                    <a:pt x="54" y="72"/>
                    <a:pt x="53" y="64"/>
                  </a:cubicBezTo>
                  <a:cubicBezTo>
                    <a:pt x="53" y="61"/>
                    <a:pt x="53" y="58"/>
                    <a:pt x="53" y="55"/>
                  </a:cubicBezTo>
                  <a:cubicBezTo>
                    <a:pt x="54" y="55"/>
                    <a:pt x="55" y="56"/>
                    <a:pt x="55" y="56"/>
                  </a:cubicBezTo>
                  <a:cubicBezTo>
                    <a:pt x="60" y="60"/>
                    <a:pt x="67" y="51"/>
                    <a:pt x="6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4"/>
            <p:cNvSpPr/>
            <p:nvPr>
              <p:custDataLst>
                <p:tags r:id="rId14"/>
              </p:custDataLst>
            </p:nvPr>
          </p:nvSpPr>
          <p:spPr bwMode="auto">
            <a:xfrm>
              <a:off x="1987550" y="2473326"/>
              <a:ext cx="68263" cy="92075"/>
            </a:xfrm>
            <a:custGeom>
              <a:avLst/>
              <a:gdLst>
                <a:gd name="T0" fmla="*/ 31 w 34"/>
                <a:gd name="T1" fmla="*/ 11 h 46"/>
                <a:gd name="T2" fmla="*/ 19 w 34"/>
                <a:gd name="T3" fmla="*/ 9 h 46"/>
                <a:gd name="T4" fmla="*/ 7 w 34"/>
                <a:gd name="T5" fmla="*/ 2 h 46"/>
                <a:gd name="T6" fmla="*/ 7 w 34"/>
                <a:gd name="T7" fmla="*/ 13 h 46"/>
                <a:gd name="T8" fmla="*/ 1 w 34"/>
                <a:gd name="T9" fmla="*/ 19 h 46"/>
                <a:gd name="T10" fmla="*/ 4 w 34"/>
                <a:gd name="T11" fmla="*/ 25 h 46"/>
                <a:gd name="T12" fmla="*/ 11 w 34"/>
                <a:gd name="T13" fmla="*/ 24 h 46"/>
                <a:gd name="T14" fmla="*/ 12 w 34"/>
                <a:gd name="T15" fmla="*/ 27 h 46"/>
                <a:gd name="T16" fmla="*/ 21 w 34"/>
                <a:gd name="T17" fmla="*/ 45 h 46"/>
                <a:gd name="T18" fmla="*/ 27 w 34"/>
                <a:gd name="T19" fmla="*/ 44 h 46"/>
                <a:gd name="T20" fmla="*/ 25 w 34"/>
                <a:gd name="T21" fmla="*/ 22 h 46"/>
                <a:gd name="T22" fmla="*/ 34 w 34"/>
                <a:gd name="T23" fmla="*/ 18 h 46"/>
                <a:gd name="T24" fmla="*/ 34 w 34"/>
                <a:gd name="T25" fmla="*/ 16 h 46"/>
                <a:gd name="T26" fmla="*/ 31 w 34"/>
                <a:gd name="T27" fmla="*/ 1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6">
                  <a:moveTo>
                    <a:pt x="31" y="11"/>
                  </a:moveTo>
                  <a:cubicBezTo>
                    <a:pt x="28" y="9"/>
                    <a:pt x="23" y="9"/>
                    <a:pt x="19" y="9"/>
                  </a:cubicBezTo>
                  <a:cubicBezTo>
                    <a:pt x="17" y="4"/>
                    <a:pt x="14" y="0"/>
                    <a:pt x="7" y="2"/>
                  </a:cubicBezTo>
                  <a:cubicBezTo>
                    <a:pt x="1" y="3"/>
                    <a:pt x="1" y="12"/>
                    <a:pt x="7" y="13"/>
                  </a:cubicBezTo>
                  <a:cubicBezTo>
                    <a:pt x="4" y="15"/>
                    <a:pt x="2" y="17"/>
                    <a:pt x="1" y="19"/>
                  </a:cubicBezTo>
                  <a:cubicBezTo>
                    <a:pt x="0" y="22"/>
                    <a:pt x="2" y="25"/>
                    <a:pt x="4" y="25"/>
                  </a:cubicBezTo>
                  <a:cubicBezTo>
                    <a:pt x="6" y="25"/>
                    <a:pt x="9" y="25"/>
                    <a:pt x="11" y="24"/>
                  </a:cubicBezTo>
                  <a:cubicBezTo>
                    <a:pt x="11" y="25"/>
                    <a:pt x="11" y="26"/>
                    <a:pt x="12" y="27"/>
                  </a:cubicBezTo>
                  <a:cubicBezTo>
                    <a:pt x="13" y="33"/>
                    <a:pt x="15" y="42"/>
                    <a:pt x="21" y="45"/>
                  </a:cubicBezTo>
                  <a:cubicBezTo>
                    <a:pt x="23" y="46"/>
                    <a:pt x="26" y="46"/>
                    <a:pt x="27" y="44"/>
                  </a:cubicBezTo>
                  <a:cubicBezTo>
                    <a:pt x="29" y="37"/>
                    <a:pt x="27" y="29"/>
                    <a:pt x="25" y="22"/>
                  </a:cubicBezTo>
                  <a:cubicBezTo>
                    <a:pt x="28" y="25"/>
                    <a:pt x="34" y="23"/>
                    <a:pt x="34" y="18"/>
                  </a:cubicBezTo>
                  <a:cubicBezTo>
                    <a:pt x="34" y="17"/>
                    <a:pt x="34" y="17"/>
                    <a:pt x="34" y="16"/>
                  </a:cubicBezTo>
                  <a:cubicBezTo>
                    <a:pt x="34" y="14"/>
                    <a:pt x="33" y="12"/>
                    <a:pt x="3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5"/>
            <p:cNvSpPr/>
            <p:nvPr>
              <p:custDataLst>
                <p:tags r:id="rId15"/>
              </p:custDataLst>
            </p:nvPr>
          </p:nvSpPr>
          <p:spPr bwMode="auto">
            <a:xfrm>
              <a:off x="2054225" y="2425701"/>
              <a:ext cx="130175" cy="176213"/>
            </a:xfrm>
            <a:custGeom>
              <a:avLst/>
              <a:gdLst>
                <a:gd name="T0" fmla="*/ 60 w 65"/>
                <a:gd name="T1" fmla="*/ 66 h 88"/>
                <a:gd name="T2" fmla="*/ 31 w 65"/>
                <a:gd name="T3" fmla="*/ 70 h 88"/>
                <a:gd name="T4" fmla="*/ 36 w 65"/>
                <a:gd name="T5" fmla="*/ 41 h 88"/>
                <a:gd name="T6" fmla="*/ 32 w 65"/>
                <a:gd name="T7" fmla="*/ 10 h 88"/>
                <a:gd name="T8" fmla="*/ 9 w 65"/>
                <a:gd name="T9" fmla="*/ 4 h 88"/>
                <a:gd name="T10" fmla="*/ 1 w 65"/>
                <a:gd name="T11" fmla="*/ 13 h 88"/>
                <a:gd name="T12" fmla="*/ 3 w 65"/>
                <a:gd name="T13" fmla="*/ 24 h 88"/>
                <a:gd name="T14" fmla="*/ 11 w 65"/>
                <a:gd name="T15" fmla="*/ 22 h 88"/>
                <a:gd name="T16" fmla="*/ 11 w 65"/>
                <a:gd name="T17" fmla="*/ 17 h 88"/>
                <a:gd name="T18" fmla="*/ 21 w 65"/>
                <a:gd name="T19" fmla="*/ 16 h 88"/>
                <a:gd name="T20" fmla="*/ 23 w 65"/>
                <a:gd name="T21" fmla="*/ 37 h 88"/>
                <a:gd name="T22" fmla="*/ 17 w 65"/>
                <a:gd name="T23" fmla="*/ 79 h 88"/>
                <a:gd name="T24" fmla="*/ 22 w 65"/>
                <a:gd name="T25" fmla="*/ 86 h 88"/>
                <a:gd name="T26" fmla="*/ 41 w 65"/>
                <a:gd name="T27" fmla="*/ 85 h 88"/>
                <a:gd name="T28" fmla="*/ 60 w 65"/>
                <a:gd name="T29" fmla="*/ 78 h 88"/>
                <a:gd name="T30" fmla="*/ 60 w 65"/>
                <a:gd name="T31" fmla="*/ 6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88">
                  <a:moveTo>
                    <a:pt x="60" y="66"/>
                  </a:moveTo>
                  <a:cubicBezTo>
                    <a:pt x="50" y="62"/>
                    <a:pt x="41" y="68"/>
                    <a:pt x="31" y="70"/>
                  </a:cubicBezTo>
                  <a:cubicBezTo>
                    <a:pt x="32" y="60"/>
                    <a:pt x="34" y="51"/>
                    <a:pt x="36" y="41"/>
                  </a:cubicBezTo>
                  <a:cubicBezTo>
                    <a:pt x="38" y="29"/>
                    <a:pt x="38" y="20"/>
                    <a:pt x="32" y="10"/>
                  </a:cubicBezTo>
                  <a:cubicBezTo>
                    <a:pt x="27" y="2"/>
                    <a:pt x="16" y="0"/>
                    <a:pt x="9" y="4"/>
                  </a:cubicBezTo>
                  <a:cubicBezTo>
                    <a:pt x="5" y="6"/>
                    <a:pt x="2" y="9"/>
                    <a:pt x="1" y="13"/>
                  </a:cubicBezTo>
                  <a:cubicBezTo>
                    <a:pt x="0" y="18"/>
                    <a:pt x="2" y="20"/>
                    <a:pt x="3" y="24"/>
                  </a:cubicBezTo>
                  <a:cubicBezTo>
                    <a:pt x="5" y="29"/>
                    <a:pt x="12" y="27"/>
                    <a:pt x="11" y="22"/>
                  </a:cubicBezTo>
                  <a:cubicBezTo>
                    <a:pt x="11" y="20"/>
                    <a:pt x="10" y="18"/>
                    <a:pt x="11" y="17"/>
                  </a:cubicBezTo>
                  <a:cubicBezTo>
                    <a:pt x="14" y="13"/>
                    <a:pt x="18" y="12"/>
                    <a:pt x="21" y="16"/>
                  </a:cubicBezTo>
                  <a:cubicBezTo>
                    <a:pt x="27" y="21"/>
                    <a:pt x="25" y="31"/>
                    <a:pt x="23" y="37"/>
                  </a:cubicBezTo>
                  <a:cubicBezTo>
                    <a:pt x="20" y="51"/>
                    <a:pt x="18" y="65"/>
                    <a:pt x="17" y="79"/>
                  </a:cubicBezTo>
                  <a:cubicBezTo>
                    <a:pt x="16" y="82"/>
                    <a:pt x="19" y="86"/>
                    <a:pt x="22" y="86"/>
                  </a:cubicBezTo>
                  <a:cubicBezTo>
                    <a:pt x="29" y="88"/>
                    <a:pt x="35" y="87"/>
                    <a:pt x="41" y="85"/>
                  </a:cubicBezTo>
                  <a:cubicBezTo>
                    <a:pt x="47" y="83"/>
                    <a:pt x="54" y="82"/>
                    <a:pt x="60" y="78"/>
                  </a:cubicBezTo>
                  <a:cubicBezTo>
                    <a:pt x="64" y="76"/>
                    <a:pt x="65" y="68"/>
                    <a:pt x="6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6"/>
            <p:cNvSpPr/>
            <p:nvPr>
              <p:custDataLst>
                <p:tags r:id="rId16"/>
              </p:custDataLst>
            </p:nvPr>
          </p:nvSpPr>
          <p:spPr bwMode="auto">
            <a:xfrm>
              <a:off x="2203450" y="2452689"/>
              <a:ext cx="76200" cy="31750"/>
            </a:xfrm>
            <a:custGeom>
              <a:avLst/>
              <a:gdLst>
                <a:gd name="T0" fmla="*/ 30 w 38"/>
                <a:gd name="T1" fmla="*/ 0 h 16"/>
                <a:gd name="T2" fmla="*/ 15 w 38"/>
                <a:gd name="T3" fmla="*/ 2 h 16"/>
                <a:gd name="T4" fmla="*/ 3 w 38"/>
                <a:gd name="T5" fmla="*/ 6 h 16"/>
                <a:gd name="T6" fmla="*/ 4 w 38"/>
                <a:gd name="T7" fmla="*/ 14 h 16"/>
                <a:gd name="T8" fmla="*/ 15 w 38"/>
                <a:gd name="T9" fmla="*/ 15 h 16"/>
                <a:gd name="T10" fmla="*/ 30 w 38"/>
                <a:gd name="T11" fmla="*/ 13 h 16"/>
                <a:gd name="T12" fmla="*/ 30 w 3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0" y="0"/>
                  </a:moveTo>
                  <a:cubicBezTo>
                    <a:pt x="25" y="0"/>
                    <a:pt x="20" y="1"/>
                    <a:pt x="15" y="2"/>
                  </a:cubicBezTo>
                  <a:cubicBezTo>
                    <a:pt x="10" y="2"/>
                    <a:pt x="6" y="3"/>
                    <a:pt x="3" y="6"/>
                  </a:cubicBezTo>
                  <a:cubicBezTo>
                    <a:pt x="0" y="8"/>
                    <a:pt x="1" y="13"/>
                    <a:pt x="4" y="14"/>
                  </a:cubicBezTo>
                  <a:cubicBezTo>
                    <a:pt x="8" y="16"/>
                    <a:pt x="11" y="15"/>
                    <a:pt x="15" y="15"/>
                  </a:cubicBezTo>
                  <a:cubicBezTo>
                    <a:pt x="20" y="15"/>
                    <a:pt x="25" y="13"/>
                    <a:pt x="30" y="13"/>
                  </a:cubicBezTo>
                  <a:cubicBezTo>
                    <a:pt x="38" y="12"/>
                    <a:pt x="38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8"/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>
              <a:off x="2290763" y="2355851"/>
              <a:ext cx="119063" cy="174625"/>
            </a:xfrm>
            <a:custGeom>
              <a:avLst/>
              <a:gdLst>
                <a:gd name="T0" fmla="*/ 46 w 60"/>
                <a:gd name="T1" fmla="*/ 13 h 87"/>
                <a:gd name="T2" fmla="*/ 43 w 60"/>
                <a:gd name="T3" fmla="*/ 9 h 87"/>
                <a:gd name="T4" fmla="*/ 13 w 60"/>
                <a:gd name="T5" fmla="*/ 6 h 87"/>
                <a:gd name="T6" fmla="*/ 14 w 60"/>
                <a:gd name="T7" fmla="*/ 35 h 87"/>
                <a:gd name="T8" fmla="*/ 22 w 60"/>
                <a:gd name="T9" fmla="*/ 44 h 87"/>
                <a:gd name="T10" fmla="*/ 38 w 60"/>
                <a:gd name="T11" fmla="*/ 39 h 87"/>
                <a:gd name="T12" fmla="*/ 43 w 60"/>
                <a:gd name="T13" fmla="*/ 34 h 87"/>
                <a:gd name="T14" fmla="*/ 44 w 60"/>
                <a:gd name="T15" fmla="*/ 51 h 87"/>
                <a:gd name="T16" fmla="*/ 31 w 60"/>
                <a:gd name="T17" fmla="*/ 82 h 87"/>
                <a:gd name="T18" fmla="*/ 37 w 60"/>
                <a:gd name="T19" fmla="*/ 86 h 87"/>
                <a:gd name="T20" fmla="*/ 59 w 60"/>
                <a:gd name="T21" fmla="*/ 51 h 87"/>
                <a:gd name="T22" fmla="*/ 46 w 60"/>
                <a:gd name="T23" fmla="*/ 13 h 87"/>
                <a:gd name="T24" fmla="*/ 23 w 60"/>
                <a:gd name="T25" fmla="*/ 32 h 87"/>
                <a:gd name="T26" fmla="*/ 18 w 60"/>
                <a:gd name="T27" fmla="*/ 30 h 87"/>
                <a:gd name="T28" fmla="*/ 20 w 60"/>
                <a:gd name="T29" fmla="*/ 17 h 87"/>
                <a:gd name="T30" fmla="*/ 32 w 60"/>
                <a:gd name="T31" fmla="*/ 17 h 87"/>
                <a:gd name="T32" fmla="*/ 23 w 60"/>
                <a:gd name="T33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87">
                  <a:moveTo>
                    <a:pt x="46" y="13"/>
                  </a:moveTo>
                  <a:cubicBezTo>
                    <a:pt x="45" y="11"/>
                    <a:pt x="44" y="10"/>
                    <a:pt x="43" y="9"/>
                  </a:cubicBezTo>
                  <a:cubicBezTo>
                    <a:pt x="36" y="1"/>
                    <a:pt x="22" y="0"/>
                    <a:pt x="13" y="6"/>
                  </a:cubicBezTo>
                  <a:cubicBezTo>
                    <a:pt x="3" y="12"/>
                    <a:pt x="0" y="32"/>
                    <a:pt x="14" y="35"/>
                  </a:cubicBezTo>
                  <a:cubicBezTo>
                    <a:pt x="14" y="39"/>
                    <a:pt x="17" y="43"/>
                    <a:pt x="22" y="44"/>
                  </a:cubicBezTo>
                  <a:cubicBezTo>
                    <a:pt x="27" y="46"/>
                    <a:pt x="34" y="43"/>
                    <a:pt x="38" y="39"/>
                  </a:cubicBezTo>
                  <a:cubicBezTo>
                    <a:pt x="40" y="38"/>
                    <a:pt x="41" y="36"/>
                    <a:pt x="43" y="34"/>
                  </a:cubicBezTo>
                  <a:cubicBezTo>
                    <a:pt x="44" y="39"/>
                    <a:pt x="44" y="45"/>
                    <a:pt x="44" y="51"/>
                  </a:cubicBezTo>
                  <a:cubicBezTo>
                    <a:pt x="44" y="64"/>
                    <a:pt x="33" y="70"/>
                    <a:pt x="31" y="82"/>
                  </a:cubicBezTo>
                  <a:cubicBezTo>
                    <a:pt x="31" y="85"/>
                    <a:pt x="34" y="87"/>
                    <a:pt x="37" y="86"/>
                  </a:cubicBezTo>
                  <a:cubicBezTo>
                    <a:pt x="51" y="81"/>
                    <a:pt x="58" y="65"/>
                    <a:pt x="59" y="51"/>
                  </a:cubicBezTo>
                  <a:cubicBezTo>
                    <a:pt x="60" y="36"/>
                    <a:pt x="57" y="23"/>
                    <a:pt x="46" y="13"/>
                  </a:cubicBezTo>
                  <a:close/>
                  <a:moveTo>
                    <a:pt x="23" y="32"/>
                  </a:moveTo>
                  <a:cubicBezTo>
                    <a:pt x="22" y="30"/>
                    <a:pt x="20" y="29"/>
                    <a:pt x="18" y="30"/>
                  </a:cubicBezTo>
                  <a:cubicBezTo>
                    <a:pt x="17" y="25"/>
                    <a:pt x="15" y="20"/>
                    <a:pt x="20" y="17"/>
                  </a:cubicBezTo>
                  <a:cubicBezTo>
                    <a:pt x="23" y="15"/>
                    <a:pt x="28" y="15"/>
                    <a:pt x="32" y="17"/>
                  </a:cubicBezTo>
                  <a:cubicBezTo>
                    <a:pt x="39" y="20"/>
                    <a:pt x="30" y="33"/>
                    <a:pt x="2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>
            <p:custDataLst>
              <p:tags r:id="rId18"/>
            </p:custDataLst>
          </p:nvPr>
        </p:nvGrpSpPr>
        <p:grpSpPr>
          <a:xfrm>
            <a:off x="3176555" y="467975"/>
            <a:ext cx="1720069" cy="618215"/>
            <a:chOff x="2470778" y="5211464"/>
            <a:chExt cx="1947862" cy="700087"/>
          </a:xfrm>
          <a:solidFill>
            <a:schemeClr val="accent1"/>
          </a:solidFill>
        </p:grpSpPr>
        <p:sp>
          <p:nvSpPr>
            <p:cNvPr id="24" name="Freeform 44"/>
            <p:cNvSpPr/>
            <p:nvPr>
              <p:custDataLst>
                <p:tags r:id="rId19"/>
              </p:custDataLst>
            </p:nvPr>
          </p:nvSpPr>
          <p:spPr bwMode="auto">
            <a:xfrm>
              <a:off x="3855078" y="5609926"/>
              <a:ext cx="301625" cy="301625"/>
            </a:xfrm>
            <a:custGeom>
              <a:avLst/>
              <a:gdLst>
                <a:gd name="T0" fmla="*/ 47 w 194"/>
                <a:gd name="T1" fmla="*/ 180 h 194"/>
                <a:gd name="T2" fmla="*/ 126 w 194"/>
                <a:gd name="T3" fmla="*/ 183 h 194"/>
                <a:gd name="T4" fmla="*/ 150 w 194"/>
                <a:gd name="T5" fmla="*/ 171 h 194"/>
                <a:gd name="T6" fmla="*/ 179 w 194"/>
                <a:gd name="T7" fmla="*/ 151 h 194"/>
                <a:gd name="T8" fmla="*/ 179 w 194"/>
                <a:gd name="T9" fmla="*/ 133 h 194"/>
                <a:gd name="T10" fmla="*/ 61 w 194"/>
                <a:gd name="T11" fmla="*/ 152 h 194"/>
                <a:gd name="T12" fmla="*/ 40 w 194"/>
                <a:gd name="T13" fmla="*/ 92 h 194"/>
                <a:gd name="T14" fmla="*/ 105 w 194"/>
                <a:gd name="T15" fmla="*/ 22 h 194"/>
                <a:gd name="T16" fmla="*/ 116 w 194"/>
                <a:gd name="T17" fmla="*/ 36 h 194"/>
                <a:gd name="T18" fmla="*/ 135 w 194"/>
                <a:gd name="T19" fmla="*/ 45 h 194"/>
                <a:gd name="T20" fmla="*/ 155 w 194"/>
                <a:gd name="T21" fmla="*/ 27 h 194"/>
                <a:gd name="T22" fmla="*/ 115 w 194"/>
                <a:gd name="T23" fmla="*/ 0 h 194"/>
                <a:gd name="T24" fmla="*/ 14 w 194"/>
                <a:gd name="T25" fmla="*/ 90 h 194"/>
                <a:gd name="T26" fmla="*/ 47 w 194"/>
                <a:gd name="T27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194">
                  <a:moveTo>
                    <a:pt x="47" y="180"/>
                  </a:moveTo>
                  <a:cubicBezTo>
                    <a:pt x="73" y="193"/>
                    <a:pt x="116" y="194"/>
                    <a:pt x="126" y="183"/>
                  </a:cubicBezTo>
                  <a:cubicBezTo>
                    <a:pt x="129" y="179"/>
                    <a:pt x="140" y="173"/>
                    <a:pt x="150" y="171"/>
                  </a:cubicBezTo>
                  <a:cubicBezTo>
                    <a:pt x="160" y="169"/>
                    <a:pt x="173" y="160"/>
                    <a:pt x="179" y="151"/>
                  </a:cubicBezTo>
                  <a:cubicBezTo>
                    <a:pt x="194" y="131"/>
                    <a:pt x="194" y="116"/>
                    <a:pt x="179" y="133"/>
                  </a:cubicBezTo>
                  <a:cubicBezTo>
                    <a:pt x="154" y="163"/>
                    <a:pt x="96" y="171"/>
                    <a:pt x="61" y="152"/>
                  </a:cubicBezTo>
                  <a:cubicBezTo>
                    <a:pt x="37" y="138"/>
                    <a:pt x="31" y="121"/>
                    <a:pt x="40" y="92"/>
                  </a:cubicBezTo>
                  <a:cubicBezTo>
                    <a:pt x="48" y="67"/>
                    <a:pt x="90" y="22"/>
                    <a:pt x="105" y="22"/>
                  </a:cubicBezTo>
                  <a:cubicBezTo>
                    <a:pt x="117" y="22"/>
                    <a:pt x="125" y="31"/>
                    <a:pt x="116" y="36"/>
                  </a:cubicBezTo>
                  <a:cubicBezTo>
                    <a:pt x="105" y="43"/>
                    <a:pt x="117" y="49"/>
                    <a:pt x="135" y="45"/>
                  </a:cubicBezTo>
                  <a:cubicBezTo>
                    <a:pt x="150" y="42"/>
                    <a:pt x="155" y="38"/>
                    <a:pt x="155" y="27"/>
                  </a:cubicBezTo>
                  <a:cubicBezTo>
                    <a:pt x="156" y="10"/>
                    <a:pt x="142" y="0"/>
                    <a:pt x="115" y="0"/>
                  </a:cubicBezTo>
                  <a:cubicBezTo>
                    <a:pt x="78" y="0"/>
                    <a:pt x="30" y="43"/>
                    <a:pt x="14" y="90"/>
                  </a:cubicBezTo>
                  <a:cubicBezTo>
                    <a:pt x="0" y="132"/>
                    <a:pt x="12" y="163"/>
                    <a:pt x="47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5"/>
            <p:cNvSpPr/>
            <p:nvPr>
              <p:custDataLst>
                <p:tags r:id="rId20"/>
              </p:custDataLst>
            </p:nvPr>
          </p:nvSpPr>
          <p:spPr bwMode="auto">
            <a:xfrm>
              <a:off x="3323265" y="5454351"/>
              <a:ext cx="419100" cy="387350"/>
            </a:xfrm>
            <a:custGeom>
              <a:avLst/>
              <a:gdLst>
                <a:gd name="T0" fmla="*/ 13 w 269"/>
                <a:gd name="T1" fmla="*/ 225 h 249"/>
                <a:gd name="T2" fmla="*/ 39 w 269"/>
                <a:gd name="T3" fmla="*/ 191 h 249"/>
                <a:gd name="T4" fmla="*/ 58 w 269"/>
                <a:gd name="T5" fmla="*/ 150 h 249"/>
                <a:gd name="T6" fmla="*/ 62 w 269"/>
                <a:gd name="T7" fmla="*/ 138 h 249"/>
                <a:gd name="T8" fmla="*/ 103 w 269"/>
                <a:gd name="T9" fmla="*/ 103 h 249"/>
                <a:gd name="T10" fmla="*/ 114 w 269"/>
                <a:gd name="T11" fmla="*/ 145 h 249"/>
                <a:gd name="T12" fmla="*/ 111 w 269"/>
                <a:gd name="T13" fmla="*/ 189 h 249"/>
                <a:gd name="T14" fmla="*/ 106 w 269"/>
                <a:gd name="T15" fmla="*/ 206 h 249"/>
                <a:gd name="T16" fmla="*/ 121 w 269"/>
                <a:gd name="T17" fmla="*/ 220 h 249"/>
                <a:gd name="T18" fmla="*/ 180 w 269"/>
                <a:gd name="T19" fmla="*/ 178 h 249"/>
                <a:gd name="T20" fmla="*/ 231 w 269"/>
                <a:gd name="T21" fmla="*/ 144 h 249"/>
                <a:gd name="T22" fmla="*/ 233 w 269"/>
                <a:gd name="T23" fmla="*/ 215 h 249"/>
                <a:gd name="T24" fmla="*/ 234 w 269"/>
                <a:gd name="T25" fmla="*/ 244 h 249"/>
                <a:gd name="T26" fmla="*/ 254 w 269"/>
                <a:gd name="T27" fmla="*/ 237 h 249"/>
                <a:gd name="T28" fmla="*/ 263 w 269"/>
                <a:gd name="T29" fmla="*/ 218 h 249"/>
                <a:gd name="T30" fmla="*/ 261 w 269"/>
                <a:gd name="T31" fmla="*/ 143 h 249"/>
                <a:gd name="T32" fmla="*/ 252 w 269"/>
                <a:gd name="T33" fmla="*/ 124 h 249"/>
                <a:gd name="T34" fmla="*/ 227 w 269"/>
                <a:gd name="T35" fmla="*/ 114 h 249"/>
                <a:gd name="T36" fmla="*/ 192 w 269"/>
                <a:gd name="T37" fmla="*/ 136 h 249"/>
                <a:gd name="T38" fmla="*/ 175 w 269"/>
                <a:gd name="T39" fmla="*/ 149 h 249"/>
                <a:gd name="T40" fmla="*/ 165 w 269"/>
                <a:gd name="T41" fmla="*/ 155 h 249"/>
                <a:gd name="T42" fmla="*/ 145 w 269"/>
                <a:gd name="T43" fmla="*/ 136 h 249"/>
                <a:gd name="T44" fmla="*/ 61 w 269"/>
                <a:gd name="T45" fmla="*/ 96 h 249"/>
                <a:gd name="T46" fmla="*/ 36 w 269"/>
                <a:gd name="T47" fmla="*/ 113 h 249"/>
                <a:gd name="T48" fmla="*/ 33 w 269"/>
                <a:gd name="T49" fmla="*/ 82 h 249"/>
                <a:gd name="T50" fmla="*/ 30 w 269"/>
                <a:gd name="T51" fmla="*/ 54 h 249"/>
                <a:gd name="T52" fmla="*/ 16 w 269"/>
                <a:gd name="T53" fmla="*/ 3 h 249"/>
                <a:gd name="T54" fmla="*/ 11 w 269"/>
                <a:gd name="T55" fmla="*/ 5 h 249"/>
                <a:gd name="T56" fmla="*/ 2 w 269"/>
                <a:gd name="T57" fmla="*/ 92 h 249"/>
                <a:gd name="T58" fmla="*/ 13 w 269"/>
                <a:gd name="T59" fmla="*/ 22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9" h="249">
                  <a:moveTo>
                    <a:pt x="13" y="225"/>
                  </a:moveTo>
                  <a:cubicBezTo>
                    <a:pt x="23" y="226"/>
                    <a:pt x="28" y="220"/>
                    <a:pt x="39" y="191"/>
                  </a:cubicBezTo>
                  <a:cubicBezTo>
                    <a:pt x="47" y="171"/>
                    <a:pt x="55" y="153"/>
                    <a:pt x="58" y="150"/>
                  </a:cubicBezTo>
                  <a:cubicBezTo>
                    <a:pt x="60" y="147"/>
                    <a:pt x="62" y="141"/>
                    <a:pt x="62" y="138"/>
                  </a:cubicBezTo>
                  <a:cubicBezTo>
                    <a:pt x="62" y="126"/>
                    <a:pt x="92" y="101"/>
                    <a:pt x="103" y="103"/>
                  </a:cubicBezTo>
                  <a:cubicBezTo>
                    <a:pt x="111" y="104"/>
                    <a:pt x="113" y="112"/>
                    <a:pt x="114" y="145"/>
                  </a:cubicBezTo>
                  <a:cubicBezTo>
                    <a:pt x="115" y="168"/>
                    <a:pt x="114" y="188"/>
                    <a:pt x="111" y="189"/>
                  </a:cubicBezTo>
                  <a:cubicBezTo>
                    <a:pt x="108" y="191"/>
                    <a:pt x="106" y="199"/>
                    <a:pt x="106" y="206"/>
                  </a:cubicBezTo>
                  <a:cubicBezTo>
                    <a:pt x="106" y="217"/>
                    <a:pt x="109" y="220"/>
                    <a:pt x="121" y="220"/>
                  </a:cubicBezTo>
                  <a:cubicBezTo>
                    <a:pt x="132" y="220"/>
                    <a:pt x="149" y="207"/>
                    <a:pt x="180" y="178"/>
                  </a:cubicBezTo>
                  <a:cubicBezTo>
                    <a:pt x="216" y="143"/>
                    <a:pt x="225" y="137"/>
                    <a:pt x="231" y="144"/>
                  </a:cubicBezTo>
                  <a:cubicBezTo>
                    <a:pt x="240" y="154"/>
                    <a:pt x="242" y="206"/>
                    <a:pt x="233" y="215"/>
                  </a:cubicBezTo>
                  <a:cubicBezTo>
                    <a:pt x="224" y="224"/>
                    <a:pt x="225" y="240"/>
                    <a:pt x="234" y="244"/>
                  </a:cubicBezTo>
                  <a:cubicBezTo>
                    <a:pt x="248" y="249"/>
                    <a:pt x="251" y="247"/>
                    <a:pt x="254" y="237"/>
                  </a:cubicBezTo>
                  <a:cubicBezTo>
                    <a:pt x="256" y="232"/>
                    <a:pt x="260" y="223"/>
                    <a:pt x="263" y="218"/>
                  </a:cubicBezTo>
                  <a:cubicBezTo>
                    <a:pt x="269" y="205"/>
                    <a:pt x="268" y="147"/>
                    <a:pt x="261" y="143"/>
                  </a:cubicBezTo>
                  <a:cubicBezTo>
                    <a:pt x="258" y="142"/>
                    <a:pt x="254" y="133"/>
                    <a:pt x="252" y="124"/>
                  </a:cubicBezTo>
                  <a:cubicBezTo>
                    <a:pt x="248" y="108"/>
                    <a:pt x="248" y="107"/>
                    <a:pt x="227" y="114"/>
                  </a:cubicBezTo>
                  <a:cubicBezTo>
                    <a:pt x="215" y="117"/>
                    <a:pt x="199" y="127"/>
                    <a:pt x="192" y="136"/>
                  </a:cubicBezTo>
                  <a:cubicBezTo>
                    <a:pt x="184" y="144"/>
                    <a:pt x="177" y="150"/>
                    <a:pt x="175" y="149"/>
                  </a:cubicBezTo>
                  <a:cubicBezTo>
                    <a:pt x="174" y="147"/>
                    <a:pt x="169" y="150"/>
                    <a:pt x="165" y="155"/>
                  </a:cubicBezTo>
                  <a:cubicBezTo>
                    <a:pt x="153" y="169"/>
                    <a:pt x="149" y="165"/>
                    <a:pt x="145" y="136"/>
                  </a:cubicBezTo>
                  <a:cubicBezTo>
                    <a:pt x="138" y="79"/>
                    <a:pt x="102" y="62"/>
                    <a:pt x="61" y="96"/>
                  </a:cubicBezTo>
                  <a:cubicBezTo>
                    <a:pt x="50" y="105"/>
                    <a:pt x="39" y="113"/>
                    <a:pt x="36" y="113"/>
                  </a:cubicBezTo>
                  <a:cubicBezTo>
                    <a:pt x="34" y="113"/>
                    <a:pt x="33" y="99"/>
                    <a:pt x="33" y="82"/>
                  </a:cubicBezTo>
                  <a:cubicBezTo>
                    <a:pt x="34" y="66"/>
                    <a:pt x="32" y="53"/>
                    <a:pt x="30" y="54"/>
                  </a:cubicBezTo>
                  <a:cubicBezTo>
                    <a:pt x="25" y="57"/>
                    <a:pt x="14" y="14"/>
                    <a:pt x="16" y="3"/>
                  </a:cubicBezTo>
                  <a:cubicBezTo>
                    <a:pt x="17" y="0"/>
                    <a:pt x="15" y="1"/>
                    <a:pt x="11" y="5"/>
                  </a:cubicBezTo>
                  <a:cubicBezTo>
                    <a:pt x="6" y="9"/>
                    <a:pt x="3" y="40"/>
                    <a:pt x="2" y="92"/>
                  </a:cubicBezTo>
                  <a:cubicBezTo>
                    <a:pt x="0" y="227"/>
                    <a:pt x="0" y="223"/>
                    <a:pt x="13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46"/>
            <p:cNvSpPr/>
            <p:nvPr>
              <p:custDataLst>
                <p:tags r:id="rId21"/>
              </p:custDataLst>
            </p:nvPr>
          </p:nvSpPr>
          <p:spPr bwMode="auto">
            <a:xfrm>
              <a:off x="2470778" y="5211464"/>
              <a:ext cx="388938" cy="552450"/>
            </a:xfrm>
            <a:custGeom>
              <a:avLst/>
              <a:gdLst>
                <a:gd name="T0" fmla="*/ 95 w 249"/>
                <a:gd name="T1" fmla="*/ 352 h 355"/>
                <a:gd name="T2" fmla="*/ 206 w 249"/>
                <a:gd name="T3" fmla="*/ 343 h 355"/>
                <a:gd name="T4" fmla="*/ 158 w 249"/>
                <a:gd name="T5" fmla="*/ 328 h 355"/>
                <a:gd name="T6" fmla="*/ 88 w 249"/>
                <a:gd name="T7" fmla="*/ 321 h 355"/>
                <a:gd name="T8" fmla="*/ 55 w 249"/>
                <a:gd name="T9" fmla="*/ 314 h 355"/>
                <a:gd name="T10" fmla="*/ 56 w 249"/>
                <a:gd name="T11" fmla="*/ 272 h 355"/>
                <a:gd name="T12" fmla="*/ 57 w 249"/>
                <a:gd name="T13" fmla="*/ 212 h 355"/>
                <a:gd name="T14" fmla="*/ 75 w 249"/>
                <a:gd name="T15" fmla="*/ 193 h 355"/>
                <a:gd name="T16" fmla="*/ 118 w 249"/>
                <a:gd name="T17" fmla="*/ 187 h 355"/>
                <a:gd name="T18" fmla="*/ 143 w 249"/>
                <a:gd name="T19" fmla="*/ 187 h 355"/>
                <a:gd name="T20" fmla="*/ 174 w 249"/>
                <a:gd name="T21" fmla="*/ 176 h 355"/>
                <a:gd name="T22" fmla="*/ 105 w 249"/>
                <a:gd name="T23" fmla="*/ 159 h 355"/>
                <a:gd name="T24" fmla="*/ 67 w 249"/>
                <a:gd name="T25" fmla="*/ 157 h 355"/>
                <a:gd name="T26" fmla="*/ 68 w 249"/>
                <a:gd name="T27" fmla="*/ 97 h 355"/>
                <a:gd name="T28" fmla="*/ 72 w 249"/>
                <a:gd name="T29" fmla="*/ 39 h 355"/>
                <a:gd name="T30" fmla="*/ 138 w 249"/>
                <a:gd name="T31" fmla="*/ 40 h 355"/>
                <a:gd name="T32" fmla="*/ 212 w 249"/>
                <a:gd name="T33" fmla="*/ 51 h 355"/>
                <a:gd name="T34" fmla="*/ 232 w 249"/>
                <a:gd name="T35" fmla="*/ 46 h 355"/>
                <a:gd name="T36" fmla="*/ 176 w 249"/>
                <a:gd name="T37" fmla="*/ 16 h 355"/>
                <a:gd name="T38" fmla="*/ 113 w 249"/>
                <a:gd name="T39" fmla="*/ 11 h 355"/>
                <a:gd name="T40" fmla="*/ 80 w 249"/>
                <a:gd name="T41" fmla="*/ 5 h 355"/>
                <a:gd name="T42" fmla="*/ 38 w 249"/>
                <a:gd name="T43" fmla="*/ 78 h 355"/>
                <a:gd name="T44" fmla="*/ 33 w 249"/>
                <a:gd name="T45" fmla="*/ 154 h 355"/>
                <a:gd name="T46" fmla="*/ 28 w 249"/>
                <a:gd name="T47" fmla="*/ 213 h 355"/>
                <a:gd name="T48" fmla="*/ 6 w 249"/>
                <a:gd name="T49" fmla="*/ 321 h 355"/>
                <a:gd name="T50" fmla="*/ 2 w 249"/>
                <a:gd name="T51" fmla="*/ 332 h 355"/>
                <a:gd name="T52" fmla="*/ 95 w 249"/>
                <a:gd name="T53" fmla="*/ 352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9" h="355">
                  <a:moveTo>
                    <a:pt x="95" y="352"/>
                  </a:moveTo>
                  <a:cubicBezTo>
                    <a:pt x="139" y="355"/>
                    <a:pt x="199" y="350"/>
                    <a:pt x="206" y="343"/>
                  </a:cubicBezTo>
                  <a:cubicBezTo>
                    <a:pt x="215" y="335"/>
                    <a:pt x="195" y="329"/>
                    <a:pt x="158" y="328"/>
                  </a:cubicBezTo>
                  <a:cubicBezTo>
                    <a:pt x="137" y="328"/>
                    <a:pt x="106" y="325"/>
                    <a:pt x="88" y="321"/>
                  </a:cubicBezTo>
                  <a:cubicBezTo>
                    <a:pt x="55" y="314"/>
                    <a:pt x="55" y="314"/>
                    <a:pt x="55" y="314"/>
                  </a:cubicBezTo>
                  <a:cubicBezTo>
                    <a:pt x="56" y="272"/>
                    <a:pt x="56" y="272"/>
                    <a:pt x="56" y="272"/>
                  </a:cubicBezTo>
                  <a:cubicBezTo>
                    <a:pt x="57" y="249"/>
                    <a:pt x="57" y="222"/>
                    <a:pt x="57" y="212"/>
                  </a:cubicBezTo>
                  <a:cubicBezTo>
                    <a:pt x="57" y="195"/>
                    <a:pt x="58" y="193"/>
                    <a:pt x="75" y="193"/>
                  </a:cubicBezTo>
                  <a:cubicBezTo>
                    <a:pt x="85" y="193"/>
                    <a:pt x="104" y="190"/>
                    <a:pt x="118" y="187"/>
                  </a:cubicBezTo>
                  <a:cubicBezTo>
                    <a:pt x="131" y="184"/>
                    <a:pt x="142" y="184"/>
                    <a:pt x="143" y="187"/>
                  </a:cubicBezTo>
                  <a:cubicBezTo>
                    <a:pt x="147" y="196"/>
                    <a:pt x="175" y="186"/>
                    <a:pt x="174" y="176"/>
                  </a:cubicBezTo>
                  <a:cubicBezTo>
                    <a:pt x="174" y="164"/>
                    <a:pt x="158" y="160"/>
                    <a:pt x="105" y="159"/>
                  </a:cubicBezTo>
                  <a:cubicBezTo>
                    <a:pt x="86" y="159"/>
                    <a:pt x="68" y="158"/>
                    <a:pt x="67" y="157"/>
                  </a:cubicBezTo>
                  <a:cubicBezTo>
                    <a:pt x="66" y="156"/>
                    <a:pt x="66" y="129"/>
                    <a:pt x="68" y="97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91" y="41"/>
                    <a:pt x="205" y="43"/>
                    <a:pt x="212" y="51"/>
                  </a:cubicBezTo>
                  <a:cubicBezTo>
                    <a:pt x="219" y="59"/>
                    <a:pt x="221" y="59"/>
                    <a:pt x="232" y="46"/>
                  </a:cubicBezTo>
                  <a:cubicBezTo>
                    <a:pt x="249" y="26"/>
                    <a:pt x="237" y="19"/>
                    <a:pt x="176" y="16"/>
                  </a:cubicBezTo>
                  <a:cubicBezTo>
                    <a:pt x="148" y="14"/>
                    <a:pt x="119" y="12"/>
                    <a:pt x="113" y="11"/>
                  </a:cubicBezTo>
                  <a:cubicBezTo>
                    <a:pt x="107" y="10"/>
                    <a:pt x="92" y="7"/>
                    <a:pt x="80" y="5"/>
                  </a:cubicBezTo>
                  <a:cubicBezTo>
                    <a:pt x="47" y="0"/>
                    <a:pt x="40" y="11"/>
                    <a:pt x="38" y="78"/>
                  </a:cubicBezTo>
                  <a:cubicBezTo>
                    <a:pt x="37" y="109"/>
                    <a:pt x="35" y="143"/>
                    <a:pt x="33" y="154"/>
                  </a:cubicBezTo>
                  <a:cubicBezTo>
                    <a:pt x="32" y="165"/>
                    <a:pt x="30" y="192"/>
                    <a:pt x="28" y="213"/>
                  </a:cubicBezTo>
                  <a:cubicBezTo>
                    <a:pt x="24" y="273"/>
                    <a:pt x="15" y="318"/>
                    <a:pt x="6" y="321"/>
                  </a:cubicBezTo>
                  <a:cubicBezTo>
                    <a:pt x="2" y="323"/>
                    <a:pt x="0" y="328"/>
                    <a:pt x="2" y="332"/>
                  </a:cubicBezTo>
                  <a:cubicBezTo>
                    <a:pt x="5" y="340"/>
                    <a:pt x="49" y="350"/>
                    <a:pt x="95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7"/>
            <p:cNvSpPr/>
            <p:nvPr>
              <p:custDataLst>
                <p:tags r:id="rId22"/>
              </p:custDataLst>
            </p:nvPr>
          </p:nvSpPr>
          <p:spPr bwMode="auto">
            <a:xfrm>
              <a:off x="2859715" y="5557539"/>
              <a:ext cx="277813" cy="46038"/>
            </a:xfrm>
            <a:custGeom>
              <a:avLst/>
              <a:gdLst>
                <a:gd name="T0" fmla="*/ 24 w 179"/>
                <a:gd name="T1" fmla="*/ 27 h 30"/>
                <a:gd name="T2" fmla="*/ 68 w 179"/>
                <a:gd name="T3" fmla="*/ 29 h 30"/>
                <a:gd name="T4" fmla="*/ 139 w 179"/>
                <a:gd name="T5" fmla="*/ 26 h 30"/>
                <a:gd name="T6" fmla="*/ 179 w 179"/>
                <a:gd name="T7" fmla="*/ 13 h 30"/>
                <a:gd name="T8" fmla="*/ 100 w 179"/>
                <a:gd name="T9" fmla="*/ 2 h 30"/>
                <a:gd name="T10" fmla="*/ 13 w 179"/>
                <a:gd name="T11" fmla="*/ 6 h 30"/>
                <a:gd name="T12" fmla="*/ 24 w 179"/>
                <a:gd name="T13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30">
                  <a:moveTo>
                    <a:pt x="24" y="27"/>
                  </a:moveTo>
                  <a:cubicBezTo>
                    <a:pt x="32" y="30"/>
                    <a:pt x="52" y="30"/>
                    <a:pt x="68" y="29"/>
                  </a:cubicBezTo>
                  <a:cubicBezTo>
                    <a:pt x="85" y="27"/>
                    <a:pt x="116" y="26"/>
                    <a:pt x="139" y="26"/>
                  </a:cubicBezTo>
                  <a:cubicBezTo>
                    <a:pt x="177" y="26"/>
                    <a:pt x="179" y="25"/>
                    <a:pt x="179" y="13"/>
                  </a:cubicBezTo>
                  <a:cubicBezTo>
                    <a:pt x="179" y="0"/>
                    <a:pt x="178" y="0"/>
                    <a:pt x="100" y="2"/>
                  </a:cubicBezTo>
                  <a:cubicBezTo>
                    <a:pt x="57" y="2"/>
                    <a:pt x="17" y="5"/>
                    <a:pt x="13" y="6"/>
                  </a:cubicBezTo>
                  <a:cubicBezTo>
                    <a:pt x="0" y="11"/>
                    <a:pt x="6" y="23"/>
                    <a:pt x="2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48"/>
            <p:cNvSpPr/>
            <p:nvPr>
              <p:custDataLst>
                <p:tags r:id="rId23"/>
              </p:custDataLst>
            </p:nvPr>
          </p:nvSpPr>
          <p:spPr bwMode="auto">
            <a:xfrm>
              <a:off x="4120190" y="5292426"/>
              <a:ext cx="298450" cy="303213"/>
            </a:xfrm>
            <a:custGeom>
              <a:avLst/>
              <a:gdLst>
                <a:gd name="T0" fmla="*/ 12 w 192"/>
                <a:gd name="T1" fmla="*/ 78 h 195"/>
                <a:gd name="T2" fmla="*/ 30 w 192"/>
                <a:gd name="T3" fmla="*/ 51 h 195"/>
                <a:gd name="T4" fmla="*/ 64 w 192"/>
                <a:gd name="T5" fmla="*/ 23 h 195"/>
                <a:gd name="T6" fmla="*/ 108 w 192"/>
                <a:gd name="T7" fmla="*/ 43 h 195"/>
                <a:gd name="T8" fmla="*/ 127 w 192"/>
                <a:gd name="T9" fmla="*/ 89 h 195"/>
                <a:gd name="T10" fmla="*/ 64 w 192"/>
                <a:gd name="T11" fmla="*/ 164 h 195"/>
                <a:gd name="T12" fmla="*/ 49 w 192"/>
                <a:gd name="T13" fmla="*/ 184 h 195"/>
                <a:gd name="T14" fmla="*/ 91 w 192"/>
                <a:gd name="T15" fmla="*/ 192 h 195"/>
                <a:gd name="T16" fmla="*/ 183 w 192"/>
                <a:gd name="T17" fmla="*/ 180 h 195"/>
                <a:gd name="T18" fmla="*/ 155 w 192"/>
                <a:gd name="T19" fmla="*/ 163 h 195"/>
                <a:gd name="T20" fmla="*/ 123 w 192"/>
                <a:gd name="T21" fmla="*/ 164 h 195"/>
                <a:gd name="T22" fmla="*/ 121 w 192"/>
                <a:gd name="T23" fmla="*/ 146 h 195"/>
                <a:gd name="T24" fmla="*/ 153 w 192"/>
                <a:gd name="T25" fmla="*/ 91 h 195"/>
                <a:gd name="T26" fmla="*/ 78 w 192"/>
                <a:gd name="T27" fmla="*/ 0 h 195"/>
                <a:gd name="T28" fmla="*/ 9 w 192"/>
                <a:gd name="T29" fmla="*/ 26 h 195"/>
                <a:gd name="T30" fmla="*/ 12 w 192"/>
                <a:gd name="T31" fmla="*/ 7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95">
                  <a:moveTo>
                    <a:pt x="12" y="78"/>
                  </a:moveTo>
                  <a:cubicBezTo>
                    <a:pt x="15" y="79"/>
                    <a:pt x="23" y="67"/>
                    <a:pt x="30" y="51"/>
                  </a:cubicBezTo>
                  <a:cubicBezTo>
                    <a:pt x="42" y="24"/>
                    <a:pt x="43" y="23"/>
                    <a:pt x="64" y="23"/>
                  </a:cubicBezTo>
                  <a:cubicBezTo>
                    <a:pt x="82" y="23"/>
                    <a:pt x="91" y="27"/>
                    <a:pt x="108" y="43"/>
                  </a:cubicBezTo>
                  <a:cubicBezTo>
                    <a:pt x="127" y="62"/>
                    <a:pt x="129" y="66"/>
                    <a:pt x="127" y="89"/>
                  </a:cubicBezTo>
                  <a:cubicBezTo>
                    <a:pt x="125" y="114"/>
                    <a:pt x="114" y="126"/>
                    <a:pt x="64" y="164"/>
                  </a:cubicBezTo>
                  <a:cubicBezTo>
                    <a:pt x="53" y="172"/>
                    <a:pt x="46" y="181"/>
                    <a:pt x="49" y="184"/>
                  </a:cubicBezTo>
                  <a:cubicBezTo>
                    <a:pt x="52" y="187"/>
                    <a:pt x="71" y="190"/>
                    <a:pt x="91" y="192"/>
                  </a:cubicBezTo>
                  <a:cubicBezTo>
                    <a:pt x="141" y="195"/>
                    <a:pt x="175" y="191"/>
                    <a:pt x="183" y="180"/>
                  </a:cubicBezTo>
                  <a:cubicBezTo>
                    <a:pt x="192" y="168"/>
                    <a:pt x="182" y="162"/>
                    <a:pt x="155" y="163"/>
                  </a:cubicBezTo>
                  <a:cubicBezTo>
                    <a:pt x="143" y="164"/>
                    <a:pt x="129" y="164"/>
                    <a:pt x="123" y="164"/>
                  </a:cubicBezTo>
                  <a:cubicBezTo>
                    <a:pt x="110" y="163"/>
                    <a:pt x="108" y="146"/>
                    <a:pt x="121" y="146"/>
                  </a:cubicBezTo>
                  <a:cubicBezTo>
                    <a:pt x="134" y="146"/>
                    <a:pt x="153" y="113"/>
                    <a:pt x="153" y="91"/>
                  </a:cubicBezTo>
                  <a:cubicBezTo>
                    <a:pt x="152" y="49"/>
                    <a:pt x="112" y="0"/>
                    <a:pt x="78" y="0"/>
                  </a:cubicBezTo>
                  <a:cubicBezTo>
                    <a:pt x="53" y="0"/>
                    <a:pt x="18" y="14"/>
                    <a:pt x="9" y="26"/>
                  </a:cubicBezTo>
                  <a:cubicBezTo>
                    <a:pt x="0" y="40"/>
                    <a:pt x="2" y="74"/>
                    <a:pt x="12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49"/>
            <p:cNvSpPr/>
            <p:nvPr>
              <p:custDataLst>
                <p:tags r:id="rId24"/>
              </p:custDataLst>
            </p:nvPr>
          </p:nvSpPr>
          <p:spPr bwMode="auto">
            <a:xfrm>
              <a:off x="2872415" y="5424189"/>
              <a:ext cx="338138" cy="88900"/>
            </a:xfrm>
            <a:custGeom>
              <a:avLst/>
              <a:gdLst>
                <a:gd name="T0" fmla="*/ 71 w 217"/>
                <a:gd name="T1" fmla="*/ 32 h 57"/>
                <a:gd name="T2" fmla="*/ 138 w 217"/>
                <a:gd name="T3" fmla="*/ 43 h 57"/>
                <a:gd name="T4" fmla="*/ 217 w 217"/>
                <a:gd name="T5" fmla="*/ 49 h 57"/>
                <a:gd name="T6" fmla="*/ 206 w 217"/>
                <a:gd name="T7" fmla="*/ 40 h 57"/>
                <a:gd name="T8" fmla="*/ 177 w 217"/>
                <a:gd name="T9" fmla="*/ 28 h 57"/>
                <a:gd name="T10" fmla="*/ 39 w 217"/>
                <a:gd name="T11" fmla="*/ 4 h 57"/>
                <a:gd name="T12" fmla="*/ 71 w 217"/>
                <a:gd name="T13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57">
                  <a:moveTo>
                    <a:pt x="71" y="32"/>
                  </a:moveTo>
                  <a:cubicBezTo>
                    <a:pt x="83" y="32"/>
                    <a:pt x="114" y="37"/>
                    <a:pt x="138" y="43"/>
                  </a:cubicBezTo>
                  <a:cubicBezTo>
                    <a:pt x="188" y="54"/>
                    <a:pt x="217" y="57"/>
                    <a:pt x="217" y="49"/>
                  </a:cubicBezTo>
                  <a:cubicBezTo>
                    <a:pt x="217" y="46"/>
                    <a:pt x="212" y="42"/>
                    <a:pt x="206" y="40"/>
                  </a:cubicBezTo>
                  <a:cubicBezTo>
                    <a:pt x="200" y="39"/>
                    <a:pt x="187" y="33"/>
                    <a:pt x="177" y="28"/>
                  </a:cubicBezTo>
                  <a:cubicBezTo>
                    <a:pt x="153" y="15"/>
                    <a:pt x="61" y="0"/>
                    <a:pt x="39" y="4"/>
                  </a:cubicBezTo>
                  <a:cubicBezTo>
                    <a:pt x="0" y="12"/>
                    <a:pt x="24" y="32"/>
                    <a:pt x="7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>
            <p:custDataLst>
              <p:tags r:id="rId25"/>
            </p:custDataLst>
          </p:nvPr>
        </p:nvGrpSpPr>
        <p:grpSpPr>
          <a:xfrm rot="20700000">
            <a:off x="4056979" y="1405016"/>
            <a:ext cx="759612" cy="1176164"/>
            <a:chOff x="2174731" y="3038766"/>
            <a:chExt cx="560388" cy="892175"/>
          </a:xfrm>
          <a:solidFill>
            <a:schemeClr val="accent1"/>
          </a:solidFill>
        </p:grpSpPr>
        <p:sp>
          <p:nvSpPr>
            <p:cNvPr id="31" name="Freeform 135"/>
            <p:cNvSpPr/>
            <p:nvPr>
              <p:custDataLst>
                <p:tags r:id="rId26"/>
              </p:custDataLst>
            </p:nvPr>
          </p:nvSpPr>
          <p:spPr bwMode="auto">
            <a:xfrm>
              <a:off x="2200131" y="3038766"/>
              <a:ext cx="77788" cy="138113"/>
            </a:xfrm>
            <a:custGeom>
              <a:avLst/>
              <a:gdLst>
                <a:gd name="T0" fmla="*/ 36 w 39"/>
                <a:gd name="T1" fmla="*/ 40 h 69"/>
                <a:gd name="T2" fmla="*/ 31 w 39"/>
                <a:gd name="T3" fmla="*/ 34 h 69"/>
                <a:gd name="T4" fmla="*/ 36 w 39"/>
                <a:gd name="T5" fmla="*/ 19 h 69"/>
                <a:gd name="T6" fmla="*/ 37 w 39"/>
                <a:gd name="T7" fmla="*/ 13 h 69"/>
                <a:gd name="T8" fmla="*/ 29 w 39"/>
                <a:gd name="T9" fmla="*/ 4 h 69"/>
                <a:gd name="T10" fmla="*/ 13 w 39"/>
                <a:gd name="T11" fmla="*/ 13 h 69"/>
                <a:gd name="T12" fmla="*/ 21 w 39"/>
                <a:gd name="T13" fmla="*/ 15 h 69"/>
                <a:gd name="T14" fmla="*/ 28 w 39"/>
                <a:gd name="T15" fmla="*/ 15 h 69"/>
                <a:gd name="T16" fmla="*/ 26 w 39"/>
                <a:gd name="T17" fmla="*/ 23 h 69"/>
                <a:gd name="T18" fmla="*/ 23 w 39"/>
                <a:gd name="T19" fmla="*/ 29 h 69"/>
                <a:gd name="T20" fmla="*/ 22 w 39"/>
                <a:gd name="T21" fmla="*/ 31 h 69"/>
                <a:gd name="T22" fmla="*/ 22 w 39"/>
                <a:gd name="T23" fmla="*/ 31 h 69"/>
                <a:gd name="T24" fmla="*/ 22 w 39"/>
                <a:gd name="T25" fmla="*/ 31 h 69"/>
                <a:gd name="T26" fmla="*/ 19 w 39"/>
                <a:gd name="T27" fmla="*/ 39 h 69"/>
                <a:gd name="T28" fmla="*/ 25 w 39"/>
                <a:gd name="T29" fmla="*/ 40 h 69"/>
                <a:gd name="T30" fmla="*/ 25 w 39"/>
                <a:gd name="T31" fmla="*/ 57 h 69"/>
                <a:gd name="T32" fmla="*/ 15 w 39"/>
                <a:gd name="T33" fmla="*/ 55 h 69"/>
                <a:gd name="T34" fmla="*/ 5 w 39"/>
                <a:gd name="T35" fmla="*/ 51 h 69"/>
                <a:gd name="T36" fmla="*/ 3 w 39"/>
                <a:gd name="T37" fmla="*/ 58 h 69"/>
                <a:gd name="T38" fmla="*/ 18 w 39"/>
                <a:gd name="T39" fmla="*/ 68 h 69"/>
                <a:gd name="T40" fmla="*/ 34 w 39"/>
                <a:gd name="T41" fmla="*/ 60 h 69"/>
                <a:gd name="T42" fmla="*/ 36 w 39"/>
                <a:gd name="T43" fmla="*/ 4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69">
                  <a:moveTo>
                    <a:pt x="36" y="40"/>
                  </a:moveTo>
                  <a:cubicBezTo>
                    <a:pt x="35" y="37"/>
                    <a:pt x="33" y="35"/>
                    <a:pt x="31" y="34"/>
                  </a:cubicBezTo>
                  <a:cubicBezTo>
                    <a:pt x="34" y="29"/>
                    <a:pt x="35" y="22"/>
                    <a:pt x="36" y="19"/>
                  </a:cubicBezTo>
                  <a:cubicBezTo>
                    <a:pt x="36" y="17"/>
                    <a:pt x="37" y="15"/>
                    <a:pt x="37" y="13"/>
                  </a:cubicBezTo>
                  <a:cubicBezTo>
                    <a:pt x="36" y="9"/>
                    <a:pt x="33" y="6"/>
                    <a:pt x="29" y="4"/>
                  </a:cubicBezTo>
                  <a:cubicBezTo>
                    <a:pt x="22" y="0"/>
                    <a:pt x="15" y="6"/>
                    <a:pt x="13" y="13"/>
                  </a:cubicBezTo>
                  <a:cubicBezTo>
                    <a:pt x="11" y="18"/>
                    <a:pt x="19" y="21"/>
                    <a:pt x="21" y="15"/>
                  </a:cubicBezTo>
                  <a:cubicBezTo>
                    <a:pt x="23" y="11"/>
                    <a:pt x="26" y="12"/>
                    <a:pt x="28" y="15"/>
                  </a:cubicBezTo>
                  <a:cubicBezTo>
                    <a:pt x="27" y="17"/>
                    <a:pt x="26" y="20"/>
                    <a:pt x="26" y="23"/>
                  </a:cubicBezTo>
                  <a:cubicBezTo>
                    <a:pt x="25" y="25"/>
                    <a:pt x="24" y="27"/>
                    <a:pt x="23" y="29"/>
                  </a:cubicBezTo>
                  <a:cubicBezTo>
                    <a:pt x="23" y="30"/>
                    <a:pt x="23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18" y="31"/>
                    <a:pt x="15" y="37"/>
                    <a:pt x="19" y="39"/>
                  </a:cubicBezTo>
                  <a:cubicBezTo>
                    <a:pt x="21" y="41"/>
                    <a:pt x="23" y="41"/>
                    <a:pt x="25" y="40"/>
                  </a:cubicBezTo>
                  <a:cubicBezTo>
                    <a:pt x="31" y="42"/>
                    <a:pt x="27" y="53"/>
                    <a:pt x="25" y="57"/>
                  </a:cubicBezTo>
                  <a:cubicBezTo>
                    <a:pt x="23" y="61"/>
                    <a:pt x="17" y="57"/>
                    <a:pt x="15" y="55"/>
                  </a:cubicBezTo>
                  <a:cubicBezTo>
                    <a:pt x="12" y="53"/>
                    <a:pt x="9" y="51"/>
                    <a:pt x="5" y="51"/>
                  </a:cubicBezTo>
                  <a:cubicBezTo>
                    <a:pt x="1" y="51"/>
                    <a:pt x="0" y="56"/>
                    <a:pt x="3" y="58"/>
                  </a:cubicBezTo>
                  <a:cubicBezTo>
                    <a:pt x="8" y="62"/>
                    <a:pt x="13" y="66"/>
                    <a:pt x="18" y="68"/>
                  </a:cubicBezTo>
                  <a:cubicBezTo>
                    <a:pt x="25" y="69"/>
                    <a:pt x="31" y="66"/>
                    <a:pt x="34" y="60"/>
                  </a:cubicBezTo>
                  <a:cubicBezTo>
                    <a:pt x="36" y="54"/>
                    <a:pt x="39" y="46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36"/>
            <p:cNvSpPr/>
            <p:nvPr>
              <p:custDataLst>
                <p:tags r:id="rId27"/>
              </p:custDataLst>
            </p:nvPr>
          </p:nvSpPr>
          <p:spPr bwMode="auto">
            <a:xfrm>
              <a:off x="2285856" y="3118141"/>
              <a:ext cx="95250" cy="84138"/>
            </a:xfrm>
            <a:custGeom>
              <a:avLst/>
              <a:gdLst>
                <a:gd name="T0" fmla="*/ 42 w 47"/>
                <a:gd name="T1" fmla="*/ 34 h 42"/>
                <a:gd name="T2" fmla="*/ 35 w 47"/>
                <a:gd name="T3" fmla="*/ 22 h 42"/>
                <a:gd name="T4" fmla="*/ 33 w 47"/>
                <a:gd name="T5" fmla="*/ 19 h 42"/>
                <a:gd name="T6" fmla="*/ 35 w 47"/>
                <a:gd name="T7" fmla="*/ 17 h 42"/>
                <a:gd name="T8" fmla="*/ 40 w 47"/>
                <a:gd name="T9" fmla="*/ 13 h 42"/>
                <a:gd name="T10" fmla="*/ 44 w 47"/>
                <a:gd name="T11" fmla="*/ 13 h 42"/>
                <a:gd name="T12" fmla="*/ 46 w 47"/>
                <a:gd name="T13" fmla="*/ 10 h 42"/>
                <a:gd name="T14" fmla="*/ 45 w 47"/>
                <a:gd name="T15" fmla="*/ 5 h 42"/>
                <a:gd name="T16" fmla="*/ 27 w 47"/>
                <a:gd name="T17" fmla="*/ 12 h 42"/>
                <a:gd name="T18" fmla="*/ 26 w 47"/>
                <a:gd name="T19" fmla="*/ 11 h 42"/>
                <a:gd name="T20" fmla="*/ 7 w 47"/>
                <a:gd name="T21" fmla="*/ 0 h 42"/>
                <a:gd name="T22" fmla="*/ 5 w 47"/>
                <a:gd name="T23" fmla="*/ 7 h 42"/>
                <a:gd name="T24" fmla="*/ 18 w 47"/>
                <a:gd name="T25" fmla="*/ 18 h 42"/>
                <a:gd name="T26" fmla="*/ 11 w 47"/>
                <a:gd name="T27" fmla="*/ 25 h 42"/>
                <a:gd name="T28" fmla="*/ 0 w 47"/>
                <a:gd name="T29" fmla="*/ 38 h 42"/>
                <a:gd name="T30" fmla="*/ 3 w 47"/>
                <a:gd name="T31" fmla="*/ 41 h 42"/>
                <a:gd name="T32" fmla="*/ 14 w 47"/>
                <a:gd name="T33" fmla="*/ 36 h 42"/>
                <a:gd name="T34" fmla="*/ 25 w 47"/>
                <a:gd name="T35" fmla="*/ 26 h 42"/>
                <a:gd name="T36" fmla="*/ 27 w 47"/>
                <a:gd name="T37" fmla="*/ 29 h 42"/>
                <a:gd name="T38" fmla="*/ 35 w 47"/>
                <a:gd name="T39" fmla="*/ 39 h 42"/>
                <a:gd name="T40" fmla="*/ 42 w 47"/>
                <a:gd name="T41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42">
                  <a:moveTo>
                    <a:pt x="42" y="34"/>
                  </a:moveTo>
                  <a:cubicBezTo>
                    <a:pt x="41" y="29"/>
                    <a:pt x="38" y="25"/>
                    <a:pt x="35" y="22"/>
                  </a:cubicBezTo>
                  <a:cubicBezTo>
                    <a:pt x="34" y="21"/>
                    <a:pt x="33" y="20"/>
                    <a:pt x="33" y="19"/>
                  </a:cubicBezTo>
                  <a:cubicBezTo>
                    <a:pt x="33" y="18"/>
                    <a:pt x="34" y="18"/>
                    <a:pt x="35" y="17"/>
                  </a:cubicBezTo>
                  <a:cubicBezTo>
                    <a:pt x="36" y="16"/>
                    <a:pt x="38" y="15"/>
                    <a:pt x="40" y="13"/>
                  </a:cubicBezTo>
                  <a:cubicBezTo>
                    <a:pt x="41" y="15"/>
                    <a:pt x="44" y="15"/>
                    <a:pt x="44" y="13"/>
                  </a:cubicBezTo>
                  <a:cubicBezTo>
                    <a:pt x="45" y="12"/>
                    <a:pt x="45" y="11"/>
                    <a:pt x="46" y="10"/>
                  </a:cubicBezTo>
                  <a:cubicBezTo>
                    <a:pt x="47" y="8"/>
                    <a:pt x="46" y="6"/>
                    <a:pt x="45" y="5"/>
                  </a:cubicBezTo>
                  <a:cubicBezTo>
                    <a:pt x="39" y="2"/>
                    <a:pt x="32" y="8"/>
                    <a:pt x="27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1" y="5"/>
                    <a:pt x="15" y="1"/>
                    <a:pt x="7" y="0"/>
                  </a:cubicBezTo>
                  <a:cubicBezTo>
                    <a:pt x="3" y="0"/>
                    <a:pt x="2" y="6"/>
                    <a:pt x="5" y="7"/>
                  </a:cubicBezTo>
                  <a:cubicBezTo>
                    <a:pt x="10" y="10"/>
                    <a:pt x="14" y="13"/>
                    <a:pt x="18" y="18"/>
                  </a:cubicBezTo>
                  <a:cubicBezTo>
                    <a:pt x="16" y="20"/>
                    <a:pt x="13" y="23"/>
                    <a:pt x="11" y="25"/>
                  </a:cubicBezTo>
                  <a:cubicBezTo>
                    <a:pt x="7" y="29"/>
                    <a:pt x="1" y="33"/>
                    <a:pt x="0" y="38"/>
                  </a:cubicBezTo>
                  <a:cubicBezTo>
                    <a:pt x="0" y="40"/>
                    <a:pt x="1" y="41"/>
                    <a:pt x="3" y="41"/>
                  </a:cubicBezTo>
                  <a:cubicBezTo>
                    <a:pt x="7" y="42"/>
                    <a:pt x="10" y="39"/>
                    <a:pt x="14" y="36"/>
                  </a:cubicBezTo>
                  <a:cubicBezTo>
                    <a:pt x="18" y="33"/>
                    <a:pt x="21" y="29"/>
                    <a:pt x="25" y="26"/>
                  </a:cubicBezTo>
                  <a:cubicBezTo>
                    <a:pt x="26" y="27"/>
                    <a:pt x="27" y="28"/>
                    <a:pt x="27" y="29"/>
                  </a:cubicBezTo>
                  <a:cubicBezTo>
                    <a:pt x="30" y="33"/>
                    <a:pt x="32" y="36"/>
                    <a:pt x="35" y="39"/>
                  </a:cubicBezTo>
                  <a:cubicBezTo>
                    <a:pt x="38" y="42"/>
                    <a:pt x="42" y="38"/>
                    <a:pt x="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37"/>
            <p:cNvSpPr/>
            <p:nvPr>
              <p:custDataLst>
                <p:tags r:id="rId28"/>
              </p:custDataLst>
            </p:nvPr>
          </p:nvSpPr>
          <p:spPr bwMode="auto">
            <a:xfrm>
              <a:off x="2396981" y="3065753"/>
              <a:ext cx="55563" cy="165100"/>
            </a:xfrm>
            <a:custGeom>
              <a:avLst/>
              <a:gdLst>
                <a:gd name="T0" fmla="*/ 17 w 28"/>
                <a:gd name="T1" fmla="*/ 66 h 82"/>
                <a:gd name="T2" fmla="*/ 18 w 28"/>
                <a:gd name="T3" fmla="*/ 45 h 82"/>
                <a:gd name="T4" fmla="*/ 23 w 28"/>
                <a:gd name="T5" fmla="*/ 26 h 82"/>
                <a:gd name="T6" fmla="*/ 28 w 28"/>
                <a:gd name="T7" fmla="*/ 5 h 82"/>
                <a:gd name="T8" fmla="*/ 23 w 28"/>
                <a:gd name="T9" fmla="*/ 0 h 82"/>
                <a:gd name="T10" fmla="*/ 12 w 28"/>
                <a:gd name="T11" fmla="*/ 9 h 82"/>
                <a:gd name="T12" fmla="*/ 8 w 28"/>
                <a:gd name="T13" fmla="*/ 16 h 82"/>
                <a:gd name="T14" fmla="*/ 4 w 28"/>
                <a:gd name="T15" fmla="*/ 23 h 82"/>
                <a:gd name="T16" fmla="*/ 8 w 28"/>
                <a:gd name="T17" fmla="*/ 30 h 82"/>
                <a:gd name="T18" fmla="*/ 14 w 28"/>
                <a:gd name="T19" fmla="*/ 22 h 82"/>
                <a:gd name="T20" fmla="*/ 14 w 28"/>
                <a:gd name="T21" fmla="*/ 23 h 82"/>
                <a:gd name="T22" fmla="*/ 9 w 28"/>
                <a:gd name="T23" fmla="*/ 44 h 82"/>
                <a:gd name="T24" fmla="*/ 7 w 28"/>
                <a:gd name="T25" fmla="*/ 64 h 82"/>
                <a:gd name="T26" fmla="*/ 7 w 28"/>
                <a:gd name="T27" fmla="*/ 73 h 82"/>
                <a:gd name="T28" fmla="*/ 10 w 28"/>
                <a:gd name="T29" fmla="*/ 81 h 82"/>
                <a:gd name="T30" fmla="*/ 15 w 28"/>
                <a:gd name="T31" fmla="*/ 81 h 82"/>
                <a:gd name="T32" fmla="*/ 17 w 28"/>
                <a:gd name="T33" fmla="*/ 6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82">
                  <a:moveTo>
                    <a:pt x="17" y="66"/>
                  </a:moveTo>
                  <a:cubicBezTo>
                    <a:pt x="18" y="59"/>
                    <a:pt x="17" y="52"/>
                    <a:pt x="18" y="45"/>
                  </a:cubicBezTo>
                  <a:cubicBezTo>
                    <a:pt x="20" y="39"/>
                    <a:pt x="21" y="32"/>
                    <a:pt x="23" y="26"/>
                  </a:cubicBezTo>
                  <a:cubicBezTo>
                    <a:pt x="25" y="19"/>
                    <a:pt x="27" y="12"/>
                    <a:pt x="28" y="5"/>
                  </a:cubicBezTo>
                  <a:cubicBezTo>
                    <a:pt x="28" y="2"/>
                    <a:pt x="25" y="0"/>
                    <a:pt x="23" y="0"/>
                  </a:cubicBezTo>
                  <a:cubicBezTo>
                    <a:pt x="18" y="0"/>
                    <a:pt x="14" y="5"/>
                    <a:pt x="12" y="9"/>
                  </a:cubicBezTo>
                  <a:cubicBezTo>
                    <a:pt x="11" y="11"/>
                    <a:pt x="9" y="14"/>
                    <a:pt x="8" y="16"/>
                  </a:cubicBezTo>
                  <a:cubicBezTo>
                    <a:pt x="7" y="18"/>
                    <a:pt x="6" y="21"/>
                    <a:pt x="4" y="23"/>
                  </a:cubicBezTo>
                  <a:cubicBezTo>
                    <a:pt x="0" y="25"/>
                    <a:pt x="3" y="32"/>
                    <a:pt x="8" y="30"/>
                  </a:cubicBezTo>
                  <a:cubicBezTo>
                    <a:pt x="10" y="28"/>
                    <a:pt x="12" y="25"/>
                    <a:pt x="14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2" y="30"/>
                    <a:pt x="10" y="37"/>
                    <a:pt x="9" y="44"/>
                  </a:cubicBezTo>
                  <a:cubicBezTo>
                    <a:pt x="7" y="51"/>
                    <a:pt x="8" y="58"/>
                    <a:pt x="7" y="64"/>
                  </a:cubicBezTo>
                  <a:cubicBezTo>
                    <a:pt x="6" y="68"/>
                    <a:pt x="7" y="70"/>
                    <a:pt x="7" y="73"/>
                  </a:cubicBezTo>
                  <a:cubicBezTo>
                    <a:pt x="7" y="76"/>
                    <a:pt x="8" y="79"/>
                    <a:pt x="10" y="81"/>
                  </a:cubicBezTo>
                  <a:cubicBezTo>
                    <a:pt x="11" y="82"/>
                    <a:pt x="14" y="82"/>
                    <a:pt x="15" y="81"/>
                  </a:cubicBezTo>
                  <a:cubicBezTo>
                    <a:pt x="18" y="76"/>
                    <a:pt x="16" y="71"/>
                    <a:pt x="17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38"/>
            <p:cNvSpPr/>
            <p:nvPr>
              <p:custDataLst>
                <p:tags r:id="rId29"/>
              </p:custDataLst>
            </p:nvPr>
          </p:nvSpPr>
          <p:spPr bwMode="auto">
            <a:xfrm>
              <a:off x="2181081" y="3230853"/>
              <a:ext cx="85725" cy="119063"/>
            </a:xfrm>
            <a:custGeom>
              <a:avLst/>
              <a:gdLst>
                <a:gd name="T0" fmla="*/ 40 w 43"/>
                <a:gd name="T1" fmla="*/ 35 h 60"/>
                <a:gd name="T2" fmla="*/ 25 w 43"/>
                <a:gd name="T3" fmla="*/ 28 h 60"/>
                <a:gd name="T4" fmla="*/ 29 w 43"/>
                <a:gd name="T5" fmla="*/ 15 h 60"/>
                <a:gd name="T6" fmla="*/ 20 w 43"/>
                <a:gd name="T7" fmla="*/ 3 h 60"/>
                <a:gd name="T8" fmla="*/ 5 w 43"/>
                <a:gd name="T9" fmla="*/ 5 h 60"/>
                <a:gd name="T10" fmla="*/ 1 w 43"/>
                <a:gd name="T11" fmla="*/ 20 h 60"/>
                <a:gd name="T12" fmla="*/ 3 w 43"/>
                <a:gd name="T13" fmla="*/ 23 h 60"/>
                <a:gd name="T14" fmla="*/ 5 w 43"/>
                <a:gd name="T15" fmla="*/ 24 h 60"/>
                <a:gd name="T16" fmla="*/ 8 w 43"/>
                <a:gd name="T17" fmla="*/ 18 h 60"/>
                <a:gd name="T18" fmla="*/ 14 w 43"/>
                <a:gd name="T19" fmla="*/ 10 h 60"/>
                <a:gd name="T20" fmla="*/ 21 w 43"/>
                <a:gd name="T21" fmla="*/ 14 h 60"/>
                <a:gd name="T22" fmla="*/ 14 w 43"/>
                <a:gd name="T23" fmla="*/ 28 h 60"/>
                <a:gd name="T24" fmla="*/ 17 w 43"/>
                <a:gd name="T25" fmla="*/ 37 h 60"/>
                <a:gd name="T26" fmla="*/ 31 w 43"/>
                <a:gd name="T27" fmla="*/ 39 h 60"/>
                <a:gd name="T28" fmla="*/ 28 w 43"/>
                <a:gd name="T29" fmla="*/ 47 h 60"/>
                <a:gd name="T30" fmla="*/ 18 w 43"/>
                <a:gd name="T31" fmla="*/ 50 h 60"/>
                <a:gd name="T32" fmla="*/ 11 w 43"/>
                <a:gd name="T33" fmla="*/ 50 h 60"/>
                <a:gd name="T34" fmla="*/ 11 w 43"/>
                <a:gd name="T35" fmla="*/ 49 h 60"/>
                <a:gd name="T36" fmla="*/ 6 w 43"/>
                <a:gd name="T37" fmla="*/ 48 h 60"/>
                <a:gd name="T38" fmla="*/ 4 w 43"/>
                <a:gd name="T39" fmla="*/ 51 h 60"/>
                <a:gd name="T40" fmla="*/ 4 w 43"/>
                <a:gd name="T41" fmla="*/ 53 h 60"/>
                <a:gd name="T42" fmla="*/ 5 w 43"/>
                <a:gd name="T43" fmla="*/ 55 h 60"/>
                <a:gd name="T44" fmla="*/ 12 w 43"/>
                <a:gd name="T45" fmla="*/ 60 h 60"/>
                <a:gd name="T46" fmla="*/ 33 w 43"/>
                <a:gd name="T47" fmla="*/ 55 h 60"/>
                <a:gd name="T48" fmla="*/ 40 w 43"/>
                <a:gd name="T4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60">
                  <a:moveTo>
                    <a:pt x="40" y="35"/>
                  </a:moveTo>
                  <a:cubicBezTo>
                    <a:pt x="37" y="30"/>
                    <a:pt x="31" y="28"/>
                    <a:pt x="25" y="28"/>
                  </a:cubicBezTo>
                  <a:cubicBezTo>
                    <a:pt x="27" y="24"/>
                    <a:pt x="28" y="20"/>
                    <a:pt x="29" y="15"/>
                  </a:cubicBezTo>
                  <a:cubicBezTo>
                    <a:pt x="30" y="9"/>
                    <a:pt x="26" y="5"/>
                    <a:pt x="20" y="3"/>
                  </a:cubicBezTo>
                  <a:cubicBezTo>
                    <a:pt x="15" y="1"/>
                    <a:pt x="8" y="0"/>
                    <a:pt x="5" y="5"/>
                  </a:cubicBezTo>
                  <a:cubicBezTo>
                    <a:pt x="1" y="9"/>
                    <a:pt x="1" y="15"/>
                    <a:pt x="1" y="20"/>
                  </a:cubicBezTo>
                  <a:cubicBezTo>
                    <a:pt x="0" y="21"/>
                    <a:pt x="2" y="23"/>
                    <a:pt x="3" y="23"/>
                  </a:cubicBezTo>
                  <a:cubicBezTo>
                    <a:pt x="4" y="23"/>
                    <a:pt x="4" y="23"/>
                    <a:pt x="5" y="24"/>
                  </a:cubicBezTo>
                  <a:cubicBezTo>
                    <a:pt x="8" y="24"/>
                    <a:pt x="10" y="20"/>
                    <a:pt x="8" y="18"/>
                  </a:cubicBezTo>
                  <a:cubicBezTo>
                    <a:pt x="9" y="14"/>
                    <a:pt x="9" y="9"/>
                    <a:pt x="14" y="10"/>
                  </a:cubicBezTo>
                  <a:cubicBezTo>
                    <a:pt x="17" y="10"/>
                    <a:pt x="21" y="11"/>
                    <a:pt x="21" y="14"/>
                  </a:cubicBezTo>
                  <a:cubicBezTo>
                    <a:pt x="20" y="19"/>
                    <a:pt x="18" y="26"/>
                    <a:pt x="14" y="28"/>
                  </a:cubicBezTo>
                  <a:cubicBezTo>
                    <a:pt x="9" y="31"/>
                    <a:pt x="12" y="37"/>
                    <a:pt x="17" y="37"/>
                  </a:cubicBezTo>
                  <a:cubicBezTo>
                    <a:pt x="21" y="36"/>
                    <a:pt x="27" y="36"/>
                    <a:pt x="31" y="39"/>
                  </a:cubicBezTo>
                  <a:cubicBezTo>
                    <a:pt x="35" y="41"/>
                    <a:pt x="31" y="47"/>
                    <a:pt x="28" y="47"/>
                  </a:cubicBezTo>
                  <a:cubicBezTo>
                    <a:pt x="25" y="49"/>
                    <a:pt x="21" y="49"/>
                    <a:pt x="18" y="50"/>
                  </a:cubicBezTo>
                  <a:cubicBezTo>
                    <a:pt x="15" y="51"/>
                    <a:pt x="13" y="51"/>
                    <a:pt x="11" y="50"/>
                  </a:cubicBezTo>
                  <a:cubicBezTo>
                    <a:pt x="11" y="50"/>
                    <a:pt x="11" y="49"/>
                    <a:pt x="11" y="49"/>
                  </a:cubicBezTo>
                  <a:cubicBezTo>
                    <a:pt x="11" y="47"/>
                    <a:pt x="8" y="46"/>
                    <a:pt x="6" y="48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5" y="49"/>
                    <a:pt x="4" y="52"/>
                    <a:pt x="4" y="53"/>
                  </a:cubicBezTo>
                  <a:cubicBezTo>
                    <a:pt x="4" y="53"/>
                    <a:pt x="4" y="55"/>
                    <a:pt x="5" y="55"/>
                  </a:cubicBezTo>
                  <a:cubicBezTo>
                    <a:pt x="6" y="58"/>
                    <a:pt x="9" y="59"/>
                    <a:pt x="12" y="60"/>
                  </a:cubicBezTo>
                  <a:cubicBezTo>
                    <a:pt x="19" y="60"/>
                    <a:pt x="27" y="58"/>
                    <a:pt x="33" y="55"/>
                  </a:cubicBezTo>
                  <a:cubicBezTo>
                    <a:pt x="40" y="52"/>
                    <a:pt x="43" y="42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39"/>
            <p:cNvSpPr/>
            <p:nvPr>
              <p:custDataLst>
                <p:tags r:id="rId30"/>
              </p:custDataLst>
            </p:nvPr>
          </p:nvSpPr>
          <p:spPr bwMode="auto">
            <a:xfrm>
              <a:off x="2273156" y="3286416"/>
              <a:ext cx="95250" cy="92075"/>
            </a:xfrm>
            <a:custGeom>
              <a:avLst/>
              <a:gdLst>
                <a:gd name="T0" fmla="*/ 41 w 48"/>
                <a:gd name="T1" fmla="*/ 40 h 46"/>
                <a:gd name="T2" fmla="*/ 33 w 48"/>
                <a:gd name="T3" fmla="*/ 18 h 46"/>
                <a:gd name="T4" fmla="*/ 36 w 48"/>
                <a:gd name="T5" fmla="*/ 15 h 46"/>
                <a:gd name="T6" fmla="*/ 43 w 48"/>
                <a:gd name="T7" fmla="*/ 10 h 46"/>
                <a:gd name="T8" fmla="*/ 45 w 48"/>
                <a:gd name="T9" fmla="*/ 3 h 46"/>
                <a:gd name="T10" fmla="*/ 26 w 48"/>
                <a:gd name="T11" fmla="*/ 11 h 46"/>
                <a:gd name="T12" fmla="*/ 24 w 48"/>
                <a:gd name="T13" fmla="*/ 12 h 46"/>
                <a:gd name="T14" fmla="*/ 7 w 48"/>
                <a:gd name="T15" fmla="*/ 5 h 46"/>
                <a:gd name="T16" fmla="*/ 5 w 48"/>
                <a:gd name="T17" fmla="*/ 12 h 46"/>
                <a:gd name="T18" fmla="*/ 18 w 48"/>
                <a:gd name="T19" fmla="*/ 19 h 46"/>
                <a:gd name="T20" fmla="*/ 15 w 48"/>
                <a:gd name="T21" fmla="*/ 22 h 46"/>
                <a:gd name="T22" fmla="*/ 9 w 48"/>
                <a:gd name="T23" fmla="*/ 36 h 46"/>
                <a:gd name="T24" fmla="*/ 11 w 48"/>
                <a:gd name="T25" fmla="*/ 38 h 46"/>
                <a:gd name="T26" fmla="*/ 21 w 48"/>
                <a:gd name="T27" fmla="*/ 30 h 46"/>
                <a:gd name="T28" fmla="*/ 25 w 48"/>
                <a:gd name="T29" fmla="*/ 25 h 46"/>
                <a:gd name="T30" fmla="*/ 31 w 48"/>
                <a:gd name="T31" fmla="*/ 38 h 46"/>
                <a:gd name="T32" fmla="*/ 41 w 48"/>
                <a:gd name="T33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6">
                  <a:moveTo>
                    <a:pt x="41" y="40"/>
                  </a:moveTo>
                  <a:cubicBezTo>
                    <a:pt x="43" y="31"/>
                    <a:pt x="39" y="23"/>
                    <a:pt x="33" y="18"/>
                  </a:cubicBezTo>
                  <a:cubicBezTo>
                    <a:pt x="34" y="17"/>
                    <a:pt x="35" y="16"/>
                    <a:pt x="36" y="15"/>
                  </a:cubicBezTo>
                  <a:cubicBezTo>
                    <a:pt x="38" y="13"/>
                    <a:pt x="40" y="10"/>
                    <a:pt x="43" y="10"/>
                  </a:cubicBezTo>
                  <a:cubicBezTo>
                    <a:pt x="48" y="10"/>
                    <a:pt x="48" y="4"/>
                    <a:pt x="45" y="3"/>
                  </a:cubicBezTo>
                  <a:cubicBezTo>
                    <a:pt x="37" y="0"/>
                    <a:pt x="31" y="8"/>
                    <a:pt x="26" y="11"/>
                  </a:cubicBezTo>
                  <a:cubicBezTo>
                    <a:pt x="25" y="11"/>
                    <a:pt x="25" y="11"/>
                    <a:pt x="24" y="12"/>
                  </a:cubicBezTo>
                  <a:cubicBezTo>
                    <a:pt x="19" y="8"/>
                    <a:pt x="12" y="6"/>
                    <a:pt x="7" y="5"/>
                  </a:cubicBezTo>
                  <a:cubicBezTo>
                    <a:pt x="2" y="3"/>
                    <a:pt x="0" y="10"/>
                    <a:pt x="5" y="12"/>
                  </a:cubicBezTo>
                  <a:cubicBezTo>
                    <a:pt x="9" y="14"/>
                    <a:pt x="14" y="16"/>
                    <a:pt x="18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1" y="26"/>
                    <a:pt x="6" y="30"/>
                    <a:pt x="9" y="36"/>
                  </a:cubicBezTo>
                  <a:cubicBezTo>
                    <a:pt x="9" y="37"/>
                    <a:pt x="10" y="38"/>
                    <a:pt x="11" y="38"/>
                  </a:cubicBezTo>
                  <a:cubicBezTo>
                    <a:pt x="16" y="37"/>
                    <a:pt x="18" y="33"/>
                    <a:pt x="21" y="30"/>
                  </a:cubicBezTo>
                  <a:cubicBezTo>
                    <a:pt x="23" y="28"/>
                    <a:pt x="24" y="27"/>
                    <a:pt x="25" y="25"/>
                  </a:cubicBezTo>
                  <a:cubicBezTo>
                    <a:pt x="29" y="29"/>
                    <a:pt x="31" y="33"/>
                    <a:pt x="31" y="38"/>
                  </a:cubicBezTo>
                  <a:cubicBezTo>
                    <a:pt x="31" y="44"/>
                    <a:pt x="40" y="46"/>
                    <a:pt x="4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40"/>
            <p:cNvSpPr/>
            <p:nvPr>
              <p:custDataLst>
                <p:tags r:id="rId31"/>
              </p:custDataLst>
            </p:nvPr>
          </p:nvSpPr>
          <p:spPr bwMode="auto">
            <a:xfrm>
              <a:off x="2381106" y="3259428"/>
              <a:ext cx="92075" cy="134938"/>
            </a:xfrm>
            <a:custGeom>
              <a:avLst/>
              <a:gdLst>
                <a:gd name="T0" fmla="*/ 39 w 46"/>
                <a:gd name="T1" fmla="*/ 55 h 67"/>
                <a:gd name="T2" fmla="*/ 22 w 46"/>
                <a:gd name="T3" fmla="*/ 54 h 67"/>
                <a:gd name="T4" fmla="*/ 14 w 46"/>
                <a:gd name="T5" fmla="*/ 51 h 67"/>
                <a:gd name="T6" fmla="*/ 14 w 46"/>
                <a:gd name="T7" fmla="*/ 46 h 67"/>
                <a:gd name="T8" fmla="*/ 36 w 46"/>
                <a:gd name="T9" fmla="*/ 16 h 67"/>
                <a:gd name="T10" fmla="*/ 38 w 46"/>
                <a:gd name="T11" fmla="*/ 5 h 67"/>
                <a:gd name="T12" fmla="*/ 29 w 46"/>
                <a:gd name="T13" fmla="*/ 0 h 67"/>
                <a:gd name="T14" fmla="*/ 17 w 46"/>
                <a:gd name="T15" fmla="*/ 6 h 67"/>
                <a:gd name="T16" fmla="*/ 16 w 46"/>
                <a:gd name="T17" fmla="*/ 12 h 67"/>
                <a:gd name="T18" fmla="*/ 14 w 46"/>
                <a:gd name="T19" fmla="*/ 22 h 67"/>
                <a:gd name="T20" fmla="*/ 20 w 46"/>
                <a:gd name="T21" fmla="*/ 24 h 67"/>
                <a:gd name="T22" fmla="*/ 22 w 46"/>
                <a:gd name="T23" fmla="*/ 17 h 67"/>
                <a:gd name="T24" fmla="*/ 23 w 46"/>
                <a:gd name="T25" fmla="*/ 10 h 67"/>
                <a:gd name="T26" fmla="*/ 30 w 46"/>
                <a:gd name="T27" fmla="*/ 8 h 67"/>
                <a:gd name="T28" fmla="*/ 31 w 46"/>
                <a:gd name="T29" fmla="*/ 8 h 67"/>
                <a:gd name="T30" fmla="*/ 30 w 46"/>
                <a:gd name="T31" fmla="*/ 10 h 67"/>
                <a:gd name="T32" fmla="*/ 22 w 46"/>
                <a:gd name="T33" fmla="*/ 25 h 67"/>
                <a:gd name="T34" fmla="*/ 10 w 46"/>
                <a:gd name="T35" fmla="*/ 38 h 67"/>
                <a:gd name="T36" fmla="*/ 8 w 46"/>
                <a:gd name="T37" fmla="*/ 59 h 67"/>
                <a:gd name="T38" fmla="*/ 39 w 46"/>
                <a:gd name="T39" fmla="*/ 66 h 67"/>
                <a:gd name="T40" fmla="*/ 39 w 46"/>
                <a:gd name="T41" fmla="*/ 5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67">
                  <a:moveTo>
                    <a:pt x="39" y="55"/>
                  </a:moveTo>
                  <a:cubicBezTo>
                    <a:pt x="33" y="55"/>
                    <a:pt x="27" y="55"/>
                    <a:pt x="22" y="54"/>
                  </a:cubicBezTo>
                  <a:cubicBezTo>
                    <a:pt x="19" y="53"/>
                    <a:pt x="17" y="53"/>
                    <a:pt x="14" y="51"/>
                  </a:cubicBezTo>
                  <a:cubicBezTo>
                    <a:pt x="12" y="50"/>
                    <a:pt x="13" y="48"/>
                    <a:pt x="14" y="46"/>
                  </a:cubicBezTo>
                  <a:cubicBezTo>
                    <a:pt x="22" y="36"/>
                    <a:pt x="32" y="29"/>
                    <a:pt x="36" y="16"/>
                  </a:cubicBezTo>
                  <a:cubicBezTo>
                    <a:pt x="37" y="13"/>
                    <a:pt x="39" y="9"/>
                    <a:pt x="38" y="5"/>
                  </a:cubicBezTo>
                  <a:cubicBezTo>
                    <a:pt x="38" y="1"/>
                    <a:pt x="32" y="0"/>
                    <a:pt x="29" y="0"/>
                  </a:cubicBezTo>
                  <a:cubicBezTo>
                    <a:pt x="24" y="0"/>
                    <a:pt x="20" y="1"/>
                    <a:pt x="17" y="6"/>
                  </a:cubicBezTo>
                  <a:cubicBezTo>
                    <a:pt x="16" y="7"/>
                    <a:pt x="16" y="10"/>
                    <a:pt x="16" y="12"/>
                  </a:cubicBezTo>
                  <a:cubicBezTo>
                    <a:pt x="16" y="16"/>
                    <a:pt x="15" y="19"/>
                    <a:pt x="14" y="22"/>
                  </a:cubicBezTo>
                  <a:cubicBezTo>
                    <a:pt x="13" y="26"/>
                    <a:pt x="19" y="28"/>
                    <a:pt x="20" y="24"/>
                  </a:cubicBezTo>
                  <a:cubicBezTo>
                    <a:pt x="21" y="22"/>
                    <a:pt x="21" y="19"/>
                    <a:pt x="22" y="17"/>
                  </a:cubicBezTo>
                  <a:cubicBezTo>
                    <a:pt x="23" y="15"/>
                    <a:pt x="23" y="12"/>
                    <a:pt x="23" y="10"/>
                  </a:cubicBezTo>
                  <a:cubicBezTo>
                    <a:pt x="24" y="7"/>
                    <a:pt x="28" y="8"/>
                    <a:pt x="30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1" y="8"/>
                    <a:pt x="30" y="9"/>
                    <a:pt x="30" y="10"/>
                  </a:cubicBezTo>
                  <a:cubicBezTo>
                    <a:pt x="28" y="16"/>
                    <a:pt x="26" y="21"/>
                    <a:pt x="22" y="25"/>
                  </a:cubicBezTo>
                  <a:cubicBezTo>
                    <a:pt x="19" y="30"/>
                    <a:pt x="14" y="34"/>
                    <a:pt x="10" y="38"/>
                  </a:cubicBezTo>
                  <a:cubicBezTo>
                    <a:pt x="3" y="44"/>
                    <a:pt x="0" y="52"/>
                    <a:pt x="8" y="59"/>
                  </a:cubicBezTo>
                  <a:cubicBezTo>
                    <a:pt x="15" y="66"/>
                    <a:pt x="30" y="67"/>
                    <a:pt x="39" y="66"/>
                  </a:cubicBezTo>
                  <a:cubicBezTo>
                    <a:pt x="46" y="66"/>
                    <a:pt x="46" y="56"/>
                    <a:pt x="39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41"/>
            <p:cNvSpPr/>
            <p:nvPr>
              <p:custDataLst>
                <p:tags r:id="rId32"/>
              </p:custDataLst>
            </p:nvPr>
          </p:nvSpPr>
          <p:spPr bwMode="auto">
            <a:xfrm>
              <a:off x="2176319" y="3381666"/>
              <a:ext cx="85725" cy="141288"/>
            </a:xfrm>
            <a:custGeom>
              <a:avLst/>
              <a:gdLst>
                <a:gd name="T0" fmla="*/ 41 w 43"/>
                <a:gd name="T1" fmla="*/ 37 h 70"/>
                <a:gd name="T2" fmla="*/ 32 w 43"/>
                <a:gd name="T3" fmla="*/ 28 h 70"/>
                <a:gd name="T4" fmla="*/ 34 w 43"/>
                <a:gd name="T5" fmla="*/ 8 h 70"/>
                <a:gd name="T6" fmla="*/ 19 w 43"/>
                <a:gd name="T7" fmla="*/ 1 h 70"/>
                <a:gd name="T8" fmla="*/ 3 w 43"/>
                <a:gd name="T9" fmla="*/ 16 h 70"/>
                <a:gd name="T10" fmla="*/ 10 w 43"/>
                <a:gd name="T11" fmla="*/ 18 h 70"/>
                <a:gd name="T12" fmla="*/ 21 w 43"/>
                <a:gd name="T13" fmla="*/ 9 h 70"/>
                <a:gd name="T14" fmla="*/ 27 w 43"/>
                <a:gd name="T15" fmla="*/ 13 h 70"/>
                <a:gd name="T16" fmla="*/ 19 w 43"/>
                <a:gd name="T17" fmla="*/ 29 h 70"/>
                <a:gd name="T18" fmla="*/ 23 w 43"/>
                <a:gd name="T19" fmla="*/ 37 h 70"/>
                <a:gd name="T20" fmla="*/ 30 w 43"/>
                <a:gd name="T21" fmla="*/ 36 h 70"/>
                <a:gd name="T22" fmla="*/ 33 w 43"/>
                <a:gd name="T23" fmla="*/ 44 h 70"/>
                <a:gd name="T24" fmla="*/ 33 w 43"/>
                <a:gd name="T25" fmla="*/ 50 h 70"/>
                <a:gd name="T26" fmla="*/ 30 w 43"/>
                <a:gd name="T27" fmla="*/ 57 h 70"/>
                <a:gd name="T28" fmla="*/ 10 w 43"/>
                <a:gd name="T29" fmla="*/ 58 h 70"/>
                <a:gd name="T30" fmla="*/ 4 w 43"/>
                <a:gd name="T31" fmla="*/ 59 h 70"/>
                <a:gd name="T32" fmla="*/ 17 w 43"/>
                <a:gd name="T33" fmla="*/ 69 h 70"/>
                <a:gd name="T34" fmla="*/ 36 w 43"/>
                <a:gd name="T35" fmla="*/ 64 h 70"/>
                <a:gd name="T36" fmla="*/ 41 w 43"/>
                <a:gd name="T37" fmla="*/ 3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" h="70">
                  <a:moveTo>
                    <a:pt x="41" y="37"/>
                  </a:moveTo>
                  <a:cubicBezTo>
                    <a:pt x="40" y="32"/>
                    <a:pt x="36" y="29"/>
                    <a:pt x="32" y="28"/>
                  </a:cubicBezTo>
                  <a:cubicBezTo>
                    <a:pt x="36" y="22"/>
                    <a:pt x="37" y="14"/>
                    <a:pt x="34" y="8"/>
                  </a:cubicBezTo>
                  <a:cubicBezTo>
                    <a:pt x="32" y="1"/>
                    <a:pt x="24" y="0"/>
                    <a:pt x="19" y="1"/>
                  </a:cubicBezTo>
                  <a:cubicBezTo>
                    <a:pt x="11" y="2"/>
                    <a:pt x="5" y="9"/>
                    <a:pt x="3" y="16"/>
                  </a:cubicBezTo>
                  <a:cubicBezTo>
                    <a:pt x="2" y="21"/>
                    <a:pt x="8" y="22"/>
                    <a:pt x="10" y="18"/>
                  </a:cubicBezTo>
                  <a:cubicBezTo>
                    <a:pt x="12" y="13"/>
                    <a:pt x="16" y="9"/>
                    <a:pt x="21" y="9"/>
                  </a:cubicBezTo>
                  <a:cubicBezTo>
                    <a:pt x="24" y="8"/>
                    <a:pt x="27" y="10"/>
                    <a:pt x="27" y="13"/>
                  </a:cubicBezTo>
                  <a:cubicBezTo>
                    <a:pt x="27" y="19"/>
                    <a:pt x="24" y="26"/>
                    <a:pt x="19" y="29"/>
                  </a:cubicBezTo>
                  <a:cubicBezTo>
                    <a:pt x="15" y="31"/>
                    <a:pt x="18" y="39"/>
                    <a:pt x="23" y="37"/>
                  </a:cubicBezTo>
                  <a:cubicBezTo>
                    <a:pt x="25" y="36"/>
                    <a:pt x="27" y="36"/>
                    <a:pt x="30" y="36"/>
                  </a:cubicBezTo>
                  <a:cubicBezTo>
                    <a:pt x="32" y="37"/>
                    <a:pt x="33" y="42"/>
                    <a:pt x="33" y="44"/>
                  </a:cubicBezTo>
                  <a:cubicBezTo>
                    <a:pt x="34" y="46"/>
                    <a:pt x="33" y="48"/>
                    <a:pt x="33" y="50"/>
                  </a:cubicBezTo>
                  <a:cubicBezTo>
                    <a:pt x="33" y="53"/>
                    <a:pt x="32" y="56"/>
                    <a:pt x="30" y="57"/>
                  </a:cubicBezTo>
                  <a:cubicBezTo>
                    <a:pt x="27" y="60"/>
                    <a:pt x="13" y="63"/>
                    <a:pt x="10" y="58"/>
                  </a:cubicBezTo>
                  <a:cubicBezTo>
                    <a:pt x="9" y="55"/>
                    <a:pt x="5" y="56"/>
                    <a:pt x="4" y="59"/>
                  </a:cubicBezTo>
                  <a:cubicBezTo>
                    <a:pt x="0" y="67"/>
                    <a:pt x="11" y="69"/>
                    <a:pt x="17" y="69"/>
                  </a:cubicBezTo>
                  <a:cubicBezTo>
                    <a:pt x="23" y="70"/>
                    <a:pt x="31" y="68"/>
                    <a:pt x="36" y="64"/>
                  </a:cubicBezTo>
                  <a:cubicBezTo>
                    <a:pt x="43" y="59"/>
                    <a:pt x="43" y="45"/>
                    <a:pt x="4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42"/>
            <p:cNvSpPr/>
            <p:nvPr>
              <p:custDataLst>
                <p:tags r:id="rId33"/>
              </p:custDataLst>
            </p:nvPr>
          </p:nvSpPr>
          <p:spPr bwMode="auto">
            <a:xfrm>
              <a:off x="2276331" y="3446753"/>
              <a:ext cx="79375" cy="88900"/>
            </a:xfrm>
            <a:custGeom>
              <a:avLst/>
              <a:gdLst>
                <a:gd name="T0" fmla="*/ 33 w 40"/>
                <a:gd name="T1" fmla="*/ 39 h 45"/>
                <a:gd name="T2" fmla="*/ 25 w 40"/>
                <a:gd name="T3" fmla="*/ 23 h 45"/>
                <a:gd name="T4" fmla="*/ 34 w 40"/>
                <a:gd name="T5" fmla="*/ 14 h 45"/>
                <a:gd name="T6" fmla="*/ 37 w 40"/>
                <a:gd name="T7" fmla="*/ 13 h 45"/>
                <a:gd name="T8" fmla="*/ 39 w 40"/>
                <a:gd name="T9" fmla="*/ 10 h 45"/>
                <a:gd name="T10" fmla="*/ 33 w 40"/>
                <a:gd name="T11" fmla="*/ 5 h 45"/>
                <a:gd name="T12" fmla="*/ 18 w 40"/>
                <a:gd name="T13" fmla="*/ 16 h 45"/>
                <a:gd name="T14" fmla="*/ 12 w 40"/>
                <a:gd name="T15" fmla="*/ 5 h 45"/>
                <a:gd name="T16" fmla="*/ 4 w 40"/>
                <a:gd name="T17" fmla="*/ 4 h 45"/>
                <a:gd name="T18" fmla="*/ 11 w 40"/>
                <a:gd name="T19" fmla="*/ 23 h 45"/>
                <a:gd name="T20" fmla="*/ 1 w 40"/>
                <a:gd name="T21" fmla="*/ 40 h 45"/>
                <a:gd name="T22" fmla="*/ 5 w 40"/>
                <a:gd name="T23" fmla="*/ 42 h 45"/>
                <a:gd name="T24" fmla="*/ 11 w 40"/>
                <a:gd name="T25" fmla="*/ 37 h 45"/>
                <a:gd name="T26" fmla="*/ 17 w 40"/>
                <a:gd name="T27" fmla="*/ 30 h 45"/>
                <a:gd name="T28" fmla="*/ 23 w 40"/>
                <a:gd name="T29" fmla="*/ 38 h 45"/>
                <a:gd name="T30" fmla="*/ 30 w 40"/>
                <a:gd name="T31" fmla="*/ 43 h 45"/>
                <a:gd name="T32" fmla="*/ 33 w 40"/>
                <a:gd name="T33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45">
                  <a:moveTo>
                    <a:pt x="33" y="39"/>
                  </a:moveTo>
                  <a:cubicBezTo>
                    <a:pt x="33" y="32"/>
                    <a:pt x="29" y="27"/>
                    <a:pt x="25" y="23"/>
                  </a:cubicBezTo>
                  <a:cubicBezTo>
                    <a:pt x="28" y="20"/>
                    <a:pt x="31" y="17"/>
                    <a:pt x="34" y="14"/>
                  </a:cubicBezTo>
                  <a:cubicBezTo>
                    <a:pt x="35" y="14"/>
                    <a:pt x="37" y="14"/>
                    <a:pt x="37" y="13"/>
                  </a:cubicBezTo>
                  <a:cubicBezTo>
                    <a:pt x="38" y="12"/>
                    <a:pt x="38" y="11"/>
                    <a:pt x="39" y="10"/>
                  </a:cubicBezTo>
                  <a:cubicBezTo>
                    <a:pt x="40" y="6"/>
                    <a:pt x="36" y="4"/>
                    <a:pt x="33" y="5"/>
                  </a:cubicBezTo>
                  <a:cubicBezTo>
                    <a:pt x="27" y="8"/>
                    <a:pt x="23" y="12"/>
                    <a:pt x="18" y="16"/>
                  </a:cubicBezTo>
                  <a:cubicBezTo>
                    <a:pt x="15" y="13"/>
                    <a:pt x="12" y="9"/>
                    <a:pt x="12" y="5"/>
                  </a:cubicBezTo>
                  <a:cubicBezTo>
                    <a:pt x="11" y="0"/>
                    <a:pt x="5" y="0"/>
                    <a:pt x="4" y="4"/>
                  </a:cubicBezTo>
                  <a:cubicBezTo>
                    <a:pt x="2" y="10"/>
                    <a:pt x="6" y="17"/>
                    <a:pt x="11" y="23"/>
                  </a:cubicBezTo>
                  <a:cubicBezTo>
                    <a:pt x="6" y="27"/>
                    <a:pt x="0" y="34"/>
                    <a:pt x="1" y="40"/>
                  </a:cubicBezTo>
                  <a:cubicBezTo>
                    <a:pt x="2" y="42"/>
                    <a:pt x="3" y="43"/>
                    <a:pt x="5" y="42"/>
                  </a:cubicBezTo>
                  <a:cubicBezTo>
                    <a:pt x="8" y="41"/>
                    <a:pt x="9" y="39"/>
                    <a:pt x="11" y="37"/>
                  </a:cubicBezTo>
                  <a:cubicBezTo>
                    <a:pt x="13" y="34"/>
                    <a:pt x="15" y="32"/>
                    <a:pt x="17" y="30"/>
                  </a:cubicBezTo>
                  <a:cubicBezTo>
                    <a:pt x="20" y="32"/>
                    <a:pt x="22" y="35"/>
                    <a:pt x="23" y="38"/>
                  </a:cubicBezTo>
                  <a:cubicBezTo>
                    <a:pt x="24" y="41"/>
                    <a:pt x="26" y="45"/>
                    <a:pt x="30" y="43"/>
                  </a:cubicBezTo>
                  <a:cubicBezTo>
                    <a:pt x="32" y="42"/>
                    <a:pt x="33" y="40"/>
                    <a:pt x="3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43"/>
            <p:cNvSpPr/>
            <p:nvPr>
              <p:custDataLst>
                <p:tags r:id="rId34"/>
              </p:custDataLst>
            </p:nvPr>
          </p:nvSpPr>
          <p:spPr bwMode="auto">
            <a:xfrm>
              <a:off x="2369994" y="3422941"/>
              <a:ext cx="100013" cy="128588"/>
            </a:xfrm>
            <a:custGeom>
              <a:avLst/>
              <a:gdLst>
                <a:gd name="T0" fmla="*/ 42 w 50"/>
                <a:gd name="T1" fmla="*/ 36 h 65"/>
                <a:gd name="T2" fmla="*/ 28 w 50"/>
                <a:gd name="T3" fmla="*/ 31 h 65"/>
                <a:gd name="T4" fmla="*/ 32 w 50"/>
                <a:gd name="T5" fmla="*/ 27 h 65"/>
                <a:gd name="T6" fmla="*/ 39 w 50"/>
                <a:gd name="T7" fmla="*/ 19 h 65"/>
                <a:gd name="T8" fmla="*/ 38 w 50"/>
                <a:gd name="T9" fmla="*/ 3 h 65"/>
                <a:gd name="T10" fmla="*/ 21 w 50"/>
                <a:gd name="T11" fmla="*/ 2 h 65"/>
                <a:gd name="T12" fmla="*/ 11 w 50"/>
                <a:gd name="T13" fmla="*/ 17 h 65"/>
                <a:gd name="T14" fmla="*/ 16 w 50"/>
                <a:gd name="T15" fmla="*/ 19 h 65"/>
                <a:gd name="T16" fmla="*/ 25 w 50"/>
                <a:gd name="T17" fmla="*/ 9 h 65"/>
                <a:gd name="T18" fmla="*/ 32 w 50"/>
                <a:gd name="T19" fmla="*/ 12 h 65"/>
                <a:gd name="T20" fmla="*/ 18 w 50"/>
                <a:gd name="T21" fmla="*/ 32 h 65"/>
                <a:gd name="T22" fmla="*/ 20 w 50"/>
                <a:gd name="T23" fmla="*/ 36 h 65"/>
                <a:gd name="T24" fmla="*/ 33 w 50"/>
                <a:gd name="T25" fmla="*/ 41 h 65"/>
                <a:gd name="T26" fmla="*/ 39 w 50"/>
                <a:gd name="T27" fmla="*/ 49 h 65"/>
                <a:gd name="T28" fmla="*/ 23 w 50"/>
                <a:gd name="T29" fmla="*/ 56 h 65"/>
                <a:gd name="T30" fmla="*/ 3 w 50"/>
                <a:gd name="T31" fmla="*/ 53 h 65"/>
                <a:gd name="T32" fmla="*/ 2 w 50"/>
                <a:gd name="T33" fmla="*/ 59 h 65"/>
                <a:gd name="T34" fmla="*/ 25 w 50"/>
                <a:gd name="T35" fmla="*/ 65 h 65"/>
                <a:gd name="T36" fmla="*/ 47 w 50"/>
                <a:gd name="T37" fmla="*/ 54 h 65"/>
                <a:gd name="T38" fmla="*/ 42 w 50"/>
                <a:gd name="T39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5">
                  <a:moveTo>
                    <a:pt x="42" y="36"/>
                  </a:moveTo>
                  <a:cubicBezTo>
                    <a:pt x="38" y="33"/>
                    <a:pt x="33" y="33"/>
                    <a:pt x="28" y="31"/>
                  </a:cubicBezTo>
                  <a:cubicBezTo>
                    <a:pt x="29" y="30"/>
                    <a:pt x="31" y="28"/>
                    <a:pt x="32" y="27"/>
                  </a:cubicBezTo>
                  <a:cubicBezTo>
                    <a:pt x="35" y="25"/>
                    <a:pt x="37" y="22"/>
                    <a:pt x="39" y="19"/>
                  </a:cubicBezTo>
                  <a:cubicBezTo>
                    <a:pt x="41" y="14"/>
                    <a:pt x="42" y="7"/>
                    <a:pt x="38" y="3"/>
                  </a:cubicBezTo>
                  <a:cubicBezTo>
                    <a:pt x="33" y="0"/>
                    <a:pt x="26" y="0"/>
                    <a:pt x="21" y="2"/>
                  </a:cubicBezTo>
                  <a:cubicBezTo>
                    <a:pt x="15" y="5"/>
                    <a:pt x="11" y="11"/>
                    <a:pt x="11" y="17"/>
                  </a:cubicBezTo>
                  <a:cubicBezTo>
                    <a:pt x="10" y="20"/>
                    <a:pt x="14" y="21"/>
                    <a:pt x="16" y="19"/>
                  </a:cubicBezTo>
                  <a:cubicBezTo>
                    <a:pt x="18" y="14"/>
                    <a:pt x="20" y="10"/>
                    <a:pt x="25" y="9"/>
                  </a:cubicBezTo>
                  <a:cubicBezTo>
                    <a:pt x="29" y="9"/>
                    <a:pt x="33" y="7"/>
                    <a:pt x="32" y="12"/>
                  </a:cubicBezTo>
                  <a:cubicBezTo>
                    <a:pt x="31" y="21"/>
                    <a:pt x="21" y="24"/>
                    <a:pt x="18" y="32"/>
                  </a:cubicBezTo>
                  <a:cubicBezTo>
                    <a:pt x="17" y="33"/>
                    <a:pt x="18" y="36"/>
                    <a:pt x="20" y="36"/>
                  </a:cubicBezTo>
                  <a:cubicBezTo>
                    <a:pt x="24" y="39"/>
                    <a:pt x="29" y="40"/>
                    <a:pt x="33" y="41"/>
                  </a:cubicBezTo>
                  <a:cubicBezTo>
                    <a:pt x="37" y="43"/>
                    <a:pt x="42" y="44"/>
                    <a:pt x="39" y="49"/>
                  </a:cubicBezTo>
                  <a:cubicBezTo>
                    <a:pt x="36" y="55"/>
                    <a:pt x="29" y="56"/>
                    <a:pt x="23" y="56"/>
                  </a:cubicBezTo>
                  <a:cubicBezTo>
                    <a:pt x="17" y="56"/>
                    <a:pt x="9" y="52"/>
                    <a:pt x="3" y="53"/>
                  </a:cubicBezTo>
                  <a:cubicBezTo>
                    <a:pt x="1" y="54"/>
                    <a:pt x="0" y="57"/>
                    <a:pt x="2" y="59"/>
                  </a:cubicBezTo>
                  <a:cubicBezTo>
                    <a:pt x="7" y="64"/>
                    <a:pt x="18" y="65"/>
                    <a:pt x="25" y="65"/>
                  </a:cubicBezTo>
                  <a:cubicBezTo>
                    <a:pt x="34" y="65"/>
                    <a:pt x="42" y="62"/>
                    <a:pt x="47" y="54"/>
                  </a:cubicBezTo>
                  <a:cubicBezTo>
                    <a:pt x="50" y="47"/>
                    <a:pt x="49" y="40"/>
                    <a:pt x="4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44"/>
            <p:cNvSpPr/>
            <p:nvPr>
              <p:custDataLst>
                <p:tags r:id="rId35"/>
              </p:custDataLst>
            </p:nvPr>
          </p:nvSpPr>
          <p:spPr bwMode="auto">
            <a:xfrm>
              <a:off x="2174731" y="3565816"/>
              <a:ext cx="80963" cy="128588"/>
            </a:xfrm>
            <a:custGeom>
              <a:avLst/>
              <a:gdLst>
                <a:gd name="T0" fmla="*/ 39 w 41"/>
                <a:gd name="T1" fmla="*/ 33 h 64"/>
                <a:gd name="T2" fmla="*/ 34 w 41"/>
                <a:gd name="T3" fmla="*/ 27 h 64"/>
                <a:gd name="T4" fmla="*/ 27 w 41"/>
                <a:gd name="T5" fmla="*/ 1 h 64"/>
                <a:gd name="T6" fmla="*/ 4 w 41"/>
                <a:gd name="T7" fmla="*/ 7 h 64"/>
                <a:gd name="T8" fmla="*/ 11 w 41"/>
                <a:gd name="T9" fmla="*/ 22 h 64"/>
                <a:gd name="T10" fmla="*/ 11 w 41"/>
                <a:gd name="T11" fmla="*/ 17 h 64"/>
                <a:gd name="T12" fmla="*/ 14 w 41"/>
                <a:gd name="T13" fmla="*/ 11 h 64"/>
                <a:gd name="T14" fmla="*/ 27 w 41"/>
                <a:gd name="T15" fmla="*/ 10 h 64"/>
                <a:gd name="T16" fmla="*/ 29 w 41"/>
                <a:gd name="T17" fmla="*/ 18 h 64"/>
                <a:gd name="T18" fmla="*/ 21 w 41"/>
                <a:gd name="T19" fmla="*/ 27 h 64"/>
                <a:gd name="T20" fmla="*/ 20 w 41"/>
                <a:gd name="T21" fmla="*/ 28 h 64"/>
                <a:gd name="T22" fmla="*/ 23 w 41"/>
                <a:gd name="T23" fmla="*/ 36 h 64"/>
                <a:gd name="T24" fmla="*/ 24 w 41"/>
                <a:gd name="T25" fmla="*/ 36 h 64"/>
                <a:gd name="T26" fmla="*/ 25 w 41"/>
                <a:gd name="T27" fmla="*/ 36 h 64"/>
                <a:gd name="T28" fmla="*/ 30 w 41"/>
                <a:gd name="T29" fmla="*/ 38 h 64"/>
                <a:gd name="T30" fmla="*/ 25 w 41"/>
                <a:gd name="T31" fmla="*/ 47 h 64"/>
                <a:gd name="T32" fmla="*/ 14 w 41"/>
                <a:gd name="T33" fmla="*/ 51 h 64"/>
                <a:gd name="T34" fmla="*/ 8 w 41"/>
                <a:gd name="T35" fmla="*/ 52 h 64"/>
                <a:gd name="T36" fmla="*/ 8 w 41"/>
                <a:gd name="T37" fmla="*/ 52 h 64"/>
                <a:gd name="T38" fmla="*/ 3 w 41"/>
                <a:gd name="T39" fmla="*/ 51 h 64"/>
                <a:gd name="T40" fmla="*/ 1 w 41"/>
                <a:gd name="T41" fmla="*/ 53 h 64"/>
                <a:gd name="T42" fmla="*/ 1 w 41"/>
                <a:gd name="T43" fmla="*/ 58 h 64"/>
                <a:gd name="T44" fmla="*/ 17 w 41"/>
                <a:gd name="T45" fmla="*/ 60 h 64"/>
                <a:gd name="T46" fmla="*/ 33 w 41"/>
                <a:gd name="T47" fmla="*/ 52 h 64"/>
                <a:gd name="T48" fmla="*/ 39 w 41"/>
                <a:gd name="T49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64">
                  <a:moveTo>
                    <a:pt x="39" y="33"/>
                  </a:moveTo>
                  <a:cubicBezTo>
                    <a:pt x="38" y="30"/>
                    <a:pt x="37" y="28"/>
                    <a:pt x="34" y="27"/>
                  </a:cubicBezTo>
                  <a:cubicBezTo>
                    <a:pt x="41" y="17"/>
                    <a:pt x="41" y="4"/>
                    <a:pt x="27" y="1"/>
                  </a:cubicBezTo>
                  <a:cubicBezTo>
                    <a:pt x="20" y="0"/>
                    <a:pt x="9" y="1"/>
                    <a:pt x="4" y="7"/>
                  </a:cubicBezTo>
                  <a:cubicBezTo>
                    <a:pt x="0" y="13"/>
                    <a:pt x="2" y="24"/>
                    <a:pt x="11" y="22"/>
                  </a:cubicBezTo>
                  <a:cubicBezTo>
                    <a:pt x="14" y="21"/>
                    <a:pt x="13" y="18"/>
                    <a:pt x="11" y="17"/>
                  </a:cubicBezTo>
                  <a:cubicBezTo>
                    <a:pt x="7" y="15"/>
                    <a:pt x="11" y="11"/>
                    <a:pt x="14" y="11"/>
                  </a:cubicBezTo>
                  <a:cubicBezTo>
                    <a:pt x="18" y="9"/>
                    <a:pt x="23" y="9"/>
                    <a:pt x="27" y="10"/>
                  </a:cubicBezTo>
                  <a:cubicBezTo>
                    <a:pt x="30" y="11"/>
                    <a:pt x="30" y="15"/>
                    <a:pt x="29" y="18"/>
                  </a:cubicBezTo>
                  <a:cubicBezTo>
                    <a:pt x="28" y="22"/>
                    <a:pt x="25" y="26"/>
                    <a:pt x="21" y="27"/>
                  </a:cubicBezTo>
                  <a:cubicBezTo>
                    <a:pt x="21" y="27"/>
                    <a:pt x="21" y="27"/>
                    <a:pt x="20" y="28"/>
                  </a:cubicBezTo>
                  <a:cubicBezTo>
                    <a:pt x="15" y="30"/>
                    <a:pt x="19" y="38"/>
                    <a:pt x="23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9" y="34"/>
                    <a:pt x="31" y="33"/>
                    <a:pt x="30" y="38"/>
                  </a:cubicBezTo>
                  <a:cubicBezTo>
                    <a:pt x="29" y="42"/>
                    <a:pt x="27" y="46"/>
                    <a:pt x="25" y="47"/>
                  </a:cubicBezTo>
                  <a:cubicBezTo>
                    <a:pt x="21" y="49"/>
                    <a:pt x="17" y="50"/>
                    <a:pt x="14" y="51"/>
                  </a:cubicBezTo>
                  <a:cubicBezTo>
                    <a:pt x="12" y="52"/>
                    <a:pt x="10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5" y="49"/>
                    <a:pt x="3" y="51"/>
                  </a:cubicBezTo>
                  <a:cubicBezTo>
                    <a:pt x="2" y="52"/>
                    <a:pt x="1" y="53"/>
                    <a:pt x="1" y="53"/>
                  </a:cubicBezTo>
                  <a:cubicBezTo>
                    <a:pt x="0" y="55"/>
                    <a:pt x="0" y="57"/>
                    <a:pt x="1" y="58"/>
                  </a:cubicBezTo>
                  <a:cubicBezTo>
                    <a:pt x="4" y="64"/>
                    <a:pt x="12" y="61"/>
                    <a:pt x="17" y="60"/>
                  </a:cubicBezTo>
                  <a:cubicBezTo>
                    <a:pt x="22" y="58"/>
                    <a:pt x="29" y="57"/>
                    <a:pt x="33" y="52"/>
                  </a:cubicBezTo>
                  <a:cubicBezTo>
                    <a:pt x="37" y="47"/>
                    <a:pt x="40" y="40"/>
                    <a:pt x="3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45"/>
            <p:cNvSpPr/>
            <p:nvPr>
              <p:custDataLst>
                <p:tags r:id="rId36"/>
              </p:custDataLst>
            </p:nvPr>
          </p:nvSpPr>
          <p:spPr bwMode="auto">
            <a:xfrm>
              <a:off x="2268394" y="3622966"/>
              <a:ext cx="84138" cy="88900"/>
            </a:xfrm>
            <a:custGeom>
              <a:avLst/>
              <a:gdLst>
                <a:gd name="T0" fmla="*/ 35 w 42"/>
                <a:gd name="T1" fmla="*/ 35 h 45"/>
                <a:gd name="T2" fmla="*/ 33 w 42"/>
                <a:gd name="T3" fmla="*/ 31 h 45"/>
                <a:gd name="T4" fmla="*/ 25 w 42"/>
                <a:gd name="T5" fmla="*/ 23 h 45"/>
                <a:gd name="T6" fmla="*/ 30 w 42"/>
                <a:gd name="T7" fmla="*/ 16 h 45"/>
                <a:gd name="T8" fmla="*/ 34 w 42"/>
                <a:gd name="T9" fmla="*/ 12 h 45"/>
                <a:gd name="T10" fmla="*/ 40 w 42"/>
                <a:gd name="T11" fmla="*/ 12 h 45"/>
                <a:gd name="T12" fmla="*/ 41 w 42"/>
                <a:gd name="T13" fmla="*/ 10 h 45"/>
                <a:gd name="T14" fmla="*/ 39 w 42"/>
                <a:gd name="T15" fmla="*/ 6 h 45"/>
                <a:gd name="T16" fmla="*/ 20 w 42"/>
                <a:gd name="T17" fmla="*/ 14 h 45"/>
                <a:gd name="T18" fmla="*/ 20 w 42"/>
                <a:gd name="T19" fmla="*/ 15 h 45"/>
                <a:gd name="T20" fmla="*/ 15 w 42"/>
                <a:gd name="T21" fmla="*/ 9 h 45"/>
                <a:gd name="T22" fmla="*/ 7 w 42"/>
                <a:gd name="T23" fmla="*/ 11 h 45"/>
                <a:gd name="T24" fmla="*/ 13 w 42"/>
                <a:gd name="T25" fmla="*/ 22 h 45"/>
                <a:gd name="T26" fmla="*/ 10 w 42"/>
                <a:gd name="T27" fmla="*/ 25 h 45"/>
                <a:gd name="T28" fmla="*/ 0 w 42"/>
                <a:gd name="T29" fmla="*/ 40 h 45"/>
                <a:gd name="T30" fmla="*/ 8 w 42"/>
                <a:gd name="T31" fmla="*/ 42 h 45"/>
                <a:gd name="T32" fmla="*/ 11 w 42"/>
                <a:gd name="T33" fmla="*/ 39 h 45"/>
                <a:gd name="T34" fmla="*/ 15 w 42"/>
                <a:gd name="T35" fmla="*/ 33 h 45"/>
                <a:gd name="T36" fmla="*/ 18 w 42"/>
                <a:gd name="T37" fmla="*/ 30 h 45"/>
                <a:gd name="T38" fmla="*/ 29 w 42"/>
                <a:gd name="T39" fmla="*/ 40 h 45"/>
                <a:gd name="T40" fmla="*/ 34 w 42"/>
                <a:gd name="T41" fmla="*/ 38 h 45"/>
                <a:gd name="T42" fmla="*/ 35 w 42"/>
                <a:gd name="T4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45">
                  <a:moveTo>
                    <a:pt x="35" y="35"/>
                  </a:moveTo>
                  <a:cubicBezTo>
                    <a:pt x="35" y="34"/>
                    <a:pt x="34" y="32"/>
                    <a:pt x="33" y="31"/>
                  </a:cubicBezTo>
                  <a:cubicBezTo>
                    <a:pt x="29" y="29"/>
                    <a:pt x="27" y="26"/>
                    <a:pt x="25" y="23"/>
                  </a:cubicBezTo>
                  <a:cubicBezTo>
                    <a:pt x="27" y="21"/>
                    <a:pt x="28" y="19"/>
                    <a:pt x="30" y="16"/>
                  </a:cubicBezTo>
                  <a:cubicBezTo>
                    <a:pt x="31" y="15"/>
                    <a:pt x="32" y="13"/>
                    <a:pt x="34" y="12"/>
                  </a:cubicBezTo>
                  <a:cubicBezTo>
                    <a:pt x="35" y="15"/>
                    <a:pt x="39" y="15"/>
                    <a:pt x="40" y="12"/>
                  </a:cubicBezTo>
                  <a:cubicBezTo>
                    <a:pt x="40" y="11"/>
                    <a:pt x="41" y="11"/>
                    <a:pt x="41" y="10"/>
                  </a:cubicBezTo>
                  <a:cubicBezTo>
                    <a:pt x="42" y="8"/>
                    <a:pt x="41" y="7"/>
                    <a:pt x="39" y="6"/>
                  </a:cubicBezTo>
                  <a:cubicBezTo>
                    <a:pt x="32" y="0"/>
                    <a:pt x="24" y="8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4"/>
                    <a:pt x="16" y="12"/>
                    <a:pt x="15" y="9"/>
                  </a:cubicBezTo>
                  <a:cubicBezTo>
                    <a:pt x="13" y="4"/>
                    <a:pt x="6" y="6"/>
                    <a:pt x="7" y="11"/>
                  </a:cubicBezTo>
                  <a:cubicBezTo>
                    <a:pt x="8" y="15"/>
                    <a:pt x="10" y="18"/>
                    <a:pt x="13" y="22"/>
                  </a:cubicBezTo>
                  <a:cubicBezTo>
                    <a:pt x="12" y="23"/>
                    <a:pt x="11" y="24"/>
                    <a:pt x="10" y="25"/>
                  </a:cubicBezTo>
                  <a:cubicBezTo>
                    <a:pt x="6" y="29"/>
                    <a:pt x="1" y="34"/>
                    <a:pt x="0" y="40"/>
                  </a:cubicBezTo>
                  <a:cubicBezTo>
                    <a:pt x="0" y="44"/>
                    <a:pt x="6" y="45"/>
                    <a:pt x="8" y="42"/>
                  </a:cubicBezTo>
                  <a:cubicBezTo>
                    <a:pt x="9" y="41"/>
                    <a:pt x="10" y="40"/>
                    <a:pt x="11" y="39"/>
                  </a:cubicBezTo>
                  <a:cubicBezTo>
                    <a:pt x="13" y="37"/>
                    <a:pt x="14" y="35"/>
                    <a:pt x="15" y="33"/>
                  </a:cubicBezTo>
                  <a:cubicBezTo>
                    <a:pt x="16" y="32"/>
                    <a:pt x="17" y="31"/>
                    <a:pt x="18" y="30"/>
                  </a:cubicBezTo>
                  <a:cubicBezTo>
                    <a:pt x="21" y="34"/>
                    <a:pt x="24" y="38"/>
                    <a:pt x="29" y="40"/>
                  </a:cubicBezTo>
                  <a:cubicBezTo>
                    <a:pt x="31" y="41"/>
                    <a:pt x="33" y="39"/>
                    <a:pt x="34" y="38"/>
                  </a:cubicBezTo>
                  <a:cubicBezTo>
                    <a:pt x="35" y="37"/>
                    <a:pt x="35" y="36"/>
                    <a:pt x="35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46"/>
            <p:cNvSpPr/>
            <p:nvPr>
              <p:custDataLst>
                <p:tags r:id="rId37"/>
              </p:custDataLst>
            </p:nvPr>
          </p:nvSpPr>
          <p:spPr bwMode="auto">
            <a:xfrm>
              <a:off x="2411269" y="3722978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47"/>
            <p:cNvSpPr/>
            <p:nvPr>
              <p:custDataLst>
                <p:tags r:id="rId38"/>
              </p:custDataLst>
            </p:nvPr>
          </p:nvSpPr>
          <p:spPr bwMode="auto">
            <a:xfrm>
              <a:off x="2358881" y="3586453"/>
              <a:ext cx="100013" cy="139700"/>
            </a:xfrm>
            <a:custGeom>
              <a:avLst/>
              <a:gdLst>
                <a:gd name="T0" fmla="*/ 44 w 50"/>
                <a:gd name="T1" fmla="*/ 30 h 70"/>
                <a:gd name="T2" fmla="*/ 33 w 50"/>
                <a:gd name="T3" fmla="*/ 29 h 70"/>
                <a:gd name="T4" fmla="*/ 33 w 50"/>
                <a:gd name="T5" fmla="*/ 28 h 70"/>
                <a:gd name="T6" fmla="*/ 35 w 50"/>
                <a:gd name="T7" fmla="*/ 22 h 70"/>
                <a:gd name="T8" fmla="*/ 35 w 50"/>
                <a:gd name="T9" fmla="*/ 21 h 70"/>
                <a:gd name="T10" fmla="*/ 36 w 50"/>
                <a:gd name="T11" fmla="*/ 14 h 70"/>
                <a:gd name="T12" fmla="*/ 22 w 50"/>
                <a:gd name="T13" fmla="*/ 31 h 70"/>
                <a:gd name="T14" fmla="*/ 13 w 50"/>
                <a:gd name="T15" fmla="*/ 32 h 70"/>
                <a:gd name="T16" fmla="*/ 13 w 50"/>
                <a:gd name="T17" fmla="*/ 31 h 70"/>
                <a:gd name="T18" fmla="*/ 17 w 50"/>
                <a:gd name="T19" fmla="*/ 23 h 70"/>
                <a:gd name="T20" fmla="*/ 24 w 50"/>
                <a:gd name="T21" fmla="*/ 5 h 70"/>
                <a:gd name="T22" fmla="*/ 18 w 50"/>
                <a:gd name="T23" fmla="*/ 3 h 70"/>
                <a:gd name="T24" fmla="*/ 15 w 50"/>
                <a:gd name="T25" fmla="*/ 12 h 70"/>
                <a:gd name="T26" fmla="*/ 10 w 50"/>
                <a:gd name="T27" fmla="*/ 19 h 70"/>
                <a:gd name="T28" fmla="*/ 1 w 50"/>
                <a:gd name="T29" fmla="*/ 33 h 70"/>
                <a:gd name="T30" fmla="*/ 3 w 50"/>
                <a:gd name="T31" fmla="*/ 39 h 70"/>
                <a:gd name="T32" fmla="*/ 20 w 50"/>
                <a:gd name="T33" fmla="*/ 41 h 70"/>
                <a:gd name="T34" fmla="*/ 18 w 50"/>
                <a:gd name="T35" fmla="*/ 59 h 70"/>
                <a:gd name="T36" fmla="*/ 24 w 50"/>
                <a:gd name="T37" fmla="*/ 70 h 70"/>
                <a:gd name="T38" fmla="*/ 27 w 50"/>
                <a:gd name="T39" fmla="*/ 69 h 70"/>
                <a:gd name="T40" fmla="*/ 27 w 50"/>
                <a:gd name="T41" fmla="*/ 66 h 70"/>
                <a:gd name="T42" fmla="*/ 28 w 50"/>
                <a:gd name="T43" fmla="*/ 60 h 70"/>
                <a:gd name="T44" fmla="*/ 30 w 50"/>
                <a:gd name="T45" fmla="*/ 45 h 70"/>
                <a:gd name="T46" fmla="*/ 30 w 50"/>
                <a:gd name="T47" fmla="*/ 40 h 70"/>
                <a:gd name="T48" fmla="*/ 41 w 50"/>
                <a:gd name="T49" fmla="*/ 40 h 70"/>
                <a:gd name="T50" fmla="*/ 44 w 50"/>
                <a:gd name="T51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70">
                  <a:moveTo>
                    <a:pt x="44" y="30"/>
                  </a:moveTo>
                  <a:cubicBezTo>
                    <a:pt x="40" y="29"/>
                    <a:pt x="36" y="29"/>
                    <a:pt x="33" y="29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22"/>
                    <a:pt x="35" y="21"/>
                    <a:pt x="35" y="21"/>
                  </a:cubicBezTo>
                  <a:cubicBezTo>
                    <a:pt x="38" y="20"/>
                    <a:pt x="39" y="15"/>
                    <a:pt x="36" y="14"/>
                  </a:cubicBezTo>
                  <a:cubicBezTo>
                    <a:pt x="29" y="12"/>
                    <a:pt x="25" y="23"/>
                    <a:pt x="22" y="31"/>
                  </a:cubicBezTo>
                  <a:cubicBezTo>
                    <a:pt x="19" y="32"/>
                    <a:pt x="16" y="32"/>
                    <a:pt x="13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4" y="28"/>
                    <a:pt x="16" y="26"/>
                    <a:pt x="17" y="23"/>
                  </a:cubicBezTo>
                  <a:cubicBezTo>
                    <a:pt x="20" y="17"/>
                    <a:pt x="22" y="12"/>
                    <a:pt x="24" y="5"/>
                  </a:cubicBezTo>
                  <a:cubicBezTo>
                    <a:pt x="25" y="1"/>
                    <a:pt x="19" y="0"/>
                    <a:pt x="18" y="3"/>
                  </a:cubicBezTo>
                  <a:cubicBezTo>
                    <a:pt x="17" y="6"/>
                    <a:pt x="16" y="9"/>
                    <a:pt x="15" y="12"/>
                  </a:cubicBezTo>
                  <a:cubicBezTo>
                    <a:pt x="13" y="14"/>
                    <a:pt x="11" y="16"/>
                    <a:pt x="10" y="19"/>
                  </a:cubicBezTo>
                  <a:cubicBezTo>
                    <a:pt x="8" y="24"/>
                    <a:pt x="4" y="28"/>
                    <a:pt x="1" y="33"/>
                  </a:cubicBezTo>
                  <a:cubicBezTo>
                    <a:pt x="0" y="35"/>
                    <a:pt x="1" y="38"/>
                    <a:pt x="3" y="39"/>
                  </a:cubicBezTo>
                  <a:cubicBezTo>
                    <a:pt x="9" y="42"/>
                    <a:pt x="14" y="42"/>
                    <a:pt x="20" y="41"/>
                  </a:cubicBezTo>
                  <a:cubicBezTo>
                    <a:pt x="19" y="47"/>
                    <a:pt x="18" y="53"/>
                    <a:pt x="18" y="59"/>
                  </a:cubicBezTo>
                  <a:cubicBezTo>
                    <a:pt x="19" y="64"/>
                    <a:pt x="20" y="70"/>
                    <a:pt x="24" y="70"/>
                  </a:cubicBezTo>
                  <a:cubicBezTo>
                    <a:pt x="25" y="70"/>
                    <a:pt x="26" y="69"/>
                    <a:pt x="27" y="69"/>
                  </a:cubicBezTo>
                  <a:cubicBezTo>
                    <a:pt x="27" y="68"/>
                    <a:pt x="27" y="66"/>
                    <a:pt x="27" y="66"/>
                  </a:cubicBezTo>
                  <a:cubicBezTo>
                    <a:pt x="28" y="64"/>
                    <a:pt x="28" y="62"/>
                    <a:pt x="28" y="60"/>
                  </a:cubicBezTo>
                  <a:cubicBezTo>
                    <a:pt x="28" y="55"/>
                    <a:pt x="29" y="50"/>
                    <a:pt x="30" y="45"/>
                  </a:cubicBezTo>
                  <a:cubicBezTo>
                    <a:pt x="30" y="43"/>
                    <a:pt x="30" y="41"/>
                    <a:pt x="30" y="40"/>
                  </a:cubicBezTo>
                  <a:cubicBezTo>
                    <a:pt x="34" y="39"/>
                    <a:pt x="38" y="39"/>
                    <a:pt x="41" y="40"/>
                  </a:cubicBezTo>
                  <a:cubicBezTo>
                    <a:pt x="48" y="41"/>
                    <a:pt x="50" y="32"/>
                    <a:pt x="4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48"/>
            <p:cNvSpPr/>
            <p:nvPr>
              <p:custDataLst>
                <p:tags r:id="rId39"/>
              </p:custDataLst>
            </p:nvPr>
          </p:nvSpPr>
          <p:spPr bwMode="auto">
            <a:xfrm>
              <a:off x="2174731" y="3726153"/>
              <a:ext cx="92075" cy="142875"/>
            </a:xfrm>
            <a:custGeom>
              <a:avLst/>
              <a:gdLst>
                <a:gd name="T0" fmla="*/ 39 w 46"/>
                <a:gd name="T1" fmla="*/ 29 h 71"/>
                <a:gd name="T2" fmla="*/ 32 w 46"/>
                <a:gd name="T3" fmla="*/ 27 h 71"/>
                <a:gd name="T4" fmla="*/ 37 w 46"/>
                <a:gd name="T5" fmla="*/ 15 h 71"/>
                <a:gd name="T6" fmla="*/ 27 w 46"/>
                <a:gd name="T7" fmla="*/ 0 h 71"/>
                <a:gd name="T8" fmla="*/ 18 w 46"/>
                <a:gd name="T9" fmla="*/ 0 h 71"/>
                <a:gd name="T10" fmla="*/ 7 w 46"/>
                <a:gd name="T11" fmla="*/ 3 h 71"/>
                <a:gd name="T12" fmla="*/ 8 w 46"/>
                <a:gd name="T13" fmla="*/ 16 h 71"/>
                <a:gd name="T14" fmla="*/ 10 w 46"/>
                <a:gd name="T15" fmla="*/ 12 h 71"/>
                <a:gd name="T16" fmla="*/ 17 w 46"/>
                <a:gd name="T17" fmla="*/ 8 h 71"/>
                <a:gd name="T18" fmla="*/ 27 w 46"/>
                <a:gd name="T19" fmla="*/ 8 h 71"/>
                <a:gd name="T20" fmla="*/ 17 w 46"/>
                <a:gd name="T21" fmla="*/ 30 h 71"/>
                <a:gd name="T22" fmla="*/ 23 w 46"/>
                <a:gd name="T23" fmla="*/ 36 h 71"/>
                <a:gd name="T24" fmla="*/ 35 w 46"/>
                <a:gd name="T25" fmla="*/ 37 h 71"/>
                <a:gd name="T26" fmla="*/ 33 w 46"/>
                <a:gd name="T27" fmla="*/ 48 h 71"/>
                <a:gd name="T28" fmla="*/ 22 w 46"/>
                <a:gd name="T29" fmla="*/ 58 h 71"/>
                <a:gd name="T30" fmla="*/ 7 w 46"/>
                <a:gd name="T31" fmla="*/ 59 h 71"/>
                <a:gd name="T32" fmla="*/ 5 w 46"/>
                <a:gd name="T33" fmla="*/ 65 h 71"/>
                <a:gd name="T34" fmla="*/ 28 w 46"/>
                <a:gd name="T35" fmla="*/ 66 h 71"/>
                <a:gd name="T36" fmla="*/ 43 w 46"/>
                <a:gd name="T37" fmla="*/ 48 h 71"/>
                <a:gd name="T38" fmla="*/ 39 w 46"/>
                <a:gd name="T39" fmla="*/ 2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71">
                  <a:moveTo>
                    <a:pt x="39" y="29"/>
                  </a:moveTo>
                  <a:cubicBezTo>
                    <a:pt x="37" y="28"/>
                    <a:pt x="34" y="27"/>
                    <a:pt x="32" y="27"/>
                  </a:cubicBezTo>
                  <a:cubicBezTo>
                    <a:pt x="34" y="23"/>
                    <a:pt x="36" y="19"/>
                    <a:pt x="37" y="15"/>
                  </a:cubicBezTo>
                  <a:cubicBezTo>
                    <a:pt x="40" y="7"/>
                    <a:pt x="35" y="1"/>
                    <a:pt x="27" y="0"/>
                  </a:cubicBezTo>
                  <a:cubicBezTo>
                    <a:pt x="24" y="0"/>
                    <a:pt x="22" y="0"/>
                    <a:pt x="18" y="0"/>
                  </a:cubicBezTo>
                  <a:cubicBezTo>
                    <a:pt x="15" y="0"/>
                    <a:pt x="11" y="1"/>
                    <a:pt x="7" y="3"/>
                  </a:cubicBezTo>
                  <a:cubicBezTo>
                    <a:pt x="0" y="5"/>
                    <a:pt x="1" y="14"/>
                    <a:pt x="8" y="16"/>
                  </a:cubicBezTo>
                  <a:cubicBezTo>
                    <a:pt x="11" y="18"/>
                    <a:pt x="12" y="13"/>
                    <a:pt x="10" y="12"/>
                  </a:cubicBezTo>
                  <a:cubicBezTo>
                    <a:pt x="6" y="9"/>
                    <a:pt x="16" y="8"/>
                    <a:pt x="17" y="8"/>
                  </a:cubicBezTo>
                  <a:cubicBezTo>
                    <a:pt x="20" y="8"/>
                    <a:pt x="24" y="8"/>
                    <a:pt x="27" y="8"/>
                  </a:cubicBezTo>
                  <a:cubicBezTo>
                    <a:pt x="35" y="8"/>
                    <a:pt x="20" y="28"/>
                    <a:pt x="17" y="30"/>
                  </a:cubicBezTo>
                  <a:cubicBezTo>
                    <a:pt x="13" y="34"/>
                    <a:pt x="19" y="40"/>
                    <a:pt x="23" y="36"/>
                  </a:cubicBezTo>
                  <a:cubicBezTo>
                    <a:pt x="26" y="34"/>
                    <a:pt x="32" y="35"/>
                    <a:pt x="35" y="37"/>
                  </a:cubicBezTo>
                  <a:cubicBezTo>
                    <a:pt x="38" y="39"/>
                    <a:pt x="34" y="46"/>
                    <a:pt x="33" y="48"/>
                  </a:cubicBezTo>
                  <a:cubicBezTo>
                    <a:pt x="32" y="53"/>
                    <a:pt x="26" y="56"/>
                    <a:pt x="22" y="58"/>
                  </a:cubicBezTo>
                  <a:cubicBezTo>
                    <a:pt x="17" y="62"/>
                    <a:pt x="12" y="58"/>
                    <a:pt x="7" y="59"/>
                  </a:cubicBezTo>
                  <a:cubicBezTo>
                    <a:pt x="4" y="60"/>
                    <a:pt x="3" y="63"/>
                    <a:pt x="5" y="65"/>
                  </a:cubicBezTo>
                  <a:cubicBezTo>
                    <a:pt x="11" y="71"/>
                    <a:pt x="21" y="70"/>
                    <a:pt x="28" y="66"/>
                  </a:cubicBezTo>
                  <a:cubicBezTo>
                    <a:pt x="35" y="62"/>
                    <a:pt x="40" y="56"/>
                    <a:pt x="43" y="48"/>
                  </a:cubicBezTo>
                  <a:cubicBezTo>
                    <a:pt x="45" y="41"/>
                    <a:pt x="46" y="33"/>
                    <a:pt x="39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49"/>
            <p:cNvSpPr/>
            <p:nvPr>
              <p:custDataLst>
                <p:tags r:id="rId40"/>
              </p:custDataLst>
            </p:nvPr>
          </p:nvSpPr>
          <p:spPr bwMode="auto">
            <a:xfrm>
              <a:off x="2284269" y="3769016"/>
              <a:ext cx="80963" cy="107950"/>
            </a:xfrm>
            <a:custGeom>
              <a:avLst/>
              <a:gdLst>
                <a:gd name="T0" fmla="*/ 35 w 40"/>
                <a:gd name="T1" fmla="*/ 43 h 54"/>
                <a:gd name="T2" fmla="*/ 31 w 40"/>
                <a:gd name="T3" fmla="*/ 33 h 54"/>
                <a:gd name="T4" fmla="*/ 26 w 40"/>
                <a:gd name="T5" fmla="*/ 25 h 54"/>
                <a:gd name="T6" fmla="*/ 36 w 40"/>
                <a:gd name="T7" fmla="*/ 15 h 54"/>
                <a:gd name="T8" fmla="*/ 32 w 40"/>
                <a:gd name="T9" fmla="*/ 9 h 54"/>
                <a:gd name="T10" fmla="*/ 20 w 40"/>
                <a:gd name="T11" fmla="*/ 18 h 54"/>
                <a:gd name="T12" fmla="*/ 8 w 40"/>
                <a:gd name="T13" fmla="*/ 4 h 54"/>
                <a:gd name="T14" fmla="*/ 1 w 40"/>
                <a:gd name="T15" fmla="*/ 7 h 54"/>
                <a:gd name="T16" fmla="*/ 15 w 40"/>
                <a:gd name="T17" fmla="*/ 26 h 54"/>
                <a:gd name="T18" fmla="*/ 14 w 40"/>
                <a:gd name="T19" fmla="*/ 26 h 54"/>
                <a:gd name="T20" fmla="*/ 6 w 40"/>
                <a:gd name="T21" fmla="*/ 40 h 54"/>
                <a:gd name="T22" fmla="*/ 4 w 40"/>
                <a:gd name="T23" fmla="*/ 52 h 54"/>
                <a:gd name="T24" fmla="*/ 8 w 40"/>
                <a:gd name="T25" fmla="*/ 53 h 54"/>
                <a:gd name="T26" fmla="*/ 14 w 40"/>
                <a:gd name="T27" fmla="*/ 45 h 54"/>
                <a:gd name="T28" fmla="*/ 20 w 40"/>
                <a:gd name="T29" fmla="*/ 35 h 54"/>
                <a:gd name="T30" fmla="*/ 30 w 40"/>
                <a:gd name="T31" fmla="*/ 46 h 54"/>
                <a:gd name="T32" fmla="*/ 35 w 40"/>
                <a:gd name="T33" fmla="*/ 4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54">
                  <a:moveTo>
                    <a:pt x="35" y="43"/>
                  </a:moveTo>
                  <a:cubicBezTo>
                    <a:pt x="35" y="39"/>
                    <a:pt x="33" y="36"/>
                    <a:pt x="31" y="33"/>
                  </a:cubicBezTo>
                  <a:cubicBezTo>
                    <a:pt x="29" y="30"/>
                    <a:pt x="28" y="28"/>
                    <a:pt x="26" y="25"/>
                  </a:cubicBezTo>
                  <a:cubicBezTo>
                    <a:pt x="29" y="21"/>
                    <a:pt x="32" y="18"/>
                    <a:pt x="36" y="15"/>
                  </a:cubicBezTo>
                  <a:cubicBezTo>
                    <a:pt x="40" y="12"/>
                    <a:pt x="35" y="7"/>
                    <a:pt x="32" y="9"/>
                  </a:cubicBezTo>
                  <a:cubicBezTo>
                    <a:pt x="27" y="11"/>
                    <a:pt x="24" y="14"/>
                    <a:pt x="20" y="18"/>
                  </a:cubicBezTo>
                  <a:cubicBezTo>
                    <a:pt x="16" y="14"/>
                    <a:pt x="11" y="10"/>
                    <a:pt x="8" y="4"/>
                  </a:cubicBezTo>
                  <a:cubicBezTo>
                    <a:pt x="6" y="0"/>
                    <a:pt x="0" y="3"/>
                    <a:pt x="1" y="7"/>
                  </a:cubicBezTo>
                  <a:cubicBezTo>
                    <a:pt x="3" y="15"/>
                    <a:pt x="9" y="20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1" y="30"/>
                    <a:pt x="8" y="35"/>
                    <a:pt x="6" y="40"/>
                  </a:cubicBezTo>
                  <a:cubicBezTo>
                    <a:pt x="4" y="44"/>
                    <a:pt x="2" y="48"/>
                    <a:pt x="4" y="52"/>
                  </a:cubicBezTo>
                  <a:cubicBezTo>
                    <a:pt x="5" y="54"/>
                    <a:pt x="7" y="54"/>
                    <a:pt x="8" y="53"/>
                  </a:cubicBezTo>
                  <a:cubicBezTo>
                    <a:pt x="11" y="51"/>
                    <a:pt x="12" y="48"/>
                    <a:pt x="14" y="45"/>
                  </a:cubicBezTo>
                  <a:cubicBezTo>
                    <a:pt x="16" y="41"/>
                    <a:pt x="18" y="38"/>
                    <a:pt x="20" y="35"/>
                  </a:cubicBezTo>
                  <a:cubicBezTo>
                    <a:pt x="23" y="40"/>
                    <a:pt x="25" y="45"/>
                    <a:pt x="30" y="46"/>
                  </a:cubicBezTo>
                  <a:cubicBezTo>
                    <a:pt x="32" y="47"/>
                    <a:pt x="35" y="45"/>
                    <a:pt x="3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50"/>
            <p:cNvSpPr/>
            <p:nvPr>
              <p:custDataLst>
                <p:tags r:id="rId41"/>
              </p:custDataLst>
            </p:nvPr>
          </p:nvSpPr>
          <p:spPr bwMode="auto">
            <a:xfrm>
              <a:off x="2365231" y="3754728"/>
              <a:ext cx="153988" cy="149225"/>
            </a:xfrm>
            <a:custGeom>
              <a:avLst/>
              <a:gdLst>
                <a:gd name="T0" fmla="*/ 74 w 77"/>
                <a:gd name="T1" fmla="*/ 53 h 75"/>
                <a:gd name="T2" fmla="*/ 63 w 77"/>
                <a:gd name="T3" fmla="*/ 50 h 75"/>
                <a:gd name="T4" fmla="*/ 52 w 77"/>
                <a:gd name="T5" fmla="*/ 47 h 75"/>
                <a:gd name="T6" fmla="*/ 41 w 77"/>
                <a:gd name="T7" fmla="*/ 45 h 75"/>
                <a:gd name="T8" fmla="*/ 33 w 77"/>
                <a:gd name="T9" fmla="*/ 47 h 75"/>
                <a:gd name="T10" fmla="*/ 27 w 77"/>
                <a:gd name="T11" fmla="*/ 34 h 75"/>
                <a:gd name="T12" fmla="*/ 12 w 77"/>
                <a:gd name="T13" fmla="*/ 30 h 75"/>
                <a:gd name="T14" fmla="*/ 15 w 77"/>
                <a:gd name="T15" fmla="*/ 24 h 75"/>
                <a:gd name="T16" fmla="*/ 16 w 77"/>
                <a:gd name="T17" fmla="*/ 22 h 75"/>
                <a:gd name="T18" fmla="*/ 36 w 77"/>
                <a:gd name="T19" fmla="*/ 14 h 75"/>
                <a:gd name="T20" fmla="*/ 46 w 77"/>
                <a:gd name="T21" fmla="*/ 13 h 75"/>
                <a:gd name="T22" fmla="*/ 45 w 77"/>
                <a:gd name="T23" fmla="*/ 6 h 75"/>
                <a:gd name="T24" fmla="*/ 14 w 77"/>
                <a:gd name="T25" fmla="*/ 12 h 75"/>
                <a:gd name="T26" fmla="*/ 12 w 77"/>
                <a:gd name="T27" fmla="*/ 14 h 75"/>
                <a:gd name="T28" fmla="*/ 3 w 77"/>
                <a:gd name="T29" fmla="*/ 31 h 75"/>
                <a:gd name="T30" fmla="*/ 5 w 77"/>
                <a:gd name="T31" fmla="*/ 36 h 75"/>
                <a:gd name="T32" fmla="*/ 17 w 77"/>
                <a:gd name="T33" fmla="*/ 41 h 75"/>
                <a:gd name="T34" fmla="*/ 25 w 77"/>
                <a:gd name="T35" fmla="*/ 45 h 75"/>
                <a:gd name="T36" fmla="*/ 17 w 77"/>
                <a:gd name="T37" fmla="*/ 59 h 75"/>
                <a:gd name="T38" fmla="*/ 2 w 77"/>
                <a:gd name="T39" fmla="*/ 64 h 75"/>
                <a:gd name="T40" fmla="*/ 1 w 77"/>
                <a:gd name="T41" fmla="*/ 69 h 75"/>
                <a:gd name="T42" fmla="*/ 21 w 77"/>
                <a:gd name="T43" fmla="*/ 67 h 75"/>
                <a:gd name="T44" fmla="*/ 33 w 77"/>
                <a:gd name="T45" fmla="*/ 51 h 75"/>
                <a:gd name="T46" fmla="*/ 38 w 77"/>
                <a:gd name="T47" fmla="*/ 55 h 75"/>
                <a:gd name="T48" fmla="*/ 42 w 77"/>
                <a:gd name="T49" fmla="*/ 54 h 75"/>
                <a:gd name="T50" fmla="*/ 49 w 77"/>
                <a:gd name="T51" fmla="*/ 56 h 75"/>
                <a:gd name="T52" fmla="*/ 73 w 77"/>
                <a:gd name="T53" fmla="*/ 60 h 75"/>
                <a:gd name="T54" fmla="*/ 74 w 77"/>
                <a:gd name="T55" fmla="*/ 5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7" h="75">
                  <a:moveTo>
                    <a:pt x="74" y="53"/>
                  </a:moveTo>
                  <a:cubicBezTo>
                    <a:pt x="70" y="51"/>
                    <a:pt x="67" y="51"/>
                    <a:pt x="63" y="50"/>
                  </a:cubicBezTo>
                  <a:cubicBezTo>
                    <a:pt x="59" y="50"/>
                    <a:pt x="55" y="48"/>
                    <a:pt x="52" y="47"/>
                  </a:cubicBezTo>
                  <a:cubicBezTo>
                    <a:pt x="48" y="46"/>
                    <a:pt x="44" y="44"/>
                    <a:pt x="41" y="45"/>
                  </a:cubicBezTo>
                  <a:cubicBezTo>
                    <a:pt x="38" y="45"/>
                    <a:pt x="35" y="46"/>
                    <a:pt x="33" y="47"/>
                  </a:cubicBezTo>
                  <a:cubicBezTo>
                    <a:pt x="34" y="42"/>
                    <a:pt x="32" y="37"/>
                    <a:pt x="27" y="34"/>
                  </a:cubicBezTo>
                  <a:cubicBezTo>
                    <a:pt x="22" y="32"/>
                    <a:pt x="17" y="32"/>
                    <a:pt x="12" y="30"/>
                  </a:cubicBezTo>
                  <a:cubicBezTo>
                    <a:pt x="13" y="28"/>
                    <a:pt x="14" y="26"/>
                    <a:pt x="15" y="24"/>
                  </a:cubicBezTo>
                  <a:cubicBezTo>
                    <a:pt x="15" y="23"/>
                    <a:pt x="16" y="23"/>
                    <a:pt x="16" y="22"/>
                  </a:cubicBezTo>
                  <a:cubicBezTo>
                    <a:pt x="19" y="14"/>
                    <a:pt x="29" y="13"/>
                    <a:pt x="36" y="14"/>
                  </a:cubicBezTo>
                  <a:cubicBezTo>
                    <a:pt x="39" y="14"/>
                    <a:pt x="43" y="15"/>
                    <a:pt x="46" y="13"/>
                  </a:cubicBezTo>
                  <a:cubicBezTo>
                    <a:pt x="48" y="11"/>
                    <a:pt x="48" y="8"/>
                    <a:pt x="45" y="6"/>
                  </a:cubicBezTo>
                  <a:cubicBezTo>
                    <a:pt x="35" y="0"/>
                    <a:pt x="21" y="3"/>
                    <a:pt x="14" y="12"/>
                  </a:cubicBezTo>
                  <a:cubicBezTo>
                    <a:pt x="13" y="12"/>
                    <a:pt x="12" y="13"/>
                    <a:pt x="12" y="14"/>
                  </a:cubicBezTo>
                  <a:cubicBezTo>
                    <a:pt x="9" y="20"/>
                    <a:pt x="5" y="25"/>
                    <a:pt x="3" y="31"/>
                  </a:cubicBezTo>
                  <a:cubicBezTo>
                    <a:pt x="3" y="33"/>
                    <a:pt x="4" y="35"/>
                    <a:pt x="5" y="36"/>
                  </a:cubicBezTo>
                  <a:cubicBezTo>
                    <a:pt x="8" y="38"/>
                    <a:pt x="13" y="40"/>
                    <a:pt x="17" y="41"/>
                  </a:cubicBezTo>
                  <a:cubicBezTo>
                    <a:pt x="19" y="41"/>
                    <a:pt x="25" y="41"/>
                    <a:pt x="25" y="45"/>
                  </a:cubicBezTo>
                  <a:cubicBezTo>
                    <a:pt x="25" y="50"/>
                    <a:pt x="21" y="56"/>
                    <a:pt x="17" y="59"/>
                  </a:cubicBezTo>
                  <a:cubicBezTo>
                    <a:pt x="12" y="63"/>
                    <a:pt x="7" y="62"/>
                    <a:pt x="2" y="64"/>
                  </a:cubicBezTo>
                  <a:cubicBezTo>
                    <a:pt x="0" y="65"/>
                    <a:pt x="0" y="67"/>
                    <a:pt x="1" y="69"/>
                  </a:cubicBezTo>
                  <a:cubicBezTo>
                    <a:pt x="6" y="75"/>
                    <a:pt x="16" y="71"/>
                    <a:pt x="21" y="67"/>
                  </a:cubicBezTo>
                  <a:cubicBezTo>
                    <a:pt x="26" y="63"/>
                    <a:pt x="31" y="58"/>
                    <a:pt x="33" y="51"/>
                  </a:cubicBezTo>
                  <a:cubicBezTo>
                    <a:pt x="33" y="53"/>
                    <a:pt x="35" y="54"/>
                    <a:pt x="38" y="55"/>
                  </a:cubicBezTo>
                  <a:cubicBezTo>
                    <a:pt x="39" y="55"/>
                    <a:pt x="41" y="54"/>
                    <a:pt x="42" y="54"/>
                  </a:cubicBezTo>
                  <a:cubicBezTo>
                    <a:pt x="45" y="55"/>
                    <a:pt x="47" y="56"/>
                    <a:pt x="49" y="56"/>
                  </a:cubicBezTo>
                  <a:cubicBezTo>
                    <a:pt x="57" y="59"/>
                    <a:pt x="64" y="59"/>
                    <a:pt x="73" y="60"/>
                  </a:cubicBezTo>
                  <a:cubicBezTo>
                    <a:pt x="77" y="61"/>
                    <a:pt x="77" y="54"/>
                    <a:pt x="7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51"/>
            <p:cNvSpPr/>
            <p:nvPr>
              <p:custDataLst>
                <p:tags r:id="rId42"/>
              </p:custDataLst>
            </p:nvPr>
          </p:nvSpPr>
          <p:spPr bwMode="auto">
            <a:xfrm>
              <a:off x="2500169" y="3210216"/>
              <a:ext cx="85725" cy="25400"/>
            </a:xfrm>
            <a:custGeom>
              <a:avLst/>
              <a:gdLst>
                <a:gd name="T0" fmla="*/ 36 w 43"/>
                <a:gd name="T1" fmla="*/ 2 h 13"/>
                <a:gd name="T2" fmla="*/ 18 w 43"/>
                <a:gd name="T3" fmla="*/ 2 h 13"/>
                <a:gd name="T4" fmla="*/ 11 w 43"/>
                <a:gd name="T5" fmla="*/ 2 h 13"/>
                <a:gd name="T6" fmla="*/ 6 w 43"/>
                <a:gd name="T7" fmla="*/ 0 h 13"/>
                <a:gd name="T8" fmla="*/ 3 w 43"/>
                <a:gd name="T9" fmla="*/ 2 h 13"/>
                <a:gd name="T10" fmla="*/ 14 w 43"/>
                <a:gd name="T11" fmla="*/ 11 h 13"/>
                <a:gd name="T12" fmla="*/ 39 w 43"/>
                <a:gd name="T13" fmla="*/ 9 h 13"/>
                <a:gd name="T14" fmla="*/ 36 w 43"/>
                <a:gd name="T15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3">
                  <a:moveTo>
                    <a:pt x="36" y="2"/>
                  </a:moveTo>
                  <a:cubicBezTo>
                    <a:pt x="31" y="4"/>
                    <a:pt x="23" y="3"/>
                    <a:pt x="18" y="2"/>
                  </a:cubicBezTo>
                  <a:cubicBezTo>
                    <a:pt x="15" y="2"/>
                    <a:pt x="13" y="2"/>
                    <a:pt x="11" y="2"/>
                  </a:cubicBezTo>
                  <a:cubicBezTo>
                    <a:pt x="9" y="2"/>
                    <a:pt x="8" y="1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9"/>
                    <a:pt x="9" y="11"/>
                    <a:pt x="14" y="11"/>
                  </a:cubicBezTo>
                  <a:cubicBezTo>
                    <a:pt x="22" y="11"/>
                    <a:pt x="31" y="13"/>
                    <a:pt x="39" y="9"/>
                  </a:cubicBezTo>
                  <a:cubicBezTo>
                    <a:pt x="43" y="7"/>
                    <a:pt x="40" y="1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52"/>
            <p:cNvSpPr/>
            <p:nvPr>
              <p:custDataLst>
                <p:tags r:id="rId43"/>
              </p:custDataLst>
            </p:nvPr>
          </p:nvSpPr>
          <p:spPr bwMode="auto">
            <a:xfrm>
              <a:off x="2504931" y="3173703"/>
              <a:ext cx="79375" cy="30163"/>
            </a:xfrm>
            <a:custGeom>
              <a:avLst/>
              <a:gdLst>
                <a:gd name="T0" fmla="*/ 31 w 40"/>
                <a:gd name="T1" fmla="*/ 3 h 15"/>
                <a:gd name="T2" fmla="*/ 27 w 40"/>
                <a:gd name="T3" fmla="*/ 3 h 15"/>
                <a:gd name="T4" fmla="*/ 20 w 40"/>
                <a:gd name="T5" fmla="*/ 4 h 15"/>
                <a:gd name="T6" fmla="*/ 2 w 40"/>
                <a:gd name="T7" fmla="*/ 10 h 15"/>
                <a:gd name="T8" fmla="*/ 3 w 40"/>
                <a:gd name="T9" fmla="*/ 15 h 15"/>
                <a:gd name="T10" fmla="*/ 12 w 40"/>
                <a:gd name="T11" fmla="*/ 14 h 15"/>
                <a:gd name="T12" fmla="*/ 18 w 40"/>
                <a:gd name="T13" fmla="*/ 13 h 15"/>
                <a:gd name="T14" fmla="*/ 24 w 40"/>
                <a:gd name="T15" fmla="*/ 12 h 15"/>
                <a:gd name="T16" fmla="*/ 37 w 40"/>
                <a:gd name="T17" fmla="*/ 8 h 15"/>
                <a:gd name="T18" fmla="*/ 31 w 40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5">
                  <a:moveTo>
                    <a:pt x="31" y="3"/>
                  </a:moveTo>
                  <a:cubicBezTo>
                    <a:pt x="31" y="3"/>
                    <a:pt x="28" y="3"/>
                    <a:pt x="27" y="3"/>
                  </a:cubicBezTo>
                  <a:cubicBezTo>
                    <a:pt x="24" y="3"/>
                    <a:pt x="22" y="3"/>
                    <a:pt x="20" y="4"/>
                  </a:cubicBezTo>
                  <a:cubicBezTo>
                    <a:pt x="14" y="5"/>
                    <a:pt x="7" y="5"/>
                    <a:pt x="2" y="10"/>
                  </a:cubicBezTo>
                  <a:cubicBezTo>
                    <a:pt x="0" y="11"/>
                    <a:pt x="1" y="14"/>
                    <a:pt x="3" y="15"/>
                  </a:cubicBezTo>
                  <a:cubicBezTo>
                    <a:pt x="6" y="15"/>
                    <a:pt x="9" y="15"/>
                    <a:pt x="12" y="14"/>
                  </a:cubicBezTo>
                  <a:cubicBezTo>
                    <a:pt x="14" y="14"/>
                    <a:pt x="16" y="14"/>
                    <a:pt x="18" y="13"/>
                  </a:cubicBezTo>
                  <a:cubicBezTo>
                    <a:pt x="19" y="13"/>
                    <a:pt x="24" y="11"/>
                    <a:pt x="24" y="12"/>
                  </a:cubicBezTo>
                  <a:cubicBezTo>
                    <a:pt x="28" y="12"/>
                    <a:pt x="35" y="12"/>
                    <a:pt x="37" y="8"/>
                  </a:cubicBezTo>
                  <a:cubicBezTo>
                    <a:pt x="40" y="3"/>
                    <a:pt x="34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53"/>
            <p:cNvSpPr/>
            <p:nvPr>
              <p:custDataLst>
                <p:tags r:id="rId44"/>
              </p:custDataLst>
            </p:nvPr>
          </p:nvSpPr>
          <p:spPr bwMode="auto">
            <a:xfrm>
              <a:off x="2506519" y="3341978"/>
              <a:ext cx="79375" cy="39688"/>
            </a:xfrm>
            <a:custGeom>
              <a:avLst/>
              <a:gdLst>
                <a:gd name="T0" fmla="*/ 35 w 40"/>
                <a:gd name="T1" fmla="*/ 11 h 20"/>
                <a:gd name="T2" fmla="*/ 16 w 40"/>
                <a:gd name="T3" fmla="*/ 5 h 20"/>
                <a:gd name="T4" fmla="*/ 0 w 40"/>
                <a:gd name="T5" fmla="*/ 4 h 20"/>
                <a:gd name="T6" fmla="*/ 0 w 40"/>
                <a:gd name="T7" fmla="*/ 6 h 20"/>
                <a:gd name="T8" fmla="*/ 13 w 40"/>
                <a:gd name="T9" fmla="*/ 13 h 20"/>
                <a:gd name="T10" fmla="*/ 33 w 40"/>
                <a:gd name="T11" fmla="*/ 19 h 20"/>
                <a:gd name="T12" fmla="*/ 35 w 40"/>
                <a:gd name="T1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0">
                  <a:moveTo>
                    <a:pt x="35" y="11"/>
                  </a:moveTo>
                  <a:cubicBezTo>
                    <a:pt x="29" y="9"/>
                    <a:pt x="22" y="7"/>
                    <a:pt x="16" y="5"/>
                  </a:cubicBezTo>
                  <a:cubicBezTo>
                    <a:pt x="11" y="3"/>
                    <a:pt x="4" y="0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1" y="11"/>
                    <a:pt x="9" y="12"/>
                    <a:pt x="13" y="13"/>
                  </a:cubicBezTo>
                  <a:cubicBezTo>
                    <a:pt x="20" y="15"/>
                    <a:pt x="27" y="17"/>
                    <a:pt x="33" y="19"/>
                  </a:cubicBezTo>
                  <a:cubicBezTo>
                    <a:pt x="38" y="20"/>
                    <a:pt x="40" y="13"/>
                    <a:pt x="3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54"/>
            <p:cNvSpPr/>
            <p:nvPr>
              <p:custDataLst>
                <p:tags r:id="rId45"/>
              </p:custDataLst>
            </p:nvPr>
          </p:nvSpPr>
          <p:spPr bwMode="auto">
            <a:xfrm>
              <a:off x="2504931" y="3316578"/>
              <a:ext cx="69850" cy="30163"/>
            </a:xfrm>
            <a:custGeom>
              <a:avLst/>
              <a:gdLst>
                <a:gd name="T0" fmla="*/ 34 w 35"/>
                <a:gd name="T1" fmla="*/ 4 h 15"/>
                <a:gd name="T2" fmla="*/ 28 w 35"/>
                <a:gd name="T3" fmla="*/ 5 h 15"/>
                <a:gd name="T4" fmla="*/ 18 w 35"/>
                <a:gd name="T5" fmla="*/ 5 h 15"/>
                <a:gd name="T6" fmla="*/ 1 w 35"/>
                <a:gd name="T7" fmla="*/ 10 h 15"/>
                <a:gd name="T8" fmla="*/ 2 w 35"/>
                <a:gd name="T9" fmla="*/ 14 h 15"/>
                <a:gd name="T10" fmla="*/ 15 w 35"/>
                <a:gd name="T11" fmla="*/ 14 h 15"/>
                <a:gd name="T12" fmla="*/ 25 w 35"/>
                <a:gd name="T13" fmla="*/ 13 h 15"/>
                <a:gd name="T14" fmla="*/ 34 w 35"/>
                <a:gd name="T15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34" y="4"/>
                  </a:moveTo>
                  <a:cubicBezTo>
                    <a:pt x="34" y="0"/>
                    <a:pt x="28" y="1"/>
                    <a:pt x="28" y="5"/>
                  </a:cubicBezTo>
                  <a:cubicBezTo>
                    <a:pt x="28" y="5"/>
                    <a:pt x="20" y="5"/>
                    <a:pt x="18" y="5"/>
                  </a:cubicBezTo>
                  <a:cubicBezTo>
                    <a:pt x="13" y="5"/>
                    <a:pt x="5" y="5"/>
                    <a:pt x="1" y="10"/>
                  </a:cubicBezTo>
                  <a:cubicBezTo>
                    <a:pt x="0" y="11"/>
                    <a:pt x="0" y="14"/>
                    <a:pt x="2" y="14"/>
                  </a:cubicBezTo>
                  <a:cubicBezTo>
                    <a:pt x="6" y="15"/>
                    <a:pt x="11" y="14"/>
                    <a:pt x="15" y="14"/>
                  </a:cubicBezTo>
                  <a:cubicBezTo>
                    <a:pt x="18" y="13"/>
                    <a:pt x="22" y="13"/>
                    <a:pt x="25" y="13"/>
                  </a:cubicBezTo>
                  <a:cubicBezTo>
                    <a:pt x="31" y="13"/>
                    <a:pt x="35" y="10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55"/>
            <p:cNvSpPr/>
            <p:nvPr>
              <p:custDataLst>
                <p:tags r:id="rId46"/>
              </p:custDataLst>
            </p:nvPr>
          </p:nvSpPr>
          <p:spPr bwMode="auto">
            <a:xfrm>
              <a:off x="2485881" y="3495966"/>
              <a:ext cx="100013" cy="23813"/>
            </a:xfrm>
            <a:custGeom>
              <a:avLst/>
              <a:gdLst>
                <a:gd name="T0" fmla="*/ 45 w 50"/>
                <a:gd name="T1" fmla="*/ 3 h 12"/>
                <a:gd name="T2" fmla="*/ 23 w 50"/>
                <a:gd name="T3" fmla="*/ 1 h 12"/>
                <a:gd name="T4" fmla="*/ 11 w 50"/>
                <a:gd name="T5" fmla="*/ 2 h 12"/>
                <a:gd name="T6" fmla="*/ 2 w 50"/>
                <a:gd name="T7" fmla="*/ 3 h 12"/>
                <a:gd name="T8" fmla="*/ 1 w 50"/>
                <a:gd name="T9" fmla="*/ 7 h 12"/>
                <a:gd name="T10" fmla="*/ 19 w 50"/>
                <a:gd name="T11" fmla="*/ 10 h 12"/>
                <a:gd name="T12" fmla="*/ 37 w 50"/>
                <a:gd name="T13" fmla="*/ 10 h 12"/>
                <a:gd name="T14" fmla="*/ 41 w 50"/>
                <a:gd name="T15" fmla="*/ 10 h 12"/>
                <a:gd name="T16" fmla="*/ 43 w 50"/>
                <a:gd name="T17" fmla="*/ 10 h 12"/>
                <a:gd name="T18" fmla="*/ 45 w 50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2">
                  <a:moveTo>
                    <a:pt x="45" y="3"/>
                  </a:moveTo>
                  <a:cubicBezTo>
                    <a:pt x="38" y="0"/>
                    <a:pt x="31" y="1"/>
                    <a:pt x="23" y="1"/>
                  </a:cubicBezTo>
                  <a:cubicBezTo>
                    <a:pt x="19" y="1"/>
                    <a:pt x="15" y="2"/>
                    <a:pt x="11" y="2"/>
                  </a:cubicBezTo>
                  <a:cubicBezTo>
                    <a:pt x="8" y="2"/>
                    <a:pt x="5" y="2"/>
                    <a:pt x="2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5" y="12"/>
                    <a:pt x="13" y="11"/>
                    <a:pt x="19" y="10"/>
                  </a:cubicBezTo>
                  <a:cubicBezTo>
                    <a:pt x="25" y="10"/>
                    <a:pt x="31" y="9"/>
                    <a:pt x="37" y="10"/>
                  </a:cubicBezTo>
                  <a:cubicBezTo>
                    <a:pt x="38" y="11"/>
                    <a:pt x="40" y="11"/>
                    <a:pt x="41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8" y="11"/>
                    <a:pt x="50" y="3"/>
                    <a:pt x="4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56"/>
            <p:cNvSpPr/>
            <p:nvPr>
              <p:custDataLst>
                <p:tags r:id="rId47"/>
              </p:custDataLst>
            </p:nvPr>
          </p:nvSpPr>
          <p:spPr bwMode="auto">
            <a:xfrm>
              <a:off x="2477944" y="3454691"/>
              <a:ext cx="80963" cy="23813"/>
            </a:xfrm>
            <a:custGeom>
              <a:avLst/>
              <a:gdLst>
                <a:gd name="T0" fmla="*/ 31 w 40"/>
                <a:gd name="T1" fmla="*/ 4 h 12"/>
                <a:gd name="T2" fmla="*/ 26 w 40"/>
                <a:gd name="T3" fmla="*/ 3 h 12"/>
                <a:gd name="T4" fmla="*/ 17 w 40"/>
                <a:gd name="T5" fmla="*/ 3 h 12"/>
                <a:gd name="T6" fmla="*/ 1 w 40"/>
                <a:gd name="T7" fmla="*/ 8 h 12"/>
                <a:gd name="T8" fmla="*/ 3 w 40"/>
                <a:gd name="T9" fmla="*/ 12 h 12"/>
                <a:gd name="T10" fmla="*/ 13 w 40"/>
                <a:gd name="T11" fmla="*/ 11 h 12"/>
                <a:gd name="T12" fmla="*/ 24 w 40"/>
                <a:gd name="T13" fmla="*/ 12 h 12"/>
                <a:gd name="T14" fmla="*/ 32 w 40"/>
                <a:gd name="T15" fmla="*/ 11 h 12"/>
                <a:gd name="T16" fmla="*/ 38 w 40"/>
                <a:gd name="T17" fmla="*/ 8 h 12"/>
                <a:gd name="T18" fmla="*/ 31 w 40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">
                  <a:moveTo>
                    <a:pt x="31" y="4"/>
                  </a:moveTo>
                  <a:cubicBezTo>
                    <a:pt x="33" y="2"/>
                    <a:pt x="28" y="3"/>
                    <a:pt x="26" y="3"/>
                  </a:cubicBezTo>
                  <a:cubicBezTo>
                    <a:pt x="23" y="4"/>
                    <a:pt x="20" y="3"/>
                    <a:pt x="17" y="3"/>
                  </a:cubicBezTo>
                  <a:cubicBezTo>
                    <a:pt x="12" y="2"/>
                    <a:pt x="5" y="3"/>
                    <a:pt x="1" y="8"/>
                  </a:cubicBezTo>
                  <a:cubicBezTo>
                    <a:pt x="0" y="9"/>
                    <a:pt x="1" y="12"/>
                    <a:pt x="3" y="12"/>
                  </a:cubicBezTo>
                  <a:cubicBezTo>
                    <a:pt x="6" y="12"/>
                    <a:pt x="10" y="11"/>
                    <a:pt x="13" y="11"/>
                  </a:cubicBezTo>
                  <a:cubicBezTo>
                    <a:pt x="17" y="11"/>
                    <a:pt x="20" y="11"/>
                    <a:pt x="24" y="12"/>
                  </a:cubicBezTo>
                  <a:cubicBezTo>
                    <a:pt x="26" y="12"/>
                    <a:pt x="29" y="11"/>
                    <a:pt x="32" y="11"/>
                  </a:cubicBezTo>
                  <a:cubicBezTo>
                    <a:pt x="34" y="11"/>
                    <a:pt x="36" y="10"/>
                    <a:pt x="38" y="8"/>
                  </a:cubicBezTo>
                  <a:cubicBezTo>
                    <a:pt x="40" y="4"/>
                    <a:pt x="34" y="0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57"/>
            <p:cNvSpPr/>
            <p:nvPr>
              <p:custDataLst>
                <p:tags r:id="rId48"/>
              </p:custDataLst>
            </p:nvPr>
          </p:nvSpPr>
          <p:spPr bwMode="auto">
            <a:xfrm>
              <a:off x="2536681" y="3670591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58"/>
            <p:cNvSpPr/>
            <p:nvPr>
              <p:custDataLst>
                <p:tags r:id="rId49"/>
              </p:custDataLst>
            </p:nvPr>
          </p:nvSpPr>
          <p:spPr bwMode="auto">
            <a:xfrm>
              <a:off x="2470006" y="3638841"/>
              <a:ext cx="79375" cy="33338"/>
            </a:xfrm>
            <a:custGeom>
              <a:avLst/>
              <a:gdLst>
                <a:gd name="T0" fmla="*/ 36 w 39"/>
                <a:gd name="T1" fmla="*/ 9 h 17"/>
                <a:gd name="T2" fmla="*/ 18 w 39"/>
                <a:gd name="T3" fmla="*/ 3 h 17"/>
                <a:gd name="T4" fmla="*/ 3 w 39"/>
                <a:gd name="T5" fmla="*/ 5 h 17"/>
                <a:gd name="T6" fmla="*/ 6 w 39"/>
                <a:gd name="T7" fmla="*/ 11 h 17"/>
                <a:gd name="T8" fmla="*/ 29 w 39"/>
                <a:gd name="T9" fmla="*/ 15 h 17"/>
                <a:gd name="T10" fmla="*/ 33 w 39"/>
                <a:gd name="T11" fmla="*/ 16 h 17"/>
                <a:gd name="T12" fmla="*/ 33 w 39"/>
                <a:gd name="T13" fmla="*/ 16 h 17"/>
                <a:gd name="T14" fmla="*/ 33 w 39"/>
                <a:gd name="T15" fmla="*/ 16 h 17"/>
                <a:gd name="T16" fmla="*/ 34 w 39"/>
                <a:gd name="T17" fmla="*/ 16 h 17"/>
                <a:gd name="T18" fmla="*/ 34 w 39"/>
                <a:gd name="T19" fmla="*/ 16 h 17"/>
                <a:gd name="T20" fmla="*/ 35 w 39"/>
                <a:gd name="T21" fmla="*/ 16 h 17"/>
                <a:gd name="T22" fmla="*/ 36 w 39"/>
                <a:gd name="T2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17">
                  <a:moveTo>
                    <a:pt x="36" y="9"/>
                  </a:moveTo>
                  <a:cubicBezTo>
                    <a:pt x="30" y="6"/>
                    <a:pt x="24" y="4"/>
                    <a:pt x="18" y="3"/>
                  </a:cubicBezTo>
                  <a:cubicBezTo>
                    <a:pt x="13" y="2"/>
                    <a:pt x="6" y="0"/>
                    <a:pt x="3" y="5"/>
                  </a:cubicBezTo>
                  <a:cubicBezTo>
                    <a:pt x="0" y="8"/>
                    <a:pt x="2" y="11"/>
                    <a:pt x="6" y="11"/>
                  </a:cubicBezTo>
                  <a:cubicBezTo>
                    <a:pt x="14" y="10"/>
                    <a:pt x="21" y="13"/>
                    <a:pt x="29" y="15"/>
                  </a:cubicBezTo>
                  <a:cubicBezTo>
                    <a:pt x="30" y="16"/>
                    <a:pt x="31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5" y="16"/>
                    <a:pt x="35" y="16"/>
                  </a:cubicBezTo>
                  <a:cubicBezTo>
                    <a:pt x="38" y="15"/>
                    <a:pt x="39" y="11"/>
                    <a:pt x="3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59"/>
            <p:cNvSpPr/>
            <p:nvPr>
              <p:custDataLst>
                <p:tags r:id="rId50"/>
              </p:custDataLst>
            </p:nvPr>
          </p:nvSpPr>
          <p:spPr bwMode="auto">
            <a:xfrm>
              <a:off x="2473181" y="3603916"/>
              <a:ext cx="77788" cy="31750"/>
            </a:xfrm>
            <a:custGeom>
              <a:avLst/>
              <a:gdLst>
                <a:gd name="T0" fmla="*/ 35 w 39"/>
                <a:gd name="T1" fmla="*/ 8 h 16"/>
                <a:gd name="T2" fmla="*/ 1 w 39"/>
                <a:gd name="T3" fmla="*/ 10 h 16"/>
                <a:gd name="T4" fmla="*/ 3 w 39"/>
                <a:gd name="T5" fmla="*/ 14 h 16"/>
                <a:gd name="T6" fmla="*/ 17 w 39"/>
                <a:gd name="T7" fmla="*/ 12 h 16"/>
                <a:gd name="T8" fmla="*/ 33 w 39"/>
                <a:gd name="T9" fmla="*/ 15 h 16"/>
                <a:gd name="T10" fmla="*/ 35 w 39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6">
                  <a:moveTo>
                    <a:pt x="35" y="8"/>
                  </a:moveTo>
                  <a:cubicBezTo>
                    <a:pt x="26" y="4"/>
                    <a:pt x="8" y="0"/>
                    <a:pt x="1" y="10"/>
                  </a:cubicBezTo>
                  <a:cubicBezTo>
                    <a:pt x="0" y="12"/>
                    <a:pt x="1" y="14"/>
                    <a:pt x="3" y="14"/>
                  </a:cubicBezTo>
                  <a:cubicBezTo>
                    <a:pt x="8" y="14"/>
                    <a:pt x="12" y="12"/>
                    <a:pt x="17" y="12"/>
                  </a:cubicBezTo>
                  <a:cubicBezTo>
                    <a:pt x="22" y="12"/>
                    <a:pt x="28" y="14"/>
                    <a:pt x="33" y="15"/>
                  </a:cubicBezTo>
                  <a:cubicBezTo>
                    <a:pt x="37" y="16"/>
                    <a:pt x="39" y="10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60"/>
            <p:cNvSpPr/>
            <p:nvPr>
              <p:custDataLst>
                <p:tags r:id="rId51"/>
              </p:custDataLst>
            </p:nvPr>
          </p:nvSpPr>
          <p:spPr bwMode="auto">
            <a:xfrm>
              <a:off x="2444606" y="3810291"/>
              <a:ext cx="74613" cy="30163"/>
            </a:xfrm>
            <a:custGeom>
              <a:avLst/>
              <a:gdLst>
                <a:gd name="T0" fmla="*/ 32 w 37"/>
                <a:gd name="T1" fmla="*/ 6 h 15"/>
                <a:gd name="T2" fmla="*/ 1 w 37"/>
                <a:gd name="T3" fmla="*/ 6 h 15"/>
                <a:gd name="T4" fmla="*/ 2 w 37"/>
                <a:gd name="T5" fmla="*/ 11 h 15"/>
                <a:gd name="T6" fmla="*/ 15 w 37"/>
                <a:gd name="T7" fmla="*/ 12 h 15"/>
                <a:gd name="T8" fmla="*/ 30 w 37"/>
                <a:gd name="T9" fmla="*/ 14 h 15"/>
                <a:gd name="T10" fmla="*/ 32 w 37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5">
                  <a:moveTo>
                    <a:pt x="32" y="6"/>
                  </a:moveTo>
                  <a:cubicBezTo>
                    <a:pt x="24" y="3"/>
                    <a:pt x="8" y="0"/>
                    <a:pt x="1" y="6"/>
                  </a:cubicBezTo>
                  <a:cubicBezTo>
                    <a:pt x="0" y="7"/>
                    <a:pt x="0" y="10"/>
                    <a:pt x="2" y="11"/>
                  </a:cubicBezTo>
                  <a:cubicBezTo>
                    <a:pt x="6" y="13"/>
                    <a:pt x="11" y="12"/>
                    <a:pt x="15" y="12"/>
                  </a:cubicBezTo>
                  <a:cubicBezTo>
                    <a:pt x="20" y="12"/>
                    <a:pt x="25" y="13"/>
                    <a:pt x="30" y="14"/>
                  </a:cubicBezTo>
                  <a:cubicBezTo>
                    <a:pt x="35" y="15"/>
                    <a:pt x="37" y="8"/>
                    <a:pt x="3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61"/>
            <p:cNvSpPr/>
            <p:nvPr>
              <p:custDataLst>
                <p:tags r:id="rId52"/>
              </p:custDataLst>
            </p:nvPr>
          </p:nvSpPr>
          <p:spPr bwMode="auto">
            <a:xfrm>
              <a:off x="2622406" y="3108616"/>
              <a:ext cx="92075" cy="147638"/>
            </a:xfrm>
            <a:custGeom>
              <a:avLst/>
              <a:gdLst>
                <a:gd name="T0" fmla="*/ 44 w 46"/>
                <a:gd name="T1" fmla="*/ 40 h 74"/>
                <a:gd name="T2" fmla="*/ 39 w 46"/>
                <a:gd name="T3" fmla="*/ 33 h 74"/>
                <a:gd name="T4" fmla="*/ 36 w 46"/>
                <a:gd name="T5" fmla="*/ 32 h 74"/>
                <a:gd name="T6" fmla="*/ 34 w 46"/>
                <a:gd name="T7" fmla="*/ 31 h 74"/>
                <a:gd name="T8" fmla="*/ 38 w 46"/>
                <a:gd name="T9" fmla="*/ 20 h 74"/>
                <a:gd name="T10" fmla="*/ 37 w 46"/>
                <a:gd name="T11" fmla="*/ 4 h 74"/>
                <a:gd name="T12" fmla="*/ 21 w 46"/>
                <a:gd name="T13" fmla="*/ 4 h 74"/>
                <a:gd name="T14" fmla="*/ 13 w 46"/>
                <a:gd name="T15" fmla="*/ 8 h 74"/>
                <a:gd name="T16" fmla="*/ 11 w 46"/>
                <a:gd name="T17" fmla="*/ 18 h 74"/>
                <a:gd name="T18" fmla="*/ 16 w 46"/>
                <a:gd name="T19" fmla="*/ 20 h 74"/>
                <a:gd name="T20" fmla="*/ 20 w 46"/>
                <a:gd name="T21" fmla="*/ 13 h 74"/>
                <a:gd name="T22" fmla="*/ 21 w 46"/>
                <a:gd name="T23" fmla="*/ 13 h 74"/>
                <a:gd name="T24" fmla="*/ 24 w 46"/>
                <a:gd name="T25" fmla="*/ 12 h 74"/>
                <a:gd name="T26" fmla="*/ 31 w 46"/>
                <a:gd name="T27" fmla="*/ 11 h 74"/>
                <a:gd name="T28" fmla="*/ 31 w 46"/>
                <a:gd name="T29" fmla="*/ 11 h 74"/>
                <a:gd name="T30" fmla="*/ 31 w 46"/>
                <a:gd name="T31" fmla="*/ 12 h 74"/>
                <a:gd name="T32" fmla="*/ 27 w 46"/>
                <a:gd name="T33" fmla="*/ 25 h 74"/>
                <a:gd name="T34" fmla="*/ 24 w 46"/>
                <a:gd name="T35" fmla="*/ 35 h 74"/>
                <a:gd name="T36" fmla="*/ 33 w 46"/>
                <a:gd name="T37" fmla="*/ 40 h 74"/>
                <a:gd name="T38" fmla="*/ 36 w 46"/>
                <a:gd name="T39" fmla="*/ 43 h 74"/>
                <a:gd name="T40" fmla="*/ 33 w 46"/>
                <a:gd name="T41" fmla="*/ 55 h 74"/>
                <a:gd name="T42" fmla="*/ 19 w 46"/>
                <a:gd name="T43" fmla="*/ 63 h 74"/>
                <a:gd name="T44" fmla="*/ 4 w 46"/>
                <a:gd name="T45" fmla="*/ 57 h 74"/>
                <a:gd name="T46" fmla="*/ 1 w 46"/>
                <a:gd name="T47" fmla="*/ 62 h 74"/>
                <a:gd name="T48" fmla="*/ 19 w 46"/>
                <a:gd name="T49" fmla="*/ 72 h 74"/>
                <a:gd name="T50" fmla="*/ 39 w 46"/>
                <a:gd name="T51" fmla="*/ 64 h 74"/>
                <a:gd name="T52" fmla="*/ 44 w 46"/>
                <a:gd name="T5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74">
                  <a:moveTo>
                    <a:pt x="44" y="40"/>
                  </a:moveTo>
                  <a:cubicBezTo>
                    <a:pt x="43" y="37"/>
                    <a:pt x="42" y="34"/>
                    <a:pt x="39" y="33"/>
                  </a:cubicBezTo>
                  <a:cubicBezTo>
                    <a:pt x="38" y="32"/>
                    <a:pt x="37" y="32"/>
                    <a:pt x="36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6" y="28"/>
                    <a:pt x="37" y="24"/>
                    <a:pt x="38" y="20"/>
                  </a:cubicBezTo>
                  <a:cubicBezTo>
                    <a:pt x="40" y="15"/>
                    <a:pt x="41" y="9"/>
                    <a:pt x="37" y="4"/>
                  </a:cubicBezTo>
                  <a:cubicBezTo>
                    <a:pt x="34" y="0"/>
                    <a:pt x="25" y="3"/>
                    <a:pt x="21" y="4"/>
                  </a:cubicBezTo>
                  <a:cubicBezTo>
                    <a:pt x="18" y="5"/>
                    <a:pt x="15" y="6"/>
                    <a:pt x="13" y="8"/>
                  </a:cubicBezTo>
                  <a:cubicBezTo>
                    <a:pt x="11" y="11"/>
                    <a:pt x="12" y="15"/>
                    <a:pt x="11" y="18"/>
                  </a:cubicBezTo>
                  <a:cubicBezTo>
                    <a:pt x="10" y="22"/>
                    <a:pt x="15" y="23"/>
                    <a:pt x="16" y="20"/>
                  </a:cubicBezTo>
                  <a:cubicBezTo>
                    <a:pt x="17" y="18"/>
                    <a:pt x="19" y="15"/>
                    <a:pt x="20" y="13"/>
                  </a:cubicBezTo>
                  <a:cubicBezTo>
                    <a:pt x="19" y="14"/>
                    <a:pt x="20" y="13"/>
                    <a:pt x="21" y="13"/>
                  </a:cubicBezTo>
                  <a:cubicBezTo>
                    <a:pt x="22" y="12"/>
                    <a:pt x="23" y="12"/>
                    <a:pt x="24" y="12"/>
                  </a:cubicBezTo>
                  <a:cubicBezTo>
                    <a:pt x="26" y="11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2"/>
                    <a:pt x="31" y="12"/>
                  </a:cubicBezTo>
                  <a:cubicBezTo>
                    <a:pt x="31" y="17"/>
                    <a:pt x="29" y="21"/>
                    <a:pt x="27" y="25"/>
                  </a:cubicBezTo>
                  <a:cubicBezTo>
                    <a:pt x="26" y="28"/>
                    <a:pt x="24" y="32"/>
                    <a:pt x="24" y="35"/>
                  </a:cubicBezTo>
                  <a:cubicBezTo>
                    <a:pt x="25" y="39"/>
                    <a:pt x="30" y="40"/>
                    <a:pt x="33" y="40"/>
                  </a:cubicBezTo>
                  <a:cubicBezTo>
                    <a:pt x="35" y="41"/>
                    <a:pt x="35" y="40"/>
                    <a:pt x="36" y="43"/>
                  </a:cubicBezTo>
                  <a:cubicBezTo>
                    <a:pt x="37" y="47"/>
                    <a:pt x="35" y="52"/>
                    <a:pt x="33" y="55"/>
                  </a:cubicBezTo>
                  <a:cubicBezTo>
                    <a:pt x="30" y="61"/>
                    <a:pt x="26" y="64"/>
                    <a:pt x="19" y="63"/>
                  </a:cubicBezTo>
                  <a:cubicBezTo>
                    <a:pt x="14" y="61"/>
                    <a:pt x="9" y="57"/>
                    <a:pt x="4" y="57"/>
                  </a:cubicBezTo>
                  <a:cubicBezTo>
                    <a:pt x="2" y="57"/>
                    <a:pt x="0" y="60"/>
                    <a:pt x="1" y="62"/>
                  </a:cubicBezTo>
                  <a:cubicBezTo>
                    <a:pt x="4" y="67"/>
                    <a:pt x="13" y="71"/>
                    <a:pt x="19" y="72"/>
                  </a:cubicBezTo>
                  <a:cubicBezTo>
                    <a:pt x="26" y="74"/>
                    <a:pt x="34" y="70"/>
                    <a:pt x="39" y="64"/>
                  </a:cubicBezTo>
                  <a:cubicBezTo>
                    <a:pt x="43" y="57"/>
                    <a:pt x="46" y="48"/>
                    <a:pt x="4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62"/>
            <p:cNvSpPr>
              <a:spLocks noEditPoints="1"/>
            </p:cNvSpPr>
            <p:nvPr>
              <p:custDataLst>
                <p:tags r:id="rId53"/>
              </p:custDataLst>
            </p:nvPr>
          </p:nvSpPr>
          <p:spPr bwMode="auto">
            <a:xfrm>
              <a:off x="2612881" y="3270541"/>
              <a:ext cx="76200" cy="127000"/>
            </a:xfrm>
            <a:custGeom>
              <a:avLst/>
              <a:gdLst>
                <a:gd name="T0" fmla="*/ 32 w 38"/>
                <a:gd name="T1" fmla="*/ 47 h 64"/>
                <a:gd name="T2" fmla="*/ 15 w 38"/>
                <a:gd name="T3" fmla="*/ 41 h 64"/>
                <a:gd name="T4" fmla="*/ 11 w 38"/>
                <a:gd name="T5" fmla="*/ 43 h 64"/>
                <a:gd name="T6" fmla="*/ 10 w 38"/>
                <a:gd name="T7" fmla="*/ 39 h 64"/>
                <a:gd name="T8" fmla="*/ 13 w 38"/>
                <a:gd name="T9" fmla="*/ 25 h 64"/>
                <a:gd name="T10" fmla="*/ 22 w 38"/>
                <a:gd name="T11" fmla="*/ 13 h 64"/>
                <a:gd name="T12" fmla="*/ 26 w 38"/>
                <a:gd name="T13" fmla="*/ 9 h 64"/>
                <a:gd name="T14" fmla="*/ 33 w 38"/>
                <a:gd name="T15" fmla="*/ 10 h 64"/>
                <a:gd name="T16" fmla="*/ 35 w 38"/>
                <a:gd name="T17" fmla="*/ 4 h 64"/>
                <a:gd name="T18" fmla="*/ 18 w 38"/>
                <a:gd name="T19" fmla="*/ 6 h 64"/>
                <a:gd name="T20" fmla="*/ 11 w 38"/>
                <a:gd name="T21" fmla="*/ 12 h 64"/>
                <a:gd name="T22" fmla="*/ 5 w 38"/>
                <a:gd name="T23" fmla="*/ 24 h 64"/>
                <a:gd name="T24" fmla="*/ 3 w 38"/>
                <a:gd name="T25" fmla="*/ 47 h 64"/>
                <a:gd name="T26" fmla="*/ 7 w 38"/>
                <a:gd name="T27" fmla="*/ 54 h 64"/>
                <a:gd name="T28" fmla="*/ 7 w 38"/>
                <a:gd name="T29" fmla="*/ 58 h 64"/>
                <a:gd name="T30" fmla="*/ 12 w 38"/>
                <a:gd name="T31" fmla="*/ 59 h 64"/>
                <a:gd name="T32" fmla="*/ 13 w 38"/>
                <a:gd name="T33" fmla="*/ 58 h 64"/>
                <a:gd name="T34" fmla="*/ 15 w 38"/>
                <a:gd name="T35" fmla="*/ 60 h 64"/>
                <a:gd name="T36" fmla="*/ 29 w 38"/>
                <a:gd name="T37" fmla="*/ 62 h 64"/>
                <a:gd name="T38" fmla="*/ 32 w 38"/>
                <a:gd name="T39" fmla="*/ 47 h 64"/>
                <a:gd name="T40" fmla="*/ 22 w 38"/>
                <a:gd name="T41" fmla="*/ 53 h 64"/>
                <a:gd name="T42" fmla="*/ 17 w 38"/>
                <a:gd name="T43" fmla="*/ 50 h 64"/>
                <a:gd name="T44" fmla="*/ 17 w 38"/>
                <a:gd name="T45" fmla="*/ 50 h 64"/>
                <a:gd name="T46" fmla="*/ 21 w 38"/>
                <a:gd name="T47" fmla="*/ 49 h 64"/>
                <a:gd name="T48" fmla="*/ 25 w 38"/>
                <a:gd name="T49" fmla="*/ 52 h 64"/>
                <a:gd name="T50" fmla="*/ 22 w 38"/>
                <a:gd name="T51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64">
                  <a:moveTo>
                    <a:pt x="32" y="47"/>
                  </a:moveTo>
                  <a:cubicBezTo>
                    <a:pt x="30" y="41"/>
                    <a:pt x="21" y="39"/>
                    <a:pt x="15" y="41"/>
                  </a:cubicBezTo>
                  <a:cubicBezTo>
                    <a:pt x="14" y="41"/>
                    <a:pt x="12" y="42"/>
                    <a:pt x="11" y="43"/>
                  </a:cubicBezTo>
                  <a:cubicBezTo>
                    <a:pt x="11" y="42"/>
                    <a:pt x="10" y="40"/>
                    <a:pt x="10" y="39"/>
                  </a:cubicBezTo>
                  <a:cubicBezTo>
                    <a:pt x="9" y="35"/>
                    <a:pt x="12" y="29"/>
                    <a:pt x="13" y="25"/>
                  </a:cubicBezTo>
                  <a:cubicBezTo>
                    <a:pt x="15" y="20"/>
                    <a:pt x="18" y="15"/>
                    <a:pt x="22" y="13"/>
                  </a:cubicBezTo>
                  <a:cubicBezTo>
                    <a:pt x="23" y="11"/>
                    <a:pt x="24" y="9"/>
                    <a:pt x="26" y="9"/>
                  </a:cubicBezTo>
                  <a:cubicBezTo>
                    <a:pt x="29" y="9"/>
                    <a:pt x="31" y="9"/>
                    <a:pt x="33" y="10"/>
                  </a:cubicBezTo>
                  <a:cubicBezTo>
                    <a:pt x="37" y="11"/>
                    <a:pt x="38" y="5"/>
                    <a:pt x="35" y="4"/>
                  </a:cubicBezTo>
                  <a:cubicBezTo>
                    <a:pt x="29" y="1"/>
                    <a:pt x="22" y="0"/>
                    <a:pt x="18" y="6"/>
                  </a:cubicBezTo>
                  <a:cubicBezTo>
                    <a:pt x="16" y="8"/>
                    <a:pt x="13" y="10"/>
                    <a:pt x="11" y="12"/>
                  </a:cubicBezTo>
                  <a:cubicBezTo>
                    <a:pt x="8" y="16"/>
                    <a:pt x="6" y="20"/>
                    <a:pt x="5" y="24"/>
                  </a:cubicBezTo>
                  <a:cubicBezTo>
                    <a:pt x="2" y="31"/>
                    <a:pt x="0" y="39"/>
                    <a:pt x="3" y="47"/>
                  </a:cubicBezTo>
                  <a:cubicBezTo>
                    <a:pt x="4" y="50"/>
                    <a:pt x="6" y="52"/>
                    <a:pt x="7" y="54"/>
                  </a:cubicBezTo>
                  <a:cubicBezTo>
                    <a:pt x="7" y="55"/>
                    <a:pt x="7" y="57"/>
                    <a:pt x="7" y="58"/>
                  </a:cubicBezTo>
                  <a:cubicBezTo>
                    <a:pt x="8" y="60"/>
                    <a:pt x="11" y="61"/>
                    <a:pt x="12" y="59"/>
                  </a:cubicBezTo>
                  <a:cubicBezTo>
                    <a:pt x="12" y="59"/>
                    <a:pt x="13" y="59"/>
                    <a:pt x="13" y="58"/>
                  </a:cubicBezTo>
                  <a:cubicBezTo>
                    <a:pt x="14" y="59"/>
                    <a:pt x="14" y="59"/>
                    <a:pt x="15" y="60"/>
                  </a:cubicBezTo>
                  <a:cubicBezTo>
                    <a:pt x="19" y="62"/>
                    <a:pt x="24" y="64"/>
                    <a:pt x="29" y="62"/>
                  </a:cubicBezTo>
                  <a:cubicBezTo>
                    <a:pt x="35" y="59"/>
                    <a:pt x="35" y="51"/>
                    <a:pt x="32" y="47"/>
                  </a:cubicBezTo>
                  <a:close/>
                  <a:moveTo>
                    <a:pt x="22" y="53"/>
                  </a:moveTo>
                  <a:cubicBezTo>
                    <a:pt x="20" y="52"/>
                    <a:pt x="19" y="51"/>
                    <a:pt x="17" y="50"/>
                  </a:cubicBezTo>
                  <a:cubicBezTo>
                    <a:pt x="17" y="49"/>
                    <a:pt x="17" y="49"/>
                    <a:pt x="17" y="50"/>
                  </a:cubicBezTo>
                  <a:cubicBezTo>
                    <a:pt x="19" y="49"/>
                    <a:pt x="20" y="49"/>
                    <a:pt x="21" y="49"/>
                  </a:cubicBezTo>
                  <a:cubicBezTo>
                    <a:pt x="23" y="49"/>
                    <a:pt x="24" y="50"/>
                    <a:pt x="25" y="52"/>
                  </a:cubicBezTo>
                  <a:cubicBezTo>
                    <a:pt x="26" y="55"/>
                    <a:pt x="24" y="54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3"/>
            <p:cNvSpPr>
              <a:spLocks noEditPoints="1"/>
            </p:cNvSpPr>
            <p:nvPr>
              <p:custDataLst>
                <p:tags r:id="rId54"/>
              </p:custDataLst>
            </p:nvPr>
          </p:nvSpPr>
          <p:spPr bwMode="auto">
            <a:xfrm>
              <a:off x="2604944" y="3432466"/>
              <a:ext cx="79375" cy="147638"/>
            </a:xfrm>
            <a:custGeom>
              <a:avLst/>
              <a:gdLst>
                <a:gd name="T0" fmla="*/ 37 w 40"/>
                <a:gd name="T1" fmla="*/ 36 h 74"/>
                <a:gd name="T2" fmla="*/ 38 w 40"/>
                <a:gd name="T3" fmla="*/ 24 h 74"/>
                <a:gd name="T4" fmla="*/ 38 w 40"/>
                <a:gd name="T5" fmla="*/ 12 h 74"/>
                <a:gd name="T6" fmla="*/ 36 w 40"/>
                <a:gd name="T7" fmla="*/ 10 h 74"/>
                <a:gd name="T8" fmla="*/ 36 w 40"/>
                <a:gd name="T9" fmla="*/ 9 h 74"/>
                <a:gd name="T10" fmla="*/ 31 w 40"/>
                <a:gd name="T11" fmla="*/ 5 h 74"/>
                <a:gd name="T12" fmla="*/ 22 w 40"/>
                <a:gd name="T13" fmla="*/ 2 h 74"/>
                <a:gd name="T14" fmla="*/ 20 w 40"/>
                <a:gd name="T15" fmla="*/ 1 h 74"/>
                <a:gd name="T16" fmla="*/ 20 w 40"/>
                <a:gd name="T17" fmla="*/ 1 h 74"/>
                <a:gd name="T18" fmla="*/ 9 w 40"/>
                <a:gd name="T19" fmla="*/ 1 h 74"/>
                <a:gd name="T20" fmla="*/ 1 w 40"/>
                <a:gd name="T21" fmla="*/ 7 h 74"/>
                <a:gd name="T22" fmla="*/ 3 w 40"/>
                <a:gd name="T23" fmla="*/ 9 h 74"/>
                <a:gd name="T24" fmla="*/ 4 w 40"/>
                <a:gd name="T25" fmla="*/ 9 h 74"/>
                <a:gd name="T26" fmla="*/ 1 w 40"/>
                <a:gd name="T27" fmla="*/ 15 h 74"/>
                <a:gd name="T28" fmla="*/ 4 w 40"/>
                <a:gd name="T29" fmla="*/ 28 h 74"/>
                <a:gd name="T30" fmla="*/ 17 w 40"/>
                <a:gd name="T31" fmla="*/ 35 h 74"/>
                <a:gd name="T32" fmla="*/ 27 w 40"/>
                <a:gd name="T33" fmla="*/ 36 h 74"/>
                <a:gd name="T34" fmla="*/ 27 w 40"/>
                <a:gd name="T35" fmla="*/ 38 h 74"/>
                <a:gd name="T36" fmla="*/ 18 w 40"/>
                <a:gd name="T37" fmla="*/ 56 h 74"/>
                <a:gd name="T38" fmla="*/ 4 w 40"/>
                <a:gd name="T39" fmla="*/ 70 h 74"/>
                <a:gd name="T40" fmla="*/ 6 w 40"/>
                <a:gd name="T41" fmla="*/ 74 h 74"/>
                <a:gd name="T42" fmla="*/ 26 w 40"/>
                <a:gd name="T43" fmla="*/ 61 h 74"/>
                <a:gd name="T44" fmla="*/ 37 w 40"/>
                <a:gd name="T45" fmla="*/ 36 h 74"/>
                <a:gd name="T46" fmla="*/ 27 w 40"/>
                <a:gd name="T47" fmla="*/ 25 h 74"/>
                <a:gd name="T48" fmla="*/ 11 w 40"/>
                <a:gd name="T49" fmla="*/ 22 h 74"/>
                <a:gd name="T50" fmla="*/ 11 w 40"/>
                <a:gd name="T51" fmla="*/ 9 h 74"/>
                <a:gd name="T52" fmla="*/ 14 w 40"/>
                <a:gd name="T53" fmla="*/ 8 h 74"/>
                <a:gd name="T54" fmla="*/ 16 w 40"/>
                <a:gd name="T55" fmla="*/ 10 h 74"/>
                <a:gd name="T56" fmla="*/ 27 w 40"/>
                <a:gd name="T57" fmla="*/ 14 h 74"/>
                <a:gd name="T58" fmla="*/ 30 w 40"/>
                <a:gd name="T59" fmla="*/ 19 h 74"/>
                <a:gd name="T60" fmla="*/ 27 w 40"/>
                <a:gd name="T61" fmla="*/ 2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0" h="74">
                  <a:moveTo>
                    <a:pt x="37" y="36"/>
                  </a:moveTo>
                  <a:cubicBezTo>
                    <a:pt x="37" y="33"/>
                    <a:pt x="38" y="29"/>
                    <a:pt x="38" y="24"/>
                  </a:cubicBezTo>
                  <a:cubicBezTo>
                    <a:pt x="40" y="20"/>
                    <a:pt x="40" y="16"/>
                    <a:pt x="38" y="12"/>
                  </a:cubicBezTo>
                  <a:cubicBezTo>
                    <a:pt x="37" y="11"/>
                    <a:pt x="37" y="11"/>
                    <a:pt x="36" y="10"/>
                  </a:cubicBezTo>
                  <a:cubicBezTo>
                    <a:pt x="38" y="11"/>
                    <a:pt x="36" y="9"/>
                    <a:pt x="36" y="9"/>
                  </a:cubicBezTo>
                  <a:cubicBezTo>
                    <a:pt x="35" y="7"/>
                    <a:pt x="33" y="6"/>
                    <a:pt x="31" y="5"/>
                  </a:cubicBezTo>
                  <a:cubicBezTo>
                    <a:pt x="29" y="4"/>
                    <a:pt x="25" y="2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6" y="0"/>
                    <a:pt x="12" y="0"/>
                    <a:pt x="9" y="1"/>
                  </a:cubicBezTo>
                  <a:cubicBezTo>
                    <a:pt x="6" y="1"/>
                    <a:pt x="0" y="3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2" y="11"/>
                    <a:pt x="1" y="13"/>
                    <a:pt x="1" y="15"/>
                  </a:cubicBezTo>
                  <a:cubicBezTo>
                    <a:pt x="0" y="20"/>
                    <a:pt x="2" y="25"/>
                    <a:pt x="4" y="28"/>
                  </a:cubicBezTo>
                  <a:cubicBezTo>
                    <a:pt x="8" y="33"/>
                    <a:pt x="12" y="34"/>
                    <a:pt x="17" y="35"/>
                  </a:cubicBezTo>
                  <a:cubicBezTo>
                    <a:pt x="20" y="36"/>
                    <a:pt x="24" y="36"/>
                    <a:pt x="27" y="36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5" y="45"/>
                    <a:pt x="22" y="51"/>
                    <a:pt x="18" y="56"/>
                  </a:cubicBezTo>
                  <a:cubicBezTo>
                    <a:pt x="14" y="61"/>
                    <a:pt x="8" y="64"/>
                    <a:pt x="4" y="70"/>
                  </a:cubicBezTo>
                  <a:cubicBezTo>
                    <a:pt x="3" y="72"/>
                    <a:pt x="4" y="74"/>
                    <a:pt x="6" y="74"/>
                  </a:cubicBezTo>
                  <a:cubicBezTo>
                    <a:pt x="14" y="74"/>
                    <a:pt x="22" y="67"/>
                    <a:pt x="26" y="61"/>
                  </a:cubicBezTo>
                  <a:cubicBezTo>
                    <a:pt x="32" y="54"/>
                    <a:pt x="35" y="45"/>
                    <a:pt x="37" y="36"/>
                  </a:cubicBezTo>
                  <a:close/>
                  <a:moveTo>
                    <a:pt x="27" y="25"/>
                  </a:moveTo>
                  <a:cubicBezTo>
                    <a:pt x="24" y="29"/>
                    <a:pt x="14" y="24"/>
                    <a:pt x="11" y="22"/>
                  </a:cubicBezTo>
                  <a:cubicBezTo>
                    <a:pt x="8" y="18"/>
                    <a:pt x="10" y="13"/>
                    <a:pt x="11" y="9"/>
                  </a:cubicBezTo>
                  <a:cubicBezTo>
                    <a:pt x="12" y="9"/>
                    <a:pt x="13" y="8"/>
                    <a:pt x="14" y="8"/>
                  </a:cubicBezTo>
                  <a:cubicBezTo>
                    <a:pt x="15" y="9"/>
                    <a:pt x="15" y="10"/>
                    <a:pt x="16" y="10"/>
                  </a:cubicBezTo>
                  <a:cubicBezTo>
                    <a:pt x="18" y="11"/>
                    <a:pt x="27" y="12"/>
                    <a:pt x="27" y="14"/>
                  </a:cubicBezTo>
                  <a:cubicBezTo>
                    <a:pt x="28" y="16"/>
                    <a:pt x="30" y="17"/>
                    <a:pt x="30" y="19"/>
                  </a:cubicBezTo>
                  <a:cubicBezTo>
                    <a:pt x="29" y="21"/>
                    <a:pt x="28" y="23"/>
                    <a:pt x="2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64"/>
            <p:cNvSpPr/>
            <p:nvPr>
              <p:custDataLst>
                <p:tags r:id="rId55"/>
              </p:custDataLst>
            </p:nvPr>
          </p:nvSpPr>
          <p:spPr bwMode="auto">
            <a:xfrm>
              <a:off x="2565256" y="3594391"/>
              <a:ext cx="73025" cy="136525"/>
            </a:xfrm>
            <a:custGeom>
              <a:avLst/>
              <a:gdLst>
                <a:gd name="T0" fmla="*/ 29 w 37"/>
                <a:gd name="T1" fmla="*/ 37 h 68"/>
                <a:gd name="T2" fmla="*/ 37 w 37"/>
                <a:gd name="T3" fmla="*/ 6 h 68"/>
                <a:gd name="T4" fmla="*/ 32 w 37"/>
                <a:gd name="T5" fmla="*/ 1 h 68"/>
                <a:gd name="T6" fmla="*/ 18 w 37"/>
                <a:gd name="T7" fmla="*/ 15 h 68"/>
                <a:gd name="T8" fmla="*/ 13 w 37"/>
                <a:gd name="T9" fmla="*/ 22 h 68"/>
                <a:gd name="T10" fmla="*/ 8 w 37"/>
                <a:gd name="T11" fmla="*/ 29 h 68"/>
                <a:gd name="T12" fmla="*/ 1 w 37"/>
                <a:gd name="T13" fmla="*/ 38 h 68"/>
                <a:gd name="T14" fmla="*/ 9 w 37"/>
                <a:gd name="T15" fmla="*/ 42 h 68"/>
                <a:gd name="T16" fmla="*/ 15 w 37"/>
                <a:gd name="T17" fmla="*/ 35 h 68"/>
                <a:gd name="T18" fmla="*/ 22 w 37"/>
                <a:gd name="T19" fmla="*/ 26 h 68"/>
                <a:gd name="T20" fmla="*/ 20 w 37"/>
                <a:gd name="T21" fmla="*/ 34 h 68"/>
                <a:gd name="T22" fmla="*/ 20 w 37"/>
                <a:gd name="T23" fmla="*/ 48 h 68"/>
                <a:gd name="T24" fmla="*/ 21 w 37"/>
                <a:gd name="T25" fmla="*/ 64 h 68"/>
                <a:gd name="T26" fmla="*/ 27 w 37"/>
                <a:gd name="T27" fmla="*/ 66 h 68"/>
                <a:gd name="T28" fmla="*/ 29 w 37"/>
                <a:gd name="T29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68">
                  <a:moveTo>
                    <a:pt x="29" y="37"/>
                  </a:moveTo>
                  <a:cubicBezTo>
                    <a:pt x="30" y="26"/>
                    <a:pt x="37" y="17"/>
                    <a:pt x="37" y="6"/>
                  </a:cubicBezTo>
                  <a:cubicBezTo>
                    <a:pt x="37" y="3"/>
                    <a:pt x="34" y="0"/>
                    <a:pt x="32" y="1"/>
                  </a:cubicBezTo>
                  <a:cubicBezTo>
                    <a:pt x="25" y="3"/>
                    <a:pt x="21" y="10"/>
                    <a:pt x="18" y="15"/>
                  </a:cubicBezTo>
                  <a:cubicBezTo>
                    <a:pt x="16" y="18"/>
                    <a:pt x="15" y="20"/>
                    <a:pt x="13" y="22"/>
                  </a:cubicBezTo>
                  <a:cubicBezTo>
                    <a:pt x="12" y="24"/>
                    <a:pt x="10" y="28"/>
                    <a:pt x="8" y="29"/>
                  </a:cubicBezTo>
                  <a:cubicBezTo>
                    <a:pt x="5" y="32"/>
                    <a:pt x="3" y="34"/>
                    <a:pt x="1" y="38"/>
                  </a:cubicBezTo>
                  <a:cubicBezTo>
                    <a:pt x="0" y="43"/>
                    <a:pt x="6" y="46"/>
                    <a:pt x="9" y="42"/>
                  </a:cubicBezTo>
                  <a:cubicBezTo>
                    <a:pt x="10" y="38"/>
                    <a:pt x="13" y="38"/>
                    <a:pt x="15" y="35"/>
                  </a:cubicBezTo>
                  <a:cubicBezTo>
                    <a:pt x="17" y="32"/>
                    <a:pt x="19" y="29"/>
                    <a:pt x="22" y="26"/>
                  </a:cubicBezTo>
                  <a:cubicBezTo>
                    <a:pt x="21" y="29"/>
                    <a:pt x="20" y="31"/>
                    <a:pt x="20" y="34"/>
                  </a:cubicBezTo>
                  <a:cubicBezTo>
                    <a:pt x="19" y="39"/>
                    <a:pt x="19" y="43"/>
                    <a:pt x="20" y="48"/>
                  </a:cubicBezTo>
                  <a:cubicBezTo>
                    <a:pt x="20" y="53"/>
                    <a:pt x="20" y="59"/>
                    <a:pt x="21" y="64"/>
                  </a:cubicBezTo>
                  <a:cubicBezTo>
                    <a:pt x="22" y="66"/>
                    <a:pt x="25" y="68"/>
                    <a:pt x="27" y="66"/>
                  </a:cubicBezTo>
                  <a:cubicBezTo>
                    <a:pt x="33" y="58"/>
                    <a:pt x="28" y="46"/>
                    <a:pt x="2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65"/>
            <p:cNvSpPr/>
            <p:nvPr>
              <p:custDataLst>
                <p:tags r:id="rId56"/>
              </p:custDataLst>
            </p:nvPr>
          </p:nvSpPr>
          <p:spPr bwMode="auto">
            <a:xfrm>
              <a:off x="2631931" y="3608678"/>
              <a:ext cx="103188" cy="157163"/>
            </a:xfrm>
            <a:custGeom>
              <a:avLst/>
              <a:gdLst>
                <a:gd name="T0" fmla="*/ 47 w 51"/>
                <a:gd name="T1" fmla="*/ 70 h 79"/>
                <a:gd name="T2" fmla="*/ 24 w 51"/>
                <a:gd name="T3" fmla="*/ 66 h 79"/>
                <a:gd name="T4" fmla="*/ 16 w 51"/>
                <a:gd name="T5" fmla="*/ 65 h 79"/>
                <a:gd name="T6" fmla="*/ 14 w 51"/>
                <a:gd name="T7" fmla="*/ 65 h 79"/>
                <a:gd name="T8" fmla="*/ 16 w 51"/>
                <a:gd name="T9" fmla="*/ 62 h 79"/>
                <a:gd name="T10" fmla="*/ 22 w 51"/>
                <a:gd name="T11" fmla="*/ 56 h 79"/>
                <a:gd name="T12" fmla="*/ 28 w 51"/>
                <a:gd name="T13" fmla="*/ 50 h 79"/>
                <a:gd name="T14" fmla="*/ 41 w 51"/>
                <a:gd name="T15" fmla="*/ 28 h 79"/>
                <a:gd name="T16" fmla="*/ 42 w 51"/>
                <a:gd name="T17" fmla="*/ 11 h 79"/>
                <a:gd name="T18" fmla="*/ 28 w 51"/>
                <a:gd name="T19" fmla="*/ 1 h 79"/>
                <a:gd name="T20" fmla="*/ 14 w 51"/>
                <a:gd name="T21" fmla="*/ 3 h 79"/>
                <a:gd name="T22" fmla="*/ 8 w 51"/>
                <a:gd name="T23" fmla="*/ 19 h 79"/>
                <a:gd name="T24" fmla="*/ 13 w 51"/>
                <a:gd name="T25" fmla="*/ 21 h 79"/>
                <a:gd name="T26" fmla="*/ 20 w 51"/>
                <a:gd name="T27" fmla="*/ 8 h 79"/>
                <a:gd name="T28" fmla="*/ 34 w 51"/>
                <a:gd name="T29" fmla="*/ 15 h 79"/>
                <a:gd name="T30" fmla="*/ 27 w 51"/>
                <a:gd name="T31" fmla="*/ 34 h 79"/>
                <a:gd name="T32" fmla="*/ 16 w 51"/>
                <a:gd name="T33" fmla="*/ 50 h 79"/>
                <a:gd name="T34" fmla="*/ 8 w 51"/>
                <a:gd name="T35" fmla="*/ 72 h 79"/>
                <a:gd name="T36" fmla="*/ 23 w 51"/>
                <a:gd name="T37" fmla="*/ 76 h 79"/>
                <a:gd name="T38" fmla="*/ 32 w 51"/>
                <a:gd name="T39" fmla="*/ 77 h 79"/>
                <a:gd name="T40" fmla="*/ 44 w 51"/>
                <a:gd name="T41" fmla="*/ 79 h 79"/>
                <a:gd name="T42" fmla="*/ 47 w 51"/>
                <a:gd name="T43" fmla="*/ 7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" h="79">
                  <a:moveTo>
                    <a:pt x="47" y="70"/>
                  </a:moveTo>
                  <a:cubicBezTo>
                    <a:pt x="40" y="67"/>
                    <a:pt x="31" y="65"/>
                    <a:pt x="24" y="66"/>
                  </a:cubicBezTo>
                  <a:cubicBezTo>
                    <a:pt x="21" y="66"/>
                    <a:pt x="19" y="66"/>
                    <a:pt x="16" y="65"/>
                  </a:cubicBezTo>
                  <a:cubicBezTo>
                    <a:pt x="15" y="65"/>
                    <a:pt x="15" y="65"/>
                    <a:pt x="14" y="65"/>
                  </a:cubicBezTo>
                  <a:cubicBezTo>
                    <a:pt x="15" y="64"/>
                    <a:pt x="16" y="63"/>
                    <a:pt x="16" y="62"/>
                  </a:cubicBezTo>
                  <a:cubicBezTo>
                    <a:pt x="18" y="60"/>
                    <a:pt x="20" y="58"/>
                    <a:pt x="22" y="56"/>
                  </a:cubicBezTo>
                  <a:cubicBezTo>
                    <a:pt x="24" y="54"/>
                    <a:pt x="26" y="52"/>
                    <a:pt x="28" y="50"/>
                  </a:cubicBezTo>
                  <a:cubicBezTo>
                    <a:pt x="33" y="43"/>
                    <a:pt x="37" y="36"/>
                    <a:pt x="41" y="28"/>
                  </a:cubicBezTo>
                  <a:cubicBezTo>
                    <a:pt x="43" y="22"/>
                    <a:pt x="44" y="16"/>
                    <a:pt x="42" y="11"/>
                  </a:cubicBezTo>
                  <a:cubicBezTo>
                    <a:pt x="40" y="5"/>
                    <a:pt x="34" y="2"/>
                    <a:pt x="28" y="1"/>
                  </a:cubicBezTo>
                  <a:cubicBezTo>
                    <a:pt x="23" y="0"/>
                    <a:pt x="18" y="0"/>
                    <a:pt x="14" y="3"/>
                  </a:cubicBezTo>
                  <a:cubicBezTo>
                    <a:pt x="10" y="7"/>
                    <a:pt x="9" y="14"/>
                    <a:pt x="8" y="19"/>
                  </a:cubicBezTo>
                  <a:cubicBezTo>
                    <a:pt x="7" y="22"/>
                    <a:pt x="11" y="24"/>
                    <a:pt x="13" y="21"/>
                  </a:cubicBezTo>
                  <a:cubicBezTo>
                    <a:pt x="14" y="17"/>
                    <a:pt x="16" y="10"/>
                    <a:pt x="20" y="8"/>
                  </a:cubicBezTo>
                  <a:cubicBezTo>
                    <a:pt x="24" y="7"/>
                    <a:pt x="33" y="10"/>
                    <a:pt x="34" y="15"/>
                  </a:cubicBezTo>
                  <a:cubicBezTo>
                    <a:pt x="36" y="21"/>
                    <a:pt x="30" y="29"/>
                    <a:pt x="27" y="34"/>
                  </a:cubicBezTo>
                  <a:cubicBezTo>
                    <a:pt x="24" y="39"/>
                    <a:pt x="20" y="46"/>
                    <a:pt x="16" y="50"/>
                  </a:cubicBezTo>
                  <a:cubicBezTo>
                    <a:pt x="9" y="54"/>
                    <a:pt x="0" y="65"/>
                    <a:pt x="8" y="72"/>
                  </a:cubicBezTo>
                  <a:cubicBezTo>
                    <a:pt x="12" y="76"/>
                    <a:pt x="18" y="76"/>
                    <a:pt x="23" y="76"/>
                  </a:cubicBezTo>
                  <a:cubicBezTo>
                    <a:pt x="26" y="76"/>
                    <a:pt x="29" y="76"/>
                    <a:pt x="32" y="77"/>
                  </a:cubicBezTo>
                  <a:cubicBezTo>
                    <a:pt x="36" y="77"/>
                    <a:pt x="40" y="79"/>
                    <a:pt x="44" y="79"/>
                  </a:cubicBezTo>
                  <a:cubicBezTo>
                    <a:pt x="49" y="79"/>
                    <a:pt x="51" y="73"/>
                    <a:pt x="47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66"/>
            <p:cNvSpPr/>
            <p:nvPr>
              <p:custDataLst>
                <p:tags r:id="rId57"/>
              </p:custDataLst>
            </p:nvPr>
          </p:nvSpPr>
          <p:spPr bwMode="auto">
            <a:xfrm>
              <a:off x="2544619" y="3784891"/>
              <a:ext cx="71438" cy="139700"/>
            </a:xfrm>
            <a:custGeom>
              <a:avLst/>
              <a:gdLst>
                <a:gd name="T0" fmla="*/ 28 w 36"/>
                <a:gd name="T1" fmla="*/ 59 h 70"/>
                <a:gd name="T2" fmla="*/ 32 w 36"/>
                <a:gd name="T3" fmla="*/ 42 h 70"/>
                <a:gd name="T4" fmla="*/ 33 w 36"/>
                <a:gd name="T5" fmla="*/ 24 h 70"/>
                <a:gd name="T6" fmla="*/ 34 w 36"/>
                <a:gd name="T7" fmla="*/ 15 h 70"/>
                <a:gd name="T8" fmla="*/ 35 w 36"/>
                <a:gd name="T9" fmla="*/ 8 h 70"/>
                <a:gd name="T10" fmla="*/ 26 w 36"/>
                <a:gd name="T11" fmla="*/ 4 h 70"/>
                <a:gd name="T12" fmla="*/ 11 w 36"/>
                <a:gd name="T13" fmla="*/ 25 h 70"/>
                <a:gd name="T14" fmla="*/ 6 w 36"/>
                <a:gd name="T15" fmla="*/ 33 h 70"/>
                <a:gd name="T16" fmla="*/ 6 w 36"/>
                <a:gd name="T17" fmla="*/ 34 h 70"/>
                <a:gd name="T18" fmla="*/ 1 w 36"/>
                <a:gd name="T19" fmla="*/ 37 h 70"/>
                <a:gd name="T20" fmla="*/ 12 w 36"/>
                <a:gd name="T21" fmla="*/ 39 h 70"/>
                <a:gd name="T22" fmla="*/ 23 w 36"/>
                <a:gd name="T23" fmla="*/ 24 h 70"/>
                <a:gd name="T24" fmla="*/ 22 w 36"/>
                <a:gd name="T25" fmla="*/ 37 h 70"/>
                <a:gd name="T26" fmla="*/ 19 w 36"/>
                <a:gd name="T27" fmla="*/ 53 h 70"/>
                <a:gd name="T28" fmla="*/ 19 w 36"/>
                <a:gd name="T29" fmla="*/ 66 h 70"/>
                <a:gd name="T30" fmla="*/ 26 w 36"/>
                <a:gd name="T31" fmla="*/ 68 h 70"/>
                <a:gd name="T32" fmla="*/ 28 w 36"/>
                <a:gd name="T33" fmla="*/ 5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70">
                  <a:moveTo>
                    <a:pt x="28" y="59"/>
                  </a:moveTo>
                  <a:cubicBezTo>
                    <a:pt x="28" y="53"/>
                    <a:pt x="30" y="47"/>
                    <a:pt x="32" y="42"/>
                  </a:cubicBezTo>
                  <a:cubicBezTo>
                    <a:pt x="33" y="36"/>
                    <a:pt x="32" y="30"/>
                    <a:pt x="33" y="24"/>
                  </a:cubicBezTo>
                  <a:cubicBezTo>
                    <a:pt x="33" y="21"/>
                    <a:pt x="34" y="19"/>
                    <a:pt x="34" y="15"/>
                  </a:cubicBezTo>
                  <a:cubicBezTo>
                    <a:pt x="35" y="13"/>
                    <a:pt x="34" y="11"/>
                    <a:pt x="35" y="8"/>
                  </a:cubicBezTo>
                  <a:cubicBezTo>
                    <a:pt x="36" y="3"/>
                    <a:pt x="29" y="0"/>
                    <a:pt x="26" y="4"/>
                  </a:cubicBezTo>
                  <a:cubicBezTo>
                    <a:pt x="21" y="11"/>
                    <a:pt x="16" y="18"/>
                    <a:pt x="11" y="25"/>
                  </a:cubicBezTo>
                  <a:cubicBezTo>
                    <a:pt x="9" y="28"/>
                    <a:pt x="8" y="30"/>
                    <a:pt x="6" y="33"/>
                  </a:cubicBezTo>
                  <a:cubicBezTo>
                    <a:pt x="6" y="33"/>
                    <a:pt x="6" y="34"/>
                    <a:pt x="6" y="34"/>
                  </a:cubicBezTo>
                  <a:cubicBezTo>
                    <a:pt x="4" y="32"/>
                    <a:pt x="0" y="34"/>
                    <a:pt x="1" y="37"/>
                  </a:cubicBezTo>
                  <a:cubicBezTo>
                    <a:pt x="3" y="45"/>
                    <a:pt x="8" y="45"/>
                    <a:pt x="12" y="39"/>
                  </a:cubicBezTo>
                  <a:cubicBezTo>
                    <a:pt x="16" y="34"/>
                    <a:pt x="19" y="29"/>
                    <a:pt x="23" y="24"/>
                  </a:cubicBezTo>
                  <a:cubicBezTo>
                    <a:pt x="22" y="28"/>
                    <a:pt x="22" y="32"/>
                    <a:pt x="22" y="37"/>
                  </a:cubicBezTo>
                  <a:cubicBezTo>
                    <a:pt x="22" y="42"/>
                    <a:pt x="19" y="48"/>
                    <a:pt x="19" y="53"/>
                  </a:cubicBezTo>
                  <a:cubicBezTo>
                    <a:pt x="18" y="57"/>
                    <a:pt x="17" y="63"/>
                    <a:pt x="19" y="66"/>
                  </a:cubicBezTo>
                  <a:cubicBezTo>
                    <a:pt x="21" y="69"/>
                    <a:pt x="24" y="70"/>
                    <a:pt x="26" y="68"/>
                  </a:cubicBezTo>
                  <a:cubicBezTo>
                    <a:pt x="28" y="66"/>
                    <a:pt x="28" y="61"/>
                    <a:pt x="2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67"/>
            <p:cNvSpPr/>
            <p:nvPr>
              <p:custDataLst>
                <p:tags r:id="rId58"/>
              </p:custDataLst>
            </p:nvPr>
          </p:nvSpPr>
          <p:spPr bwMode="auto">
            <a:xfrm>
              <a:off x="2616056" y="3800766"/>
              <a:ext cx="104775" cy="130175"/>
            </a:xfrm>
            <a:custGeom>
              <a:avLst/>
              <a:gdLst>
                <a:gd name="T0" fmla="*/ 32 w 52"/>
                <a:gd name="T1" fmla="*/ 25 h 65"/>
                <a:gd name="T2" fmla="*/ 22 w 52"/>
                <a:gd name="T3" fmla="*/ 22 h 65"/>
                <a:gd name="T4" fmla="*/ 20 w 52"/>
                <a:gd name="T5" fmla="*/ 12 h 65"/>
                <a:gd name="T6" fmla="*/ 33 w 52"/>
                <a:gd name="T7" fmla="*/ 11 h 65"/>
                <a:gd name="T8" fmla="*/ 50 w 52"/>
                <a:gd name="T9" fmla="*/ 4 h 65"/>
                <a:gd name="T10" fmla="*/ 45 w 52"/>
                <a:gd name="T11" fmla="*/ 1 h 65"/>
                <a:gd name="T12" fmla="*/ 29 w 52"/>
                <a:gd name="T13" fmla="*/ 2 h 65"/>
                <a:gd name="T14" fmla="*/ 12 w 52"/>
                <a:gd name="T15" fmla="*/ 3 h 65"/>
                <a:gd name="T16" fmla="*/ 10 w 52"/>
                <a:gd name="T17" fmla="*/ 9 h 65"/>
                <a:gd name="T18" fmla="*/ 13 w 52"/>
                <a:gd name="T19" fmla="*/ 10 h 65"/>
                <a:gd name="T20" fmla="*/ 14 w 52"/>
                <a:gd name="T21" fmla="*/ 28 h 65"/>
                <a:gd name="T22" fmla="*/ 22 w 52"/>
                <a:gd name="T23" fmla="*/ 32 h 65"/>
                <a:gd name="T24" fmla="*/ 31 w 52"/>
                <a:gd name="T25" fmla="*/ 34 h 65"/>
                <a:gd name="T26" fmla="*/ 22 w 52"/>
                <a:gd name="T27" fmla="*/ 50 h 65"/>
                <a:gd name="T28" fmla="*/ 14 w 52"/>
                <a:gd name="T29" fmla="*/ 55 h 65"/>
                <a:gd name="T30" fmla="*/ 2 w 52"/>
                <a:gd name="T31" fmla="*/ 54 h 65"/>
                <a:gd name="T32" fmla="*/ 1 w 52"/>
                <a:gd name="T33" fmla="*/ 58 h 65"/>
                <a:gd name="T34" fmla="*/ 23 w 52"/>
                <a:gd name="T35" fmla="*/ 61 h 65"/>
                <a:gd name="T36" fmla="*/ 39 w 52"/>
                <a:gd name="T37" fmla="*/ 42 h 65"/>
                <a:gd name="T38" fmla="*/ 32 w 52"/>
                <a:gd name="T39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65">
                  <a:moveTo>
                    <a:pt x="32" y="25"/>
                  </a:moveTo>
                  <a:cubicBezTo>
                    <a:pt x="29" y="24"/>
                    <a:pt x="25" y="23"/>
                    <a:pt x="22" y="22"/>
                  </a:cubicBezTo>
                  <a:cubicBezTo>
                    <a:pt x="17" y="21"/>
                    <a:pt x="19" y="16"/>
                    <a:pt x="20" y="12"/>
                  </a:cubicBezTo>
                  <a:cubicBezTo>
                    <a:pt x="24" y="12"/>
                    <a:pt x="29" y="11"/>
                    <a:pt x="33" y="11"/>
                  </a:cubicBezTo>
                  <a:cubicBezTo>
                    <a:pt x="37" y="10"/>
                    <a:pt x="52" y="12"/>
                    <a:pt x="50" y="4"/>
                  </a:cubicBezTo>
                  <a:cubicBezTo>
                    <a:pt x="49" y="2"/>
                    <a:pt x="47" y="1"/>
                    <a:pt x="45" y="1"/>
                  </a:cubicBezTo>
                  <a:cubicBezTo>
                    <a:pt x="40" y="0"/>
                    <a:pt x="35" y="1"/>
                    <a:pt x="29" y="2"/>
                  </a:cubicBezTo>
                  <a:cubicBezTo>
                    <a:pt x="23" y="3"/>
                    <a:pt x="18" y="3"/>
                    <a:pt x="12" y="3"/>
                  </a:cubicBezTo>
                  <a:cubicBezTo>
                    <a:pt x="9" y="3"/>
                    <a:pt x="7" y="7"/>
                    <a:pt x="10" y="9"/>
                  </a:cubicBezTo>
                  <a:cubicBezTo>
                    <a:pt x="11" y="9"/>
                    <a:pt x="12" y="10"/>
                    <a:pt x="13" y="10"/>
                  </a:cubicBezTo>
                  <a:cubicBezTo>
                    <a:pt x="11" y="16"/>
                    <a:pt x="9" y="23"/>
                    <a:pt x="14" y="28"/>
                  </a:cubicBezTo>
                  <a:cubicBezTo>
                    <a:pt x="16" y="30"/>
                    <a:pt x="19" y="31"/>
                    <a:pt x="22" y="32"/>
                  </a:cubicBezTo>
                  <a:cubicBezTo>
                    <a:pt x="25" y="32"/>
                    <a:pt x="29" y="32"/>
                    <a:pt x="31" y="34"/>
                  </a:cubicBezTo>
                  <a:cubicBezTo>
                    <a:pt x="35" y="38"/>
                    <a:pt x="24" y="48"/>
                    <a:pt x="22" y="50"/>
                  </a:cubicBezTo>
                  <a:cubicBezTo>
                    <a:pt x="20" y="52"/>
                    <a:pt x="18" y="55"/>
                    <a:pt x="14" y="55"/>
                  </a:cubicBezTo>
                  <a:cubicBezTo>
                    <a:pt x="10" y="55"/>
                    <a:pt x="6" y="52"/>
                    <a:pt x="2" y="54"/>
                  </a:cubicBezTo>
                  <a:cubicBezTo>
                    <a:pt x="1" y="55"/>
                    <a:pt x="0" y="57"/>
                    <a:pt x="1" y="58"/>
                  </a:cubicBezTo>
                  <a:cubicBezTo>
                    <a:pt x="5" y="65"/>
                    <a:pt x="17" y="65"/>
                    <a:pt x="23" y="61"/>
                  </a:cubicBezTo>
                  <a:cubicBezTo>
                    <a:pt x="30" y="56"/>
                    <a:pt x="36" y="49"/>
                    <a:pt x="39" y="42"/>
                  </a:cubicBezTo>
                  <a:cubicBezTo>
                    <a:pt x="42" y="35"/>
                    <a:pt x="39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>
            <p:custDataLst>
              <p:tags r:id="rId59"/>
            </p:custDataLst>
          </p:nvPr>
        </p:nvGrpSpPr>
        <p:grpSpPr>
          <a:xfrm>
            <a:off x="2396329" y="956695"/>
            <a:ext cx="1126696" cy="995098"/>
            <a:chOff x="19324" y="3892335"/>
            <a:chExt cx="1275907" cy="1126882"/>
          </a:xfrm>
          <a:noFill/>
        </p:grpSpPr>
        <p:sp>
          <p:nvSpPr>
            <p:cNvPr id="65" name="Freeform 34"/>
            <p:cNvSpPr>
              <a:spLocks noEditPoints="1"/>
            </p:cNvSpPr>
            <p:nvPr>
              <p:custDataLst>
                <p:tags r:id="rId60"/>
              </p:custDataLst>
            </p:nvPr>
          </p:nvSpPr>
          <p:spPr bwMode="auto">
            <a:xfrm flipH="1">
              <a:off x="19324" y="3892335"/>
              <a:ext cx="585223" cy="379444"/>
            </a:xfrm>
            <a:custGeom>
              <a:avLst/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2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任意多边形 63"/>
            <p:cNvSpPr/>
            <p:nvPr>
              <p:custDataLst>
                <p:tags r:id="rId61"/>
              </p:custDataLst>
            </p:nvPr>
          </p:nvSpPr>
          <p:spPr>
            <a:xfrm>
              <a:off x="828257" y="4218691"/>
              <a:ext cx="466974" cy="800526"/>
            </a:xfrm>
            <a:custGeom>
              <a:avLst/>
              <a:gdLst>
                <a:gd name="connsiteX0" fmla="*/ 0 w 786063"/>
                <a:gd name="connsiteY0" fmla="*/ 0 h 1347536"/>
                <a:gd name="connsiteX1" fmla="*/ 513347 w 786063"/>
                <a:gd name="connsiteY1" fmla="*/ 401052 h 1347536"/>
                <a:gd name="connsiteX2" fmla="*/ 336884 w 786063"/>
                <a:gd name="connsiteY2" fmla="*/ 1155031 h 1347536"/>
                <a:gd name="connsiteX3" fmla="*/ 786063 w 786063"/>
                <a:gd name="connsiteY3" fmla="*/ 1347536 h 1347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6063" h="1347536">
                  <a:moveTo>
                    <a:pt x="0" y="0"/>
                  </a:moveTo>
                  <a:cubicBezTo>
                    <a:pt x="228600" y="104273"/>
                    <a:pt x="457200" y="208547"/>
                    <a:pt x="513347" y="401052"/>
                  </a:cubicBezTo>
                  <a:cubicBezTo>
                    <a:pt x="569494" y="593557"/>
                    <a:pt x="291431" y="997284"/>
                    <a:pt x="336884" y="1155031"/>
                  </a:cubicBezTo>
                  <a:cubicBezTo>
                    <a:pt x="382337" y="1312778"/>
                    <a:pt x="584200" y="1330157"/>
                    <a:pt x="786063" y="1347536"/>
                  </a:cubicBezTo>
                </a:path>
              </a:pathLst>
            </a:custGeom>
            <a:grpFill/>
            <a:ln w="25400" cap="rnd">
              <a:solidFill>
                <a:schemeClr val="accent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7" name="直接连接符 66"/>
          <p:cNvCxnSpPr/>
          <p:nvPr>
            <p:custDataLst>
              <p:tags r:id="rId62"/>
            </p:custDataLst>
          </p:nvPr>
        </p:nvCxnSpPr>
        <p:spPr>
          <a:xfrm>
            <a:off x="4995518" y="4710316"/>
            <a:ext cx="2200967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3"/>
            </p:custDataLst>
          </p:nvPr>
        </p:nvSpPr>
        <p:spPr>
          <a:xfrm>
            <a:off x="1524000" y="3439741"/>
            <a:ext cx="9144000" cy="12245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64"/>
            </p:custDataLst>
          </p:nvPr>
        </p:nvSpPr>
        <p:spPr>
          <a:xfrm>
            <a:off x="1524000" y="4758383"/>
            <a:ext cx="9144000" cy="67245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5"/>
            </p:custDataLst>
          </p:nvPr>
        </p:nvSpPr>
        <p:spPr/>
        <p:txBody>
          <a:bodyPr/>
          <a:lstStyle/>
          <a:p>
            <a:fld id="{2D5C2891-CB4F-4060-95B9-492DF6811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7"/>
            </p:custDataLst>
          </p:nvPr>
        </p:nvSpPr>
        <p:spPr/>
        <p:txBody>
          <a:bodyPr/>
          <a:lstStyle/>
          <a:p>
            <a:fld id="{52911454-3924-4857-9D39-586A9DB8D7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0"/>
          <p:cNvSpPr/>
          <p:nvPr>
            <p:custDataLst>
              <p:tags r:id="rId2"/>
            </p:custDataLst>
          </p:nvPr>
        </p:nvSpPr>
        <p:spPr bwMode="auto">
          <a:xfrm>
            <a:off x="217166" y="742587"/>
            <a:ext cx="522561" cy="570637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2D5C2891-CB4F-4060-95B9-492DF6811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2911454-3924-4857-9D39-586A9DB8D7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304201" y="1095803"/>
            <a:ext cx="5301307" cy="352798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4" name="Group 4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8168801" y="2956977"/>
            <a:ext cx="2341155" cy="3083629"/>
            <a:chOff x="721" y="397"/>
            <a:chExt cx="2182" cy="2874"/>
          </a:xfrm>
          <a:solidFill>
            <a:schemeClr val="accent1"/>
          </a:solidFill>
        </p:grpSpPr>
        <p:sp>
          <p:nvSpPr>
            <p:cNvPr id="85" name="Freeform 5"/>
            <p:cNvSpPr/>
            <p:nvPr>
              <p:custDataLst>
                <p:tags r:id="rId5"/>
              </p:custDataLst>
            </p:nvPr>
          </p:nvSpPr>
          <p:spPr bwMode="auto">
            <a:xfrm>
              <a:off x="2416" y="1121"/>
              <a:ext cx="4" cy="8"/>
            </a:xfrm>
            <a:custGeom>
              <a:avLst/>
              <a:gdLst>
                <a:gd name="T0" fmla="*/ 0 w 2"/>
                <a:gd name="T1" fmla="*/ 3 h 4"/>
                <a:gd name="T2" fmla="*/ 0 w 2"/>
                <a:gd name="T3" fmla="*/ 4 h 4"/>
                <a:gd name="T4" fmla="*/ 2 w 2"/>
                <a:gd name="T5" fmla="*/ 0 h 4"/>
                <a:gd name="T6" fmla="*/ 0 w 2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1" y="3"/>
                    <a:pt x="1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6"/>
            <p:cNvSpPr/>
            <p:nvPr>
              <p:custDataLst>
                <p:tags r:id="rId6"/>
              </p:custDataLst>
            </p:nvPr>
          </p:nvSpPr>
          <p:spPr bwMode="auto">
            <a:xfrm>
              <a:off x="1079" y="1583"/>
              <a:ext cx="4" cy="7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3 h 3"/>
                <a:gd name="T4" fmla="*/ 2 w 2"/>
                <a:gd name="T5" fmla="*/ 0 h 3"/>
                <a:gd name="T6" fmla="*/ 0 w 2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"/>
            <p:cNvSpPr/>
            <p:nvPr>
              <p:custDataLst>
                <p:tags r:id="rId7"/>
              </p:custDataLst>
            </p:nvPr>
          </p:nvSpPr>
          <p:spPr bwMode="auto">
            <a:xfrm>
              <a:off x="1083" y="1577"/>
              <a:ext cx="2" cy="6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  <a:gd name="T6" fmla="*/ 1 w 1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1001" y="745"/>
              <a:ext cx="1546" cy="2526"/>
            </a:xfrm>
            <a:custGeom>
              <a:avLst/>
              <a:gdLst>
                <a:gd name="T0" fmla="*/ 299 w 756"/>
                <a:gd name="T1" fmla="*/ 1199 h 1235"/>
                <a:gd name="T2" fmla="*/ 734 w 756"/>
                <a:gd name="T3" fmla="*/ 276 h 1235"/>
                <a:gd name="T4" fmla="*/ 655 w 756"/>
                <a:gd name="T5" fmla="*/ 152 h 1235"/>
                <a:gd name="T6" fmla="*/ 339 w 756"/>
                <a:gd name="T7" fmla="*/ 1204 h 1235"/>
                <a:gd name="T8" fmla="*/ 321 w 756"/>
                <a:gd name="T9" fmla="*/ 1212 h 1235"/>
                <a:gd name="T10" fmla="*/ 341 w 756"/>
                <a:gd name="T11" fmla="*/ 1218 h 1235"/>
                <a:gd name="T12" fmla="*/ 354 w 756"/>
                <a:gd name="T13" fmla="*/ 1207 h 1235"/>
                <a:gd name="T14" fmla="*/ 366 w 756"/>
                <a:gd name="T15" fmla="*/ 1225 h 1235"/>
                <a:gd name="T16" fmla="*/ 381 w 756"/>
                <a:gd name="T17" fmla="*/ 1221 h 1235"/>
                <a:gd name="T18" fmla="*/ 419 w 756"/>
                <a:gd name="T19" fmla="*/ 1204 h 1235"/>
                <a:gd name="T20" fmla="*/ 404 w 756"/>
                <a:gd name="T21" fmla="*/ 1221 h 1235"/>
                <a:gd name="T22" fmla="*/ 512 w 756"/>
                <a:gd name="T23" fmla="*/ 1018 h 1235"/>
                <a:gd name="T24" fmla="*/ 510 w 756"/>
                <a:gd name="T25" fmla="*/ 1095 h 1235"/>
                <a:gd name="T26" fmla="*/ 231 w 756"/>
                <a:gd name="T27" fmla="*/ 1125 h 1235"/>
                <a:gd name="T28" fmla="*/ 373 w 756"/>
                <a:gd name="T29" fmla="*/ 1131 h 1235"/>
                <a:gd name="T30" fmla="*/ 302 w 756"/>
                <a:gd name="T31" fmla="*/ 1125 h 1235"/>
                <a:gd name="T32" fmla="*/ 416 w 756"/>
                <a:gd name="T33" fmla="*/ 1083 h 1235"/>
                <a:gd name="T34" fmla="*/ 366 w 756"/>
                <a:gd name="T35" fmla="*/ 1083 h 1235"/>
                <a:gd name="T36" fmla="*/ 309 w 756"/>
                <a:gd name="T37" fmla="*/ 1079 h 1235"/>
                <a:gd name="T38" fmla="*/ 254 w 756"/>
                <a:gd name="T39" fmla="*/ 1033 h 1235"/>
                <a:gd name="T40" fmla="*/ 352 w 756"/>
                <a:gd name="T41" fmla="*/ 1040 h 1235"/>
                <a:gd name="T42" fmla="*/ 283 w 756"/>
                <a:gd name="T43" fmla="*/ 1031 h 1235"/>
                <a:gd name="T44" fmla="*/ 436 w 756"/>
                <a:gd name="T45" fmla="*/ 995 h 1235"/>
                <a:gd name="T46" fmla="*/ 374 w 756"/>
                <a:gd name="T47" fmla="*/ 1000 h 1235"/>
                <a:gd name="T48" fmla="*/ 318 w 756"/>
                <a:gd name="T49" fmla="*/ 990 h 1235"/>
                <a:gd name="T50" fmla="*/ 260 w 756"/>
                <a:gd name="T51" fmla="*/ 980 h 1235"/>
                <a:gd name="T52" fmla="*/ 243 w 756"/>
                <a:gd name="T53" fmla="*/ 944 h 1235"/>
                <a:gd name="T54" fmla="*/ 413 w 756"/>
                <a:gd name="T55" fmla="*/ 962 h 1235"/>
                <a:gd name="T56" fmla="*/ 236 w 756"/>
                <a:gd name="T57" fmla="*/ 929 h 1235"/>
                <a:gd name="T58" fmla="*/ 283 w 756"/>
                <a:gd name="T59" fmla="*/ 885 h 1235"/>
                <a:gd name="T60" fmla="*/ 283 w 756"/>
                <a:gd name="T61" fmla="*/ 925 h 1235"/>
                <a:gd name="T62" fmla="*/ 272 w 756"/>
                <a:gd name="T63" fmla="*/ 878 h 1235"/>
                <a:gd name="T64" fmla="*/ 341 w 756"/>
                <a:gd name="T65" fmla="*/ 679 h 1235"/>
                <a:gd name="T66" fmla="*/ 426 w 756"/>
                <a:gd name="T67" fmla="*/ 404 h 1235"/>
                <a:gd name="T68" fmla="*/ 473 w 756"/>
                <a:gd name="T69" fmla="*/ 427 h 1235"/>
                <a:gd name="T70" fmla="*/ 394 w 756"/>
                <a:gd name="T71" fmla="*/ 927 h 1235"/>
                <a:gd name="T72" fmla="*/ 351 w 756"/>
                <a:gd name="T73" fmla="*/ 932 h 1235"/>
                <a:gd name="T74" fmla="*/ 361 w 756"/>
                <a:gd name="T75" fmla="*/ 876 h 1235"/>
                <a:gd name="T76" fmla="*/ 331 w 756"/>
                <a:gd name="T77" fmla="*/ 913 h 1235"/>
                <a:gd name="T78" fmla="*/ 389 w 756"/>
                <a:gd name="T79" fmla="*/ 949 h 1235"/>
                <a:gd name="T80" fmla="*/ 389 w 756"/>
                <a:gd name="T81" fmla="*/ 872 h 1235"/>
                <a:gd name="T82" fmla="*/ 370 w 756"/>
                <a:gd name="T83" fmla="*/ 445 h 1235"/>
                <a:gd name="T84" fmla="*/ 383 w 756"/>
                <a:gd name="T85" fmla="*/ 603 h 1235"/>
                <a:gd name="T86" fmla="*/ 416 w 756"/>
                <a:gd name="T87" fmla="*/ 905 h 1235"/>
                <a:gd name="T88" fmla="*/ 423 w 756"/>
                <a:gd name="T89" fmla="*/ 908 h 1235"/>
                <a:gd name="T90" fmla="*/ 425 w 756"/>
                <a:gd name="T91" fmla="*/ 953 h 1235"/>
                <a:gd name="T92" fmla="*/ 417 w 756"/>
                <a:gd name="T93" fmla="*/ 634 h 1235"/>
                <a:gd name="T94" fmla="*/ 319 w 756"/>
                <a:gd name="T95" fmla="*/ 918 h 1235"/>
                <a:gd name="T96" fmla="*/ 310 w 756"/>
                <a:gd name="T97" fmla="*/ 951 h 1235"/>
                <a:gd name="T98" fmla="*/ 452 w 756"/>
                <a:gd name="T99" fmla="*/ 900 h 1235"/>
                <a:gd name="T100" fmla="*/ 471 w 756"/>
                <a:gd name="T101" fmla="*/ 936 h 1235"/>
                <a:gd name="T102" fmla="*/ 496 w 756"/>
                <a:gd name="T103" fmla="*/ 913 h 1235"/>
                <a:gd name="T104" fmla="*/ 475 w 756"/>
                <a:gd name="T105" fmla="*/ 916 h 1235"/>
                <a:gd name="T106" fmla="*/ 495 w 756"/>
                <a:gd name="T107" fmla="*/ 928 h 1235"/>
                <a:gd name="T108" fmla="*/ 524 w 756"/>
                <a:gd name="T109" fmla="*/ 907 h 1235"/>
                <a:gd name="T110" fmla="*/ 463 w 756"/>
                <a:gd name="T111" fmla="*/ 872 h 1235"/>
                <a:gd name="T112" fmla="*/ 683 w 756"/>
                <a:gd name="T113" fmla="*/ 568 h 1235"/>
                <a:gd name="T114" fmla="*/ 531 w 756"/>
                <a:gd name="T115" fmla="*/ 363 h 1235"/>
                <a:gd name="T116" fmla="*/ 292 w 756"/>
                <a:gd name="T117" fmla="*/ 375 h 1235"/>
                <a:gd name="T118" fmla="*/ 158 w 756"/>
                <a:gd name="T119" fmla="*/ 704 h 1235"/>
                <a:gd name="T120" fmla="*/ 55 w 756"/>
                <a:gd name="T121" fmla="*/ 512 h 1235"/>
                <a:gd name="T122" fmla="*/ 16 w 756"/>
                <a:gd name="T123" fmla="*/ 293 h 1235"/>
                <a:gd name="T124" fmla="*/ 662 w 756"/>
                <a:gd name="T125" fmla="*/ 16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6" h="1235">
                  <a:moveTo>
                    <a:pt x="746" y="297"/>
                  </a:moveTo>
                  <a:cubicBezTo>
                    <a:pt x="740" y="261"/>
                    <a:pt x="729" y="227"/>
                    <a:pt x="711" y="195"/>
                  </a:cubicBezTo>
                  <a:cubicBezTo>
                    <a:pt x="702" y="180"/>
                    <a:pt x="691" y="166"/>
                    <a:pt x="680" y="153"/>
                  </a:cubicBezTo>
                  <a:cubicBezTo>
                    <a:pt x="667" y="139"/>
                    <a:pt x="659" y="122"/>
                    <a:pt x="647" y="108"/>
                  </a:cubicBezTo>
                  <a:cubicBezTo>
                    <a:pt x="643" y="102"/>
                    <a:pt x="638" y="97"/>
                    <a:pt x="632" y="92"/>
                  </a:cubicBezTo>
                  <a:cubicBezTo>
                    <a:pt x="632" y="92"/>
                    <a:pt x="632" y="92"/>
                    <a:pt x="632" y="92"/>
                  </a:cubicBezTo>
                  <a:cubicBezTo>
                    <a:pt x="632" y="91"/>
                    <a:pt x="631" y="91"/>
                    <a:pt x="630" y="90"/>
                  </a:cubicBezTo>
                  <a:cubicBezTo>
                    <a:pt x="630" y="90"/>
                    <a:pt x="629" y="89"/>
                    <a:pt x="628" y="88"/>
                  </a:cubicBezTo>
                  <a:cubicBezTo>
                    <a:pt x="627" y="87"/>
                    <a:pt x="626" y="87"/>
                    <a:pt x="625" y="87"/>
                  </a:cubicBezTo>
                  <a:cubicBezTo>
                    <a:pt x="612" y="79"/>
                    <a:pt x="599" y="71"/>
                    <a:pt x="585" y="64"/>
                  </a:cubicBezTo>
                  <a:cubicBezTo>
                    <a:pt x="569" y="55"/>
                    <a:pt x="553" y="47"/>
                    <a:pt x="536" y="40"/>
                  </a:cubicBezTo>
                  <a:cubicBezTo>
                    <a:pt x="519" y="33"/>
                    <a:pt x="501" y="28"/>
                    <a:pt x="483" y="21"/>
                  </a:cubicBezTo>
                  <a:cubicBezTo>
                    <a:pt x="466" y="15"/>
                    <a:pt x="450" y="6"/>
                    <a:pt x="432" y="4"/>
                  </a:cubicBezTo>
                  <a:cubicBezTo>
                    <a:pt x="413" y="1"/>
                    <a:pt x="394" y="0"/>
                    <a:pt x="375" y="0"/>
                  </a:cubicBezTo>
                  <a:cubicBezTo>
                    <a:pt x="338" y="1"/>
                    <a:pt x="302" y="11"/>
                    <a:pt x="267" y="22"/>
                  </a:cubicBezTo>
                  <a:cubicBezTo>
                    <a:pt x="236" y="32"/>
                    <a:pt x="207" y="46"/>
                    <a:pt x="179" y="64"/>
                  </a:cubicBezTo>
                  <a:cubicBezTo>
                    <a:pt x="124" y="99"/>
                    <a:pt x="79" y="148"/>
                    <a:pt x="44" y="203"/>
                  </a:cubicBezTo>
                  <a:cubicBezTo>
                    <a:pt x="15" y="250"/>
                    <a:pt x="1" y="306"/>
                    <a:pt x="1" y="362"/>
                  </a:cubicBezTo>
                  <a:cubicBezTo>
                    <a:pt x="0" y="362"/>
                    <a:pt x="0" y="362"/>
                    <a:pt x="1" y="363"/>
                  </a:cubicBezTo>
                  <a:cubicBezTo>
                    <a:pt x="1" y="373"/>
                    <a:pt x="1" y="383"/>
                    <a:pt x="2" y="392"/>
                  </a:cubicBezTo>
                  <a:cubicBezTo>
                    <a:pt x="4" y="425"/>
                    <a:pt x="12" y="457"/>
                    <a:pt x="24" y="488"/>
                  </a:cubicBezTo>
                  <a:cubicBezTo>
                    <a:pt x="37" y="521"/>
                    <a:pt x="50" y="554"/>
                    <a:pt x="69" y="584"/>
                  </a:cubicBezTo>
                  <a:cubicBezTo>
                    <a:pt x="86" y="613"/>
                    <a:pt x="111" y="635"/>
                    <a:pt x="127" y="665"/>
                  </a:cubicBezTo>
                  <a:cubicBezTo>
                    <a:pt x="135" y="681"/>
                    <a:pt x="142" y="698"/>
                    <a:pt x="150" y="715"/>
                  </a:cubicBezTo>
                  <a:cubicBezTo>
                    <a:pt x="156" y="729"/>
                    <a:pt x="161" y="743"/>
                    <a:pt x="164" y="758"/>
                  </a:cubicBezTo>
                  <a:cubicBezTo>
                    <a:pt x="173" y="808"/>
                    <a:pt x="164" y="866"/>
                    <a:pt x="199" y="907"/>
                  </a:cubicBezTo>
                  <a:cubicBezTo>
                    <a:pt x="203" y="913"/>
                    <a:pt x="208" y="918"/>
                    <a:pt x="214" y="923"/>
                  </a:cubicBezTo>
                  <a:cubicBezTo>
                    <a:pt x="212" y="930"/>
                    <a:pt x="212" y="938"/>
                    <a:pt x="213" y="946"/>
                  </a:cubicBezTo>
                  <a:cubicBezTo>
                    <a:pt x="213" y="951"/>
                    <a:pt x="215" y="956"/>
                    <a:pt x="217" y="960"/>
                  </a:cubicBezTo>
                  <a:cubicBezTo>
                    <a:pt x="218" y="963"/>
                    <a:pt x="220" y="965"/>
                    <a:pt x="221" y="967"/>
                  </a:cubicBezTo>
                  <a:cubicBezTo>
                    <a:pt x="222" y="969"/>
                    <a:pt x="222" y="970"/>
                    <a:pt x="222" y="971"/>
                  </a:cubicBezTo>
                  <a:cubicBezTo>
                    <a:pt x="216" y="975"/>
                    <a:pt x="213" y="983"/>
                    <a:pt x="212" y="990"/>
                  </a:cubicBezTo>
                  <a:cubicBezTo>
                    <a:pt x="212" y="994"/>
                    <a:pt x="213" y="999"/>
                    <a:pt x="216" y="1002"/>
                  </a:cubicBezTo>
                  <a:cubicBezTo>
                    <a:pt x="218" y="1006"/>
                    <a:pt x="226" y="1010"/>
                    <a:pt x="224" y="1015"/>
                  </a:cubicBezTo>
                  <a:cubicBezTo>
                    <a:pt x="218" y="1019"/>
                    <a:pt x="215" y="1027"/>
                    <a:pt x="215" y="1032"/>
                  </a:cubicBezTo>
                  <a:cubicBezTo>
                    <a:pt x="215" y="1037"/>
                    <a:pt x="217" y="1040"/>
                    <a:pt x="220" y="1043"/>
                  </a:cubicBezTo>
                  <a:cubicBezTo>
                    <a:pt x="222" y="1045"/>
                    <a:pt x="224" y="1046"/>
                    <a:pt x="225" y="1048"/>
                  </a:cubicBezTo>
                  <a:cubicBezTo>
                    <a:pt x="227" y="1049"/>
                    <a:pt x="228" y="1052"/>
                    <a:pt x="229" y="1054"/>
                  </a:cubicBezTo>
                  <a:cubicBezTo>
                    <a:pt x="228" y="1054"/>
                    <a:pt x="227" y="1055"/>
                    <a:pt x="227" y="1056"/>
                  </a:cubicBezTo>
                  <a:cubicBezTo>
                    <a:pt x="219" y="1060"/>
                    <a:pt x="215" y="1070"/>
                    <a:pt x="215" y="1079"/>
                  </a:cubicBezTo>
                  <a:cubicBezTo>
                    <a:pt x="215" y="1086"/>
                    <a:pt x="218" y="1092"/>
                    <a:pt x="222" y="1097"/>
                  </a:cubicBezTo>
                  <a:cubicBezTo>
                    <a:pt x="223" y="1098"/>
                    <a:pt x="224" y="1099"/>
                    <a:pt x="225" y="1100"/>
                  </a:cubicBezTo>
                  <a:cubicBezTo>
                    <a:pt x="218" y="1107"/>
                    <a:pt x="222" y="1122"/>
                    <a:pt x="224" y="1129"/>
                  </a:cubicBezTo>
                  <a:cubicBezTo>
                    <a:pt x="228" y="1136"/>
                    <a:pt x="234" y="1142"/>
                    <a:pt x="239" y="1147"/>
                  </a:cubicBezTo>
                  <a:cubicBezTo>
                    <a:pt x="245" y="1154"/>
                    <a:pt x="252" y="1162"/>
                    <a:pt x="258" y="1168"/>
                  </a:cubicBezTo>
                  <a:cubicBezTo>
                    <a:pt x="270" y="1180"/>
                    <a:pt x="283" y="1193"/>
                    <a:pt x="298" y="1198"/>
                  </a:cubicBezTo>
                  <a:cubicBezTo>
                    <a:pt x="298" y="1199"/>
                    <a:pt x="299" y="1199"/>
                    <a:pt x="299" y="1199"/>
                  </a:cubicBezTo>
                  <a:cubicBezTo>
                    <a:pt x="304" y="1206"/>
                    <a:pt x="309" y="1212"/>
                    <a:pt x="312" y="1220"/>
                  </a:cubicBezTo>
                  <a:cubicBezTo>
                    <a:pt x="314" y="1227"/>
                    <a:pt x="317" y="1231"/>
                    <a:pt x="324" y="1233"/>
                  </a:cubicBezTo>
                  <a:cubicBezTo>
                    <a:pt x="330" y="1235"/>
                    <a:pt x="339" y="1234"/>
                    <a:pt x="346" y="1234"/>
                  </a:cubicBezTo>
                  <a:cubicBezTo>
                    <a:pt x="356" y="1234"/>
                    <a:pt x="366" y="1234"/>
                    <a:pt x="375" y="1234"/>
                  </a:cubicBezTo>
                  <a:cubicBezTo>
                    <a:pt x="384" y="1233"/>
                    <a:pt x="392" y="1231"/>
                    <a:pt x="401" y="1230"/>
                  </a:cubicBezTo>
                  <a:cubicBezTo>
                    <a:pt x="409" y="1230"/>
                    <a:pt x="416" y="1229"/>
                    <a:pt x="423" y="1226"/>
                  </a:cubicBezTo>
                  <a:cubicBezTo>
                    <a:pt x="430" y="1223"/>
                    <a:pt x="433" y="1216"/>
                    <a:pt x="437" y="1210"/>
                  </a:cubicBezTo>
                  <a:cubicBezTo>
                    <a:pt x="440" y="1207"/>
                    <a:pt x="443" y="1204"/>
                    <a:pt x="445" y="1201"/>
                  </a:cubicBezTo>
                  <a:cubicBezTo>
                    <a:pt x="448" y="1198"/>
                    <a:pt x="450" y="1195"/>
                    <a:pt x="454" y="1192"/>
                  </a:cubicBezTo>
                  <a:cubicBezTo>
                    <a:pt x="454" y="1192"/>
                    <a:pt x="455" y="1191"/>
                    <a:pt x="455" y="1191"/>
                  </a:cubicBezTo>
                  <a:cubicBezTo>
                    <a:pt x="456" y="1190"/>
                    <a:pt x="457" y="1189"/>
                    <a:pt x="458" y="1188"/>
                  </a:cubicBezTo>
                  <a:cubicBezTo>
                    <a:pt x="473" y="1177"/>
                    <a:pt x="488" y="1167"/>
                    <a:pt x="502" y="1154"/>
                  </a:cubicBezTo>
                  <a:cubicBezTo>
                    <a:pt x="507" y="1150"/>
                    <a:pt x="512" y="1146"/>
                    <a:pt x="514" y="1140"/>
                  </a:cubicBezTo>
                  <a:cubicBezTo>
                    <a:pt x="516" y="1136"/>
                    <a:pt x="516" y="1129"/>
                    <a:pt x="513" y="1125"/>
                  </a:cubicBezTo>
                  <a:cubicBezTo>
                    <a:pt x="514" y="1125"/>
                    <a:pt x="514" y="1124"/>
                    <a:pt x="515" y="1124"/>
                  </a:cubicBezTo>
                  <a:cubicBezTo>
                    <a:pt x="518" y="1121"/>
                    <a:pt x="521" y="1119"/>
                    <a:pt x="524" y="1116"/>
                  </a:cubicBezTo>
                  <a:cubicBezTo>
                    <a:pt x="532" y="1109"/>
                    <a:pt x="531" y="1095"/>
                    <a:pt x="526" y="1087"/>
                  </a:cubicBezTo>
                  <a:cubicBezTo>
                    <a:pt x="527" y="1084"/>
                    <a:pt x="527" y="1082"/>
                    <a:pt x="527" y="1080"/>
                  </a:cubicBezTo>
                  <a:cubicBezTo>
                    <a:pt x="526" y="1074"/>
                    <a:pt x="526" y="1070"/>
                    <a:pt x="530" y="1064"/>
                  </a:cubicBezTo>
                  <a:cubicBezTo>
                    <a:pt x="534" y="1058"/>
                    <a:pt x="537" y="1050"/>
                    <a:pt x="531" y="1045"/>
                  </a:cubicBezTo>
                  <a:cubicBezTo>
                    <a:pt x="530" y="1044"/>
                    <a:pt x="530" y="1044"/>
                    <a:pt x="529" y="1044"/>
                  </a:cubicBezTo>
                  <a:cubicBezTo>
                    <a:pt x="526" y="1037"/>
                    <a:pt x="526" y="1030"/>
                    <a:pt x="529" y="1023"/>
                  </a:cubicBezTo>
                  <a:cubicBezTo>
                    <a:pt x="532" y="1017"/>
                    <a:pt x="535" y="1013"/>
                    <a:pt x="534" y="1007"/>
                  </a:cubicBezTo>
                  <a:cubicBezTo>
                    <a:pt x="534" y="1006"/>
                    <a:pt x="533" y="1004"/>
                    <a:pt x="533" y="1003"/>
                  </a:cubicBezTo>
                  <a:cubicBezTo>
                    <a:pt x="530" y="999"/>
                    <a:pt x="529" y="996"/>
                    <a:pt x="529" y="991"/>
                  </a:cubicBezTo>
                  <a:cubicBezTo>
                    <a:pt x="529" y="987"/>
                    <a:pt x="532" y="984"/>
                    <a:pt x="534" y="981"/>
                  </a:cubicBezTo>
                  <a:cubicBezTo>
                    <a:pt x="537" y="976"/>
                    <a:pt x="538" y="970"/>
                    <a:pt x="536" y="965"/>
                  </a:cubicBezTo>
                  <a:cubicBezTo>
                    <a:pt x="535" y="964"/>
                    <a:pt x="534" y="963"/>
                    <a:pt x="532" y="963"/>
                  </a:cubicBezTo>
                  <a:cubicBezTo>
                    <a:pt x="532" y="961"/>
                    <a:pt x="531" y="959"/>
                    <a:pt x="531" y="958"/>
                  </a:cubicBezTo>
                  <a:cubicBezTo>
                    <a:pt x="530" y="954"/>
                    <a:pt x="530" y="950"/>
                    <a:pt x="530" y="947"/>
                  </a:cubicBezTo>
                  <a:cubicBezTo>
                    <a:pt x="531" y="940"/>
                    <a:pt x="534" y="933"/>
                    <a:pt x="535" y="926"/>
                  </a:cubicBezTo>
                  <a:cubicBezTo>
                    <a:pt x="535" y="925"/>
                    <a:pt x="535" y="925"/>
                    <a:pt x="535" y="925"/>
                  </a:cubicBezTo>
                  <a:cubicBezTo>
                    <a:pt x="537" y="923"/>
                    <a:pt x="538" y="922"/>
                    <a:pt x="539" y="921"/>
                  </a:cubicBezTo>
                  <a:cubicBezTo>
                    <a:pt x="545" y="916"/>
                    <a:pt x="550" y="910"/>
                    <a:pt x="554" y="903"/>
                  </a:cubicBezTo>
                  <a:cubicBezTo>
                    <a:pt x="559" y="895"/>
                    <a:pt x="561" y="886"/>
                    <a:pt x="565" y="877"/>
                  </a:cubicBezTo>
                  <a:cubicBezTo>
                    <a:pt x="568" y="870"/>
                    <a:pt x="573" y="861"/>
                    <a:pt x="574" y="853"/>
                  </a:cubicBezTo>
                  <a:cubicBezTo>
                    <a:pt x="579" y="840"/>
                    <a:pt x="584" y="828"/>
                    <a:pt x="587" y="815"/>
                  </a:cubicBezTo>
                  <a:cubicBezTo>
                    <a:pt x="593" y="796"/>
                    <a:pt x="598" y="777"/>
                    <a:pt x="602" y="758"/>
                  </a:cubicBezTo>
                  <a:cubicBezTo>
                    <a:pt x="605" y="739"/>
                    <a:pt x="607" y="720"/>
                    <a:pt x="615" y="703"/>
                  </a:cubicBezTo>
                  <a:cubicBezTo>
                    <a:pt x="623" y="687"/>
                    <a:pt x="636" y="674"/>
                    <a:pt x="646" y="659"/>
                  </a:cubicBezTo>
                  <a:cubicBezTo>
                    <a:pt x="655" y="644"/>
                    <a:pt x="662" y="628"/>
                    <a:pt x="671" y="613"/>
                  </a:cubicBezTo>
                  <a:cubicBezTo>
                    <a:pt x="680" y="598"/>
                    <a:pt x="693" y="585"/>
                    <a:pt x="702" y="570"/>
                  </a:cubicBezTo>
                  <a:cubicBezTo>
                    <a:pt x="712" y="554"/>
                    <a:pt x="720" y="538"/>
                    <a:pt x="728" y="521"/>
                  </a:cubicBezTo>
                  <a:cubicBezTo>
                    <a:pt x="735" y="504"/>
                    <a:pt x="742" y="487"/>
                    <a:pt x="746" y="469"/>
                  </a:cubicBezTo>
                  <a:cubicBezTo>
                    <a:pt x="751" y="450"/>
                    <a:pt x="753" y="431"/>
                    <a:pt x="754" y="413"/>
                  </a:cubicBezTo>
                  <a:cubicBezTo>
                    <a:pt x="756" y="374"/>
                    <a:pt x="753" y="335"/>
                    <a:pt x="746" y="297"/>
                  </a:cubicBezTo>
                  <a:close/>
                  <a:moveTo>
                    <a:pt x="734" y="276"/>
                  </a:moveTo>
                  <a:cubicBezTo>
                    <a:pt x="739" y="295"/>
                    <a:pt x="742" y="314"/>
                    <a:pt x="744" y="333"/>
                  </a:cubicBezTo>
                  <a:cubicBezTo>
                    <a:pt x="741" y="327"/>
                    <a:pt x="739" y="321"/>
                    <a:pt x="737" y="316"/>
                  </a:cubicBezTo>
                  <a:cubicBezTo>
                    <a:pt x="733" y="307"/>
                    <a:pt x="726" y="299"/>
                    <a:pt x="721" y="290"/>
                  </a:cubicBezTo>
                  <a:cubicBezTo>
                    <a:pt x="718" y="286"/>
                    <a:pt x="715" y="282"/>
                    <a:pt x="711" y="278"/>
                  </a:cubicBezTo>
                  <a:cubicBezTo>
                    <a:pt x="713" y="273"/>
                    <a:pt x="715" y="268"/>
                    <a:pt x="717" y="263"/>
                  </a:cubicBezTo>
                  <a:cubicBezTo>
                    <a:pt x="718" y="259"/>
                    <a:pt x="719" y="255"/>
                    <a:pt x="719" y="251"/>
                  </a:cubicBezTo>
                  <a:cubicBezTo>
                    <a:pt x="723" y="255"/>
                    <a:pt x="727" y="259"/>
                    <a:pt x="731" y="263"/>
                  </a:cubicBezTo>
                  <a:cubicBezTo>
                    <a:pt x="732" y="268"/>
                    <a:pt x="733" y="272"/>
                    <a:pt x="734" y="276"/>
                  </a:cubicBezTo>
                  <a:close/>
                  <a:moveTo>
                    <a:pt x="721" y="233"/>
                  </a:moveTo>
                  <a:cubicBezTo>
                    <a:pt x="725" y="242"/>
                    <a:pt x="728" y="251"/>
                    <a:pt x="730" y="261"/>
                  </a:cubicBezTo>
                  <a:cubicBezTo>
                    <a:pt x="727" y="257"/>
                    <a:pt x="723" y="253"/>
                    <a:pt x="719" y="249"/>
                  </a:cubicBezTo>
                  <a:cubicBezTo>
                    <a:pt x="720" y="246"/>
                    <a:pt x="720" y="244"/>
                    <a:pt x="721" y="241"/>
                  </a:cubicBezTo>
                  <a:cubicBezTo>
                    <a:pt x="721" y="238"/>
                    <a:pt x="721" y="236"/>
                    <a:pt x="721" y="233"/>
                  </a:cubicBezTo>
                  <a:close/>
                  <a:moveTo>
                    <a:pt x="695" y="187"/>
                  </a:moveTo>
                  <a:cubicBezTo>
                    <a:pt x="693" y="186"/>
                    <a:pt x="691" y="185"/>
                    <a:pt x="688" y="183"/>
                  </a:cubicBezTo>
                  <a:cubicBezTo>
                    <a:pt x="686" y="182"/>
                    <a:pt x="684" y="181"/>
                    <a:pt x="683" y="180"/>
                  </a:cubicBezTo>
                  <a:cubicBezTo>
                    <a:pt x="683" y="176"/>
                    <a:pt x="683" y="173"/>
                    <a:pt x="684" y="169"/>
                  </a:cubicBezTo>
                  <a:cubicBezTo>
                    <a:pt x="686" y="172"/>
                    <a:pt x="688" y="175"/>
                    <a:pt x="690" y="177"/>
                  </a:cubicBezTo>
                  <a:cubicBezTo>
                    <a:pt x="702" y="193"/>
                    <a:pt x="712" y="211"/>
                    <a:pt x="719" y="229"/>
                  </a:cubicBezTo>
                  <a:cubicBezTo>
                    <a:pt x="720" y="232"/>
                    <a:pt x="720" y="235"/>
                    <a:pt x="720" y="238"/>
                  </a:cubicBezTo>
                  <a:cubicBezTo>
                    <a:pt x="719" y="242"/>
                    <a:pt x="719" y="245"/>
                    <a:pt x="718" y="248"/>
                  </a:cubicBezTo>
                  <a:cubicBezTo>
                    <a:pt x="715" y="245"/>
                    <a:pt x="712" y="241"/>
                    <a:pt x="709" y="238"/>
                  </a:cubicBezTo>
                  <a:cubicBezTo>
                    <a:pt x="703" y="231"/>
                    <a:pt x="696" y="224"/>
                    <a:pt x="690" y="218"/>
                  </a:cubicBezTo>
                  <a:cubicBezTo>
                    <a:pt x="687" y="215"/>
                    <a:pt x="684" y="213"/>
                    <a:pt x="681" y="210"/>
                  </a:cubicBezTo>
                  <a:cubicBezTo>
                    <a:pt x="682" y="206"/>
                    <a:pt x="682" y="202"/>
                    <a:pt x="682" y="198"/>
                  </a:cubicBezTo>
                  <a:cubicBezTo>
                    <a:pt x="682" y="192"/>
                    <a:pt x="682" y="187"/>
                    <a:pt x="683" y="181"/>
                  </a:cubicBezTo>
                  <a:cubicBezTo>
                    <a:pt x="683" y="181"/>
                    <a:pt x="683" y="181"/>
                    <a:pt x="683" y="181"/>
                  </a:cubicBezTo>
                  <a:cubicBezTo>
                    <a:pt x="686" y="183"/>
                    <a:pt x="688" y="185"/>
                    <a:pt x="691" y="186"/>
                  </a:cubicBezTo>
                  <a:cubicBezTo>
                    <a:pt x="692" y="187"/>
                    <a:pt x="697" y="189"/>
                    <a:pt x="697" y="191"/>
                  </a:cubicBezTo>
                  <a:cubicBezTo>
                    <a:pt x="697" y="191"/>
                    <a:pt x="699" y="191"/>
                    <a:pt x="699" y="191"/>
                  </a:cubicBezTo>
                  <a:cubicBezTo>
                    <a:pt x="698" y="189"/>
                    <a:pt x="697" y="188"/>
                    <a:pt x="695" y="187"/>
                  </a:cubicBezTo>
                  <a:close/>
                  <a:moveTo>
                    <a:pt x="656" y="134"/>
                  </a:moveTo>
                  <a:cubicBezTo>
                    <a:pt x="664" y="146"/>
                    <a:pt x="673" y="157"/>
                    <a:pt x="682" y="168"/>
                  </a:cubicBezTo>
                  <a:cubicBezTo>
                    <a:pt x="682" y="171"/>
                    <a:pt x="682" y="175"/>
                    <a:pt x="682" y="178"/>
                  </a:cubicBezTo>
                  <a:cubicBezTo>
                    <a:pt x="682" y="179"/>
                    <a:pt x="682" y="179"/>
                    <a:pt x="681" y="179"/>
                  </a:cubicBezTo>
                  <a:cubicBezTo>
                    <a:pt x="676" y="175"/>
                    <a:pt x="671" y="170"/>
                    <a:pt x="666" y="167"/>
                  </a:cubicBezTo>
                  <a:cubicBezTo>
                    <a:pt x="663" y="165"/>
                    <a:pt x="660" y="163"/>
                    <a:pt x="657" y="161"/>
                  </a:cubicBezTo>
                  <a:cubicBezTo>
                    <a:pt x="657" y="158"/>
                    <a:pt x="657" y="156"/>
                    <a:pt x="656" y="153"/>
                  </a:cubicBezTo>
                  <a:cubicBezTo>
                    <a:pt x="656" y="148"/>
                    <a:pt x="656" y="142"/>
                    <a:pt x="656" y="137"/>
                  </a:cubicBezTo>
                  <a:cubicBezTo>
                    <a:pt x="656" y="136"/>
                    <a:pt x="655" y="134"/>
                    <a:pt x="655" y="133"/>
                  </a:cubicBezTo>
                  <a:cubicBezTo>
                    <a:pt x="655" y="133"/>
                    <a:pt x="656" y="134"/>
                    <a:pt x="656" y="134"/>
                  </a:cubicBezTo>
                  <a:close/>
                  <a:moveTo>
                    <a:pt x="611" y="87"/>
                  </a:moveTo>
                  <a:cubicBezTo>
                    <a:pt x="616" y="90"/>
                    <a:pt x="621" y="93"/>
                    <a:pt x="626" y="96"/>
                  </a:cubicBezTo>
                  <a:cubicBezTo>
                    <a:pt x="631" y="101"/>
                    <a:pt x="635" y="105"/>
                    <a:pt x="639" y="110"/>
                  </a:cubicBezTo>
                  <a:cubicBezTo>
                    <a:pt x="645" y="116"/>
                    <a:pt x="649" y="123"/>
                    <a:pt x="654" y="130"/>
                  </a:cubicBezTo>
                  <a:cubicBezTo>
                    <a:pt x="654" y="132"/>
                    <a:pt x="654" y="134"/>
                    <a:pt x="654" y="136"/>
                  </a:cubicBezTo>
                  <a:cubicBezTo>
                    <a:pt x="655" y="141"/>
                    <a:pt x="655" y="146"/>
                    <a:pt x="655" y="152"/>
                  </a:cubicBezTo>
                  <a:cubicBezTo>
                    <a:pt x="655" y="154"/>
                    <a:pt x="655" y="157"/>
                    <a:pt x="656" y="160"/>
                  </a:cubicBezTo>
                  <a:cubicBezTo>
                    <a:pt x="651" y="157"/>
                    <a:pt x="646" y="154"/>
                    <a:pt x="641" y="150"/>
                  </a:cubicBezTo>
                  <a:cubicBezTo>
                    <a:pt x="633" y="145"/>
                    <a:pt x="626" y="140"/>
                    <a:pt x="618" y="135"/>
                  </a:cubicBezTo>
                  <a:cubicBezTo>
                    <a:pt x="617" y="131"/>
                    <a:pt x="617" y="127"/>
                    <a:pt x="616" y="123"/>
                  </a:cubicBezTo>
                  <a:cubicBezTo>
                    <a:pt x="616" y="116"/>
                    <a:pt x="614" y="109"/>
                    <a:pt x="613" y="103"/>
                  </a:cubicBezTo>
                  <a:cubicBezTo>
                    <a:pt x="613" y="100"/>
                    <a:pt x="613" y="97"/>
                    <a:pt x="612" y="94"/>
                  </a:cubicBezTo>
                  <a:cubicBezTo>
                    <a:pt x="611" y="91"/>
                    <a:pt x="611" y="89"/>
                    <a:pt x="610" y="87"/>
                  </a:cubicBezTo>
                  <a:cubicBezTo>
                    <a:pt x="610" y="87"/>
                    <a:pt x="611" y="87"/>
                    <a:pt x="611" y="87"/>
                  </a:cubicBezTo>
                  <a:close/>
                  <a:moveTo>
                    <a:pt x="26" y="258"/>
                  </a:moveTo>
                  <a:cubicBezTo>
                    <a:pt x="27" y="259"/>
                    <a:pt x="27" y="261"/>
                    <a:pt x="28" y="262"/>
                  </a:cubicBezTo>
                  <a:cubicBezTo>
                    <a:pt x="29" y="266"/>
                    <a:pt x="30" y="269"/>
                    <a:pt x="32" y="272"/>
                  </a:cubicBezTo>
                  <a:cubicBezTo>
                    <a:pt x="33" y="275"/>
                    <a:pt x="35" y="278"/>
                    <a:pt x="36" y="281"/>
                  </a:cubicBezTo>
                  <a:cubicBezTo>
                    <a:pt x="36" y="281"/>
                    <a:pt x="36" y="281"/>
                    <a:pt x="36" y="282"/>
                  </a:cubicBezTo>
                  <a:cubicBezTo>
                    <a:pt x="33" y="283"/>
                    <a:pt x="31" y="285"/>
                    <a:pt x="28" y="286"/>
                  </a:cubicBezTo>
                  <a:cubicBezTo>
                    <a:pt x="25" y="287"/>
                    <a:pt x="23" y="288"/>
                    <a:pt x="20" y="289"/>
                  </a:cubicBezTo>
                  <a:cubicBezTo>
                    <a:pt x="19" y="290"/>
                    <a:pt x="18" y="291"/>
                    <a:pt x="16" y="292"/>
                  </a:cubicBezTo>
                  <a:cubicBezTo>
                    <a:pt x="19" y="280"/>
                    <a:pt x="22" y="269"/>
                    <a:pt x="26" y="258"/>
                  </a:cubicBezTo>
                  <a:close/>
                  <a:moveTo>
                    <a:pt x="48" y="526"/>
                  </a:moveTo>
                  <a:cubicBezTo>
                    <a:pt x="48" y="525"/>
                    <a:pt x="47" y="525"/>
                    <a:pt x="47" y="524"/>
                  </a:cubicBezTo>
                  <a:cubicBezTo>
                    <a:pt x="47" y="524"/>
                    <a:pt x="48" y="524"/>
                    <a:pt x="48" y="525"/>
                  </a:cubicBezTo>
                  <a:cubicBezTo>
                    <a:pt x="48" y="525"/>
                    <a:pt x="48" y="525"/>
                    <a:pt x="48" y="526"/>
                  </a:cubicBezTo>
                  <a:close/>
                  <a:moveTo>
                    <a:pt x="78" y="585"/>
                  </a:moveTo>
                  <a:cubicBezTo>
                    <a:pt x="71" y="574"/>
                    <a:pt x="65" y="562"/>
                    <a:pt x="59" y="550"/>
                  </a:cubicBezTo>
                  <a:cubicBezTo>
                    <a:pt x="56" y="543"/>
                    <a:pt x="52" y="536"/>
                    <a:pt x="49" y="529"/>
                  </a:cubicBezTo>
                  <a:cubicBezTo>
                    <a:pt x="50" y="528"/>
                    <a:pt x="50" y="527"/>
                    <a:pt x="50" y="526"/>
                  </a:cubicBezTo>
                  <a:cubicBezTo>
                    <a:pt x="54" y="529"/>
                    <a:pt x="57" y="532"/>
                    <a:pt x="60" y="535"/>
                  </a:cubicBezTo>
                  <a:cubicBezTo>
                    <a:pt x="61" y="537"/>
                    <a:pt x="64" y="538"/>
                    <a:pt x="66" y="539"/>
                  </a:cubicBezTo>
                  <a:cubicBezTo>
                    <a:pt x="68" y="541"/>
                    <a:pt x="70" y="543"/>
                    <a:pt x="73" y="544"/>
                  </a:cubicBezTo>
                  <a:cubicBezTo>
                    <a:pt x="75" y="546"/>
                    <a:pt x="76" y="548"/>
                    <a:pt x="79" y="549"/>
                  </a:cubicBezTo>
                  <a:cubicBezTo>
                    <a:pt x="80" y="550"/>
                    <a:pt x="81" y="550"/>
                    <a:pt x="82" y="551"/>
                  </a:cubicBezTo>
                  <a:cubicBezTo>
                    <a:pt x="83" y="551"/>
                    <a:pt x="84" y="552"/>
                    <a:pt x="85" y="553"/>
                  </a:cubicBezTo>
                  <a:cubicBezTo>
                    <a:pt x="84" y="556"/>
                    <a:pt x="84" y="559"/>
                    <a:pt x="83" y="562"/>
                  </a:cubicBezTo>
                  <a:cubicBezTo>
                    <a:pt x="82" y="567"/>
                    <a:pt x="81" y="572"/>
                    <a:pt x="80" y="577"/>
                  </a:cubicBezTo>
                  <a:cubicBezTo>
                    <a:pt x="79" y="579"/>
                    <a:pt x="79" y="582"/>
                    <a:pt x="78" y="584"/>
                  </a:cubicBezTo>
                  <a:cubicBezTo>
                    <a:pt x="78" y="584"/>
                    <a:pt x="78" y="585"/>
                    <a:pt x="78" y="585"/>
                  </a:cubicBezTo>
                  <a:close/>
                  <a:moveTo>
                    <a:pt x="311" y="1201"/>
                  </a:moveTo>
                  <a:cubicBezTo>
                    <a:pt x="313" y="1201"/>
                    <a:pt x="315" y="1201"/>
                    <a:pt x="316" y="1201"/>
                  </a:cubicBezTo>
                  <a:cubicBezTo>
                    <a:pt x="317" y="1204"/>
                    <a:pt x="319" y="1206"/>
                    <a:pt x="319" y="1208"/>
                  </a:cubicBezTo>
                  <a:cubicBezTo>
                    <a:pt x="320" y="1209"/>
                    <a:pt x="320" y="1210"/>
                    <a:pt x="320" y="1211"/>
                  </a:cubicBezTo>
                  <a:cubicBezTo>
                    <a:pt x="320" y="1211"/>
                    <a:pt x="319" y="1211"/>
                    <a:pt x="318" y="1211"/>
                  </a:cubicBezTo>
                  <a:cubicBezTo>
                    <a:pt x="316" y="1207"/>
                    <a:pt x="314" y="1204"/>
                    <a:pt x="311" y="1201"/>
                  </a:cubicBezTo>
                  <a:close/>
                  <a:moveTo>
                    <a:pt x="339" y="1205"/>
                  </a:moveTo>
                  <a:cubicBezTo>
                    <a:pt x="338" y="1205"/>
                    <a:pt x="338" y="1205"/>
                    <a:pt x="338" y="1206"/>
                  </a:cubicBezTo>
                  <a:cubicBezTo>
                    <a:pt x="337" y="1206"/>
                    <a:pt x="337" y="1206"/>
                    <a:pt x="337" y="1206"/>
                  </a:cubicBezTo>
                  <a:cubicBezTo>
                    <a:pt x="337" y="1205"/>
                    <a:pt x="337" y="1205"/>
                    <a:pt x="337" y="1204"/>
                  </a:cubicBezTo>
                  <a:cubicBezTo>
                    <a:pt x="337" y="1204"/>
                    <a:pt x="338" y="1204"/>
                    <a:pt x="339" y="1204"/>
                  </a:cubicBezTo>
                  <a:cubicBezTo>
                    <a:pt x="339" y="1204"/>
                    <a:pt x="339" y="1204"/>
                    <a:pt x="339" y="1204"/>
                  </a:cubicBezTo>
                  <a:cubicBezTo>
                    <a:pt x="339" y="1205"/>
                    <a:pt x="339" y="1205"/>
                    <a:pt x="339" y="1205"/>
                  </a:cubicBezTo>
                  <a:close/>
                  <a:moveTo>
                    <a:pt x="339" y="1206"/>
                  </a:moveTo>
                  <a:cubicBezTo>
                    <a:pt x="339" y="1208"/>
                    <a:pt x="339" y="1209"/>
                    <a:pt x="340" y="1211"/>
                  </a:cubicBezTo>
                  <a:cubicBezTo>
                    <a:pt x="339" y="1211"/>
                    <a:pt x="338" y="1211"/>
                    <a:pt x="338" y="1211"/>
                  </a:cubicBezTo>
                  <a:cubicBezTo>
                    <a:pt x="338" y="1210"/>
                    <a:pt x="337" y="1209"/>
                    <a:pt x="337" y="1207"/>
                  </a:cubicBezTo>
                  <a:cubicBezTo>
                    <a:pt x="338" y="1207"/>
                    <a:pt x="338" y="1207"/>
                    <a:pt x="338" y="1207"/>
                  </a:cubicBezTo>
                  <a:cubicBezTo>
                    <a:pt x="339" y="1207"/>
                    <a:pt x="339" y="1206"/>
                    <a:pt x="339" y="1206"/>
                  </a:cubicBezTo>
                  <a:close/>
                  <a:moveTo>
                    <a:pt x="337" y="1212"/>
                  </a:moveTo>
                  <a:cubicBezTo>
                    <a:pt x="336" y="1212"/>
                    <a:pt x="335" y="1212"/>
                    <a:pt x="334" y="1213"/>
                  </a:cubicBezTo>
                  <a:cubicBezTo>
                    <a:pt x="333" y="1212"/>
                    <a:pt x="333" y="1210"/>
                    <a:pt x="332" y="1209"/>
                  </a:cubicBezTo>
                  <a:cubicBezTo>
                    <a:pt x="334" y="1209"/>
                    <a:pt x="335" y="1208"/>
                    <a:pt x="336" y="1208"/>
                  </a:cubicBezTo>
                  <a:cubicBezTo>
                    <a:pt x="336" y="1209"/>
                    <a:pt x="336" y="1210"/>
                    <a:pt x="337" y="1212"/>
                  </a:cubicBezTo>
                  <a:close/>
                  <a:moveTo>
                    <a:pt x="332" y="1208"/>
                  </a:moveTo>
                  <a:cubicBezTo>
                    <a:pt x="332" y="1208"/>
                    <a:pt x="332" y="1208"/>
                    <a:pt x="332" y="1208"/>
                  </a:cubicBezTo>
                  <a:cubicBezTo>
                    <a:pt x="332" y="1207"/>
                    <a:pt x="331" y="1205"/>
                    <a:pt x="331" y="1203"/>
                  </a:cubicBezTo>
                  <a:cubicBezTo>
                    <a:pt x="332" y="1203"/>
                    <a:pt x="334" y="1204"/>
                    <a:pt x="335" y="1204"/>
                  </a:cubicBezTo>
                  <a:cubicBezTo>
                    <a:pt x="335" y="1205"/>
                    <a:pt x="336" y="1206"/>
                    <a:pt x="336" y="1206"/>
                  </a:cubicBezTo>
                  <a:cubicBezTo>
                    <a:pt x="335" y="1207"/>
                    <a:pt x="333" y="1208"/>
                    <a:pt x="332" y="1208"/>
                  </a:cubicBezTo>
                  <a:close/>
                  <a:moveTo>
                    <a:pt x="328" y="1211"/>
                  </a:moveTo>
                  <a:cubicBezTo>
                    <a:pt x="329" y="1210"/>
                    <a:pt x="330" y="1210"/>
                    <a:pt x="331" y="1210"/>
                  </a:cubicBezTo>
                  <a:cubicBezTo>
                    <a:pt x="332" y="1211"/>
                    <a:pt x="332" y="1212"/>
                    <a:pt x="332" y="1213"/>
                  </a:cubicBezTo>
                  <a:cubicBezTo>
                    <a:pt x="332" y="1213"/>
                    <a:pt x="332" y="1213"/>
                    <a:pt x="332" y="1213"/>
                  </a:cubicBezTo>
                  <a:cubicBezTo>
                    <a:pt x="331" y="1213"/>
                    <a:pt x="330" y="1214"/>
                    <a:pt x="329" y="1214"/>
                  </a:cubicBezTo>
                  <a:cubicBezTo>
                    <a:pt x="329" y="1213"/>
                    <a:pt x="328" y="1212"/>
                    <a:pt x="328" y="1211"/>
                  </a:cubicBezTo>
                  <a:close/>
                  <a:moveTo>
                    <a:pt x="328" y="1214"/>
                  </a:moveTo>
                  <a:cubicBezTo>
                    <a:pt x="327" y="1215"/>
                    <a:pt x="325" y="1215"/>
                    <a:pt x="324" y="1216"/>
                  </a:cubicBezTo>
                  <a:cubicBezTo>
                    <a:pt x="324" y="1215"/>
                    <a:pt x="324" y="1215"/>
                    <a:pt x="324" y="1215"/>
                  </a:cubicBezTo>
                  <a:cubicBezTo>
                    <a:pt x="323" y="1214"/>
                    <a:pt x="323" y="1213"/>
                    <a:pt x="322" y="1212"/>
                  </a:cubicBezTo>
                  <a:cubicBezTo>
                    <a:pt x="324" y="1212"/>
                    <a:pt x="325" y="1211"/>
                    <a:pt x="327" y="1211"/>
                  </a:cubicBezTo>
                  <a:cubicBezTo>
                    <a:pt x="327" y="1212"/>
                    <a:pt x="327" y="1213"/>
                    <a:pt x="328" y="1214"/>
                  </a:cubicBezTo>
                  <a:close/>
                  <a:moveTo>
                    <a:pt x="331" y="1208"/>
                  </a:moveTo>
                  <a:cubicBezTo>
                    <a:pt x="331" y="1208"/>
                    <a:pt x="331" y="1209"/>
                    <a:pt x="331" y="1209"/>
                  </a:cubicBezTo>
                  <a:cubicBezTo>
                    <a:pt x="330" y="1209"/>
                    <a:pt x="329" y="1209"/>
                    <a:pt x="327" y="1210"/>
                  </a:cubicBezTo>
                  <a:cubicBezTo>
                    <a:pt x="327" y="1207"/>
                    <a:pt x="326" y="1205"/>
                    <a:pt x="325" y="1203"/>
                  </a:cubicBezTo>
                  <a:cubicBezTo>
                    <a:pt x="327" y="1203"/>
                    <a:pt x="328" y="1203"/>
                    <a:pt x="329" y="1203"/>
                  </a:cubicBezTo>
                  <a:cubicBezTo>
                    <a:pt x="329" y="1203"/>
                    <a:pt x="330" y="1204"/>
                    <a:pt x="330" y="1204"/>
                  </a:cubicBezTo>
                  <a:cubicBezTo>
                    <a:pt x="330" y="1206"/>
                    <a:pt x="330" y="1207"/>
                    <a:pt x="331" y="1208"/>
                  </a:cubicBezTo>
                  <a:close/>
                  <a:moveTo>
                    <a:pt x="326" y="1210"/>
                  </a:moveTo>
                  <a:cubicBezTo>
                    <a:pt x="325" y="1210"/>
                    <a:pt x="323" y="1210"/>
                    <a:pt x="322" y="1211"/>
                  </a:cubicBezTo>
                  <a:cubicBezTo>
                    <a:pt x="321" y="1210"/>
                    <a:pt x="321" y="1209"/>
                    <a:pt x="321" y="1208"/>
                  </a:cubicBezTo>
                  <a:cubicBezTo>
                    <a:pt x="320" y="1206"/>
                    <a:pt x="319" y="1204"/>
                    <a:pt x="318" y="1202"/>
                  </a:cubicBezTo>
                  <a:cubicBezTo>
                    <a:pt x="319" y="1202"/>
                    <a:pt x="321" y="1202"/>
                    <a:pt x="322" y="1202"/>
                  </a:cubicBezTo>
                  <a:cubicBezTo>
                    <a:pt x="323" y="1202"/>
                    <a:pt x="323" y="1202"/>
                    <a:pt x="324" y="1202"/>
                  </a:cubicBezTo>
                  <a:cubicBezTo>
                    <a:pt x="324" y="1205"/>
                    <a:pt x="325" y="1207"/>
                    <a:pt x="326" y="1210"/>
                  </a:cubicBezTo>
                  <a:close/>
                  <a:moveTo>
                    <a:pt x="318" y="1213"/>
                  </a:moveTo>
                  <a:cubicBezTo>
                    <a:pt x="318" y="1213"/>
                    <a:pt x="318" y="1212"/>
                    <a:pt x="318" y="1212"/>
                  </a:cubicBezTo>
                  <a:cubicBezTo>
                    <a:pt x="319" y="1212"/>
                    <a:pt x="320" y="1212"/>
                    <a:pt x="321" y="1212"/>
                  </a:cubicBezTo>
                  <a:cubicBezTo>
                    <a:pt x="321" y="1213"/>
                    <a:pt x="322" y="1214"/>
                    <a:pt x="322" y="1216"/>
                  </a:cubicBezTo>
                  <a:cubicBezTo>
                    <a:pt x="322" y="1216"/>
                    <a:pt x="323" y="1216"/>
                    <a:pt x="323" y="1216"/>
                  </a:cubicBezTo>
                  <a:cubicBezTo>
                    <a:pt x="322" y="1216"/>
                    <a:pt x="321" y="1216"/>
                    <a:pt x="320" y="1217"/>
                  </a:cubicBezTo>
                  <a:cubicBezTo>
                    <a:pt x="319" y="1215"/>
                    <a:pt x="319" y="1214"/>
                    <a:pt x="318" y="1213"/>
                  </a:cubicBezTo>
                  <a:close/>
                  <a:moveTo>
                    <a:pt x="324" y="1223"/>
                  </a:moveTo>
                  <a:cubicBezTo>
                    <a:pt x="322" y="1222"/>
                    <a:pt x="321" y="1220"/>
                    <a:pt x="320" y="1218"/>
                  </a:cubicBezTo>
                  <a:cubicBezTo>
                    <a:pt x="321" y="1218"/>
                    <a:pt x="322" y="1217"/>
                    <a:pt x="323" y="1217"/>
                  </a:cubicBezTo>
                  <a:cubicBezTo>
                    <a:pt x="324" y="1219"/>
                    <a:pt x="326" y="1222"/>
                    <a:pt x="327" y="1224"/>
                  </a:cubicBezTo>
                  <a:cubicBezTo>
                    <a:pt x="327" y="1224"/>
                    <a:pt x="327" y="1224"/>
                    <a:pt x="327" y="1224"/>
                  </a:cubicBezTo>
                  <a:cubicBezTo>
                    <a:pt x="326" y="1224"/>
                    <a:pt x="325" y="1224"/>
                    <a:pt x="324" y="1223"/>
                  </a:cubicBezTo>
                  <a:close/>
                  <a:moveTo>
                    <a:pt x="328" y="1225"/>
                  </a:moveTo>
                  <a:cubicBezTo>
                    <a:pt x="328" y="1224"/>
                    <a:pt x="327" y="1222"/>
                    <a:pt x="327" y="1222"/>
                  </a:cubicBezTo>
                  <a:cubicBezTo>
                    <a:pt x="326" y="1220"/>
                    <a:pt x="325" y="1218"/>
                    <a:pt x="324" y="1217"/>
                  </a:cubicBezTo>
                  <a:cubicBezTo>
                    <a:pt x="326" y="1216"/>
                    <a:pt x="327" y="1216"/>
                    <a:pt x="328" y="1216"/>
                  </a:cubicBezTo>
                  <a:cubicBezTo>
                    <a:pt x="329" y="1216"/>
                    <a:pt x="329" y="1217"/>
                    <a:pt x="329" y="1218"/>
                  </a:cubicBezTo>
                  <a:cubicBezTo>
                    <a:pt x="330" y="1220"/>
                    <a:pt x="330" y="1221"/>
                    <a:pt x="331" y="1223"/>
                  </a:cubicBezTo>
                  <a:cubicBezTo>
                    <a:pt x="330" y="1224"/>
                    <a:pt x="329" y="1224"/>
                    <a:pt x="328" y="1225"/>
                  </a:cubicBezTo>
                  <a:close/>
                  <a:moveTo>
                    <a:pt x="332" y="1222"/>
                  </a:moveTo>
                  <a:cubicBezTo>
                    <a:pt x="331" y="1220"/>
                    <a:pt x="330" y="1217"/>
                    <a:pt x="330" y="1215"/>
                  </a:cubicBezTo>
                  <a:cubicBezTo>
                    <a:pt x="331" y="1215"/>
                    <a:pt x="332" y="1215"/>
                    <a:pt x="333" y="1214"/>
                  </a:cubicBezTo>
                  <a:cubicBezTo>
                    <a:pt x="334" y="1216"/>
                    <a:pt x="335" y="1219"/>
                    <a:pt x="335" y="1221"/>
                  </a:cubicBezTo>
                  <a:cubicBezTo>
                    <a:pt x="335" y="1221"/>
                    <a:pt x="336" y="1222"/>
                    <a:pt x="336" y="1222"/>
                  </a:cubicBezTo>
                  <a:cubicBezTo>
                    <a:pt x="335" y="1223"/>
                    <a:pt x="333" y="1223"/>
                    <a:pt x="332" y="1223"/>
                  </a:cubicBezTo>
                  <a:cubicBezTo>
                    <a:pt x="332" y="1223"/>
                    <a:pt x="332" y="1222"/>
                    <a:pt x="332" y="1222"/>
                  </a:cubicBezTo>
                  <a:close/>
                  <a:moveTo>
                    <a:pt x="333" y="1225"/>
                  </a:moveTo>
                  <a:cubicBezTo>
                    <a:pt x="333" y="1225"/>
                    <a:pt x="333" y="1225"/>
                    <a:pt x="333" y="1225"/>
                  </a:cubicBezTo>
                  <a:cubicBezTo>
                    <a:pt x="333" y="1225"/>
                    <a:pt x="333" y="1225"/>
                    <a:pt x="333" y="1224"/>
                  </a:cubicBezTo>
                  <a:cubicBezTo>
                    <a:pt x="334" y="1224"/>
                    <a:pt x="335" y="1224"/>
                    <a:pt x="336" y="1223"/>
                  </a:cubicBezTo>
                  <a:cubicBezTo>
                    <a:pt x="336" y="1224"/>
                    <a:pt x="336" y="1225"/>
                    <a:pt x="337" y="1225"/>
                  </a:cubicBezTo>
                  <a:cubicBezTo>
                    <a:pt x="336" y="1225"/>
                    <a:pt x="335" y="1225"/>
                    <a:pt x="333" y="1225"/>
                  </a:cubicBezTo>
                  <a:close/>
                  <a:moveTo>
                    <a:pt x="334" y="1215"/>
                  </a:moveTo>
                  <a:cubicBezTo>
                    <a:pt x="334" y="1214"/>
                    <a:pt x="334" y="1214"/>
                    <a:pt x="334" y="1214"/>
                  </a:cubicBezTo>
                  <a:cubicBezTo>
                    <a:pt x="335" y="1214"/>
                    <a:pt x="336" y="1213"/>
                    <a:pt x="337" y="1213"/>
                  </a:cubicBezTo>
                  <a:cubicBezTo>
                    <a:pt x="337" y="1214"/>
                    <a:pt x="337" y="1215"/>
                    <a:pt x="338" y="1216"/>
                  </a:cubicBezTo>
                  <a:cubicBezTo>
                    <a:pt x="338" y="1218"/>
                    <a:pt x="338" y="1220"/>
                    <a:pt x="338" y="1221"/>
                  </a:cubicBezTo>
                  <a:cubicBezTo>
                    <a:pt x="338" y="1222"/>
                    <a:pt x="338" y="1222"/>
                    <a:pt x="337" y="1222"/>
                  </a:cubicBezTo>
                  <a:cubicBezTo>
                    <a:pt x="337" y="1222"/>
                    <a:pt x="337" y="1222"/>
                    <a:pt x="337" y="1222"/>
                  </a:cubicBezTo>
                  <a:cubicBezTo>
                    <a:pt x="336" y="1219"/>
                    <a:pt x="335" y="1217"/>
                    <a:pt x="334" y="1215"/>
                  </a:cubicBezTo>
                  <a:close/>
                  <a:moveTo>
                    <a:pt x="338" y="1225"/>
                  </a:moveTo>
                  <a:cubicBezTo>
                    <a:pt x="338" y="1225"/>
                    <a:pt x="337" y="1224"/>
                    <a:pt x="337" y="1223"/>
                  </a:cubicBezTo>
                  <a:cubicBezTo>
                    <a:pt x="338" y="1223"/>
                    <a:pt x="338" y="1223"/>
                    <a:pt x="338" y="1223"/>
                  </a:cubicBezTo>
                  <a:cubicBezTo>
                    <a:pt x="339" y="1224"/>
                    <a:pt x="339" y="1224"/>
                    <a:pt x="339" y="1225"/>
                  </a:cubicBezTo>
                  <a:cubicBezTo>
                    <a:pt x="339" y="1225"/>
                    <a:pt x="338" y="1225"/>
                    <a:pt x="338" y="1225"/>
                  </a:cubicBezTo>
                  <a:close/>
                  <a:moveTo>
                    <a:pt x="339" y="1216"/>
                  </a:moveTo>
                  <a:cubicBezTo>
                    <a:pt x="338" y="1215"/>
                    <a:pt x="338" y="1214"/>
                    <a:pt x="338" y="1212"/>
                  </a:cubicBezTo>
                  <a:cubicBezTo>
                    <a:pt x="339" y="1212"/>
                    <a:pt x="339" y="1212"/>
                    <a:pt x="340" y="1212"/>
                  </a:cubicBezTo>
                  <a:cubicBezTo>
                    <a:pt x="340" y="1214"/>
                    <a:pt x="340" y="1216"/>
                    <a:pt x="341" y="1218"/>
                  </a:cubicBezTo>
                  <a:cubicBezTo>
                    <a:pt x="341" y="1219"/>
                    <a:pt x="341" y="1219"/>
                    <a:pt x="341" y="1220"/>
                  </a:cubicBezTo>
                  <a:cubicBezTo>
                    <a:pt x="340" y="1220"/>
                    <a:pt x="340" y="1221"/>
                    <a:pt x="339" y="1221"/>
                  </a:cubicBezTo>
                  <a:cubicBezTo>
                    <a:pt x="339" y="1219"/>
                    <a:pt x="339" y="1218"/>
                    <a:pt x="339" y="1216"/>
                  </a:cubicBezTo>
                  <a:close/>
                  <a:moveTo>
                    <a:pt x="346" y="1208"/>
                  </a:moveTo>
                  <a:cubicBezTo>
                    <a:pt x="346" y="1208"/>
                    <a:pt x="346" y="1208"/>
                    <a:pt x="346" y="1208"/>
                  </a:cubicBezTo>
                  <a:cubicBezTo>
                    <a:pt x="346" y="1208"/>
                    <a:pt x="346" y="1208"/>
                    <a:pt x="346" y="1208"/>
                  </a:cubicBezTo>
                  <a:cubicBezTo>
                    <a:pt x="345" y="1209"/>
                    <a:pt x="343" y="1209"/>
                    <a:pt x="341" y="1210"/>
                  </a:cubicBezTo>
                  <a:cubicBezTo>
                    <a:pt x="341" y="1209"/>
                    <a:pt x="340" y="1207"/>
                    <a:pt x="340" y="1206"/>
                  </a:cubicBezTo>
                  <a:cubicBezTo>
                    <a:pt x="341" y="1205"/>
                    <a:pt x="342" y="1205"/>
                    <a:pt x="342" y="1204"/>
                  </a:cubicBezTo>
                  <a:cubicBezTo>
                    <a:pt x="344" y="1205"/>
                    <a:pt x="345" y="1205"/>
                    <a:pt x="346" y="1205"/>
                  </a:cubicBezTo>
                  <a:cubicBezTo>
                    <a:pt x="346" y="1206"/>
                    <a:pt x="346" y="1207"/>
                    <a:pt x="346" y="1208"/>
                  </a:cubicBezTo>
                  <a:close/>
                  <a:moveTo>
                    <a:pt x="340" y="1225"/>
                  </a:moveTo>
                  <a:cubicBezTo>
                    <a:pt x="340" y="1224"/>
                    <a:pt x="340" y="1223"/>
                    <a:pt x="340" y="1222"/>
                  </a:cubicBezTo>
                  <a:cubicBezTo>
                    <a:pt x="340" y="1222"/>
                    <a:pt x="340" y="1222"/>
                    <a:pt x="340" y="1222"/>
                  </a:cubicBezTo>
                  <a:cubicBezTo>
                    <a:pt x="340" y="1222"/>
                    <a:pt x="341" y="1222"/>
                    <a:pt x="341" y="1222"/>
                  </a:cubicBezTo>
                  <a:cubicBezTo>
                    <a:pt x="342" y="1223"/>
                    <a:pt x="342" y="1224"/>
                    <a:pt x="342" y="1225"/>
                  </a:cubicBezTo>
                  <a:cubicBezTo>
                    <a:pt x="342" y="1225"/>
                    <a:pt x="342" y="1225"/>
                    <a:pt x="342" y="1225"/>
                  </a:cubicBezTo>
                  <a:cubicBezTo>
                    <a:pt x="341" y="1225"/>
                    <a:pt x="341" y="1225"/>
                    <a:pt x="340" y="1225"/>
                  </a:cubicBezTo>
                  <a:close/>
                  <a:moveTo>
                    <a:pt x="342" y="1219"/>
                  </a:moveTo>
                  <a:cubicBezTo>
                    <a:pt x="342" y="1216"/>
                    <a:pt x="341" y="1214"/>
                    <a:pt x="341" y="1211"/>
                  </a:cubicBezTo>
                  <a:cubicBezTo>
                    <a:pt x="343" y="1211"/>
                    <a:pt x="345" y="1210"/>
                    <a:pt x="347" y="1209"/>
                  </a:cubicBezTo>
                  <a:cubicBezTo>
                    <a:pt x="347" y="1210"/>
                    <a:pt x="347" y="1210"/>
                    <a:pt x="347" y="1210"/>
                  </a:cubicBezTo>
                  <a:cubicBezTo>
                    <a:pt x="347" y="1212"/>
                    <a:pt x="347" y="1214"/>
                    <a:pt x="347" y="1216"/>
                  </a:cubicBezTo>
                  <a:cubicBezTo>
                    <a:pt x="347" y="1217"/>
                    <a:pt x="347" y="1217"/>
                    <a:pt x="347" y="1217"/>
                  </a:cubicBezTo>
                  <a:cubicBezTo>
                    <a:pt x="346" y="1218"/>
                    <a:pt x="344" y="1219"/>
                    <a:pt x="342" y="1220"/>
                  </a:cubicBezTo>
                  <a:cubicBezTo>
                    <a:pt x="342" y="1219"/>
                    <a:pt x="342" y="1219"/>
                    <a:pt x="342" y="1219"/>
                  </a:cubicBezTo>
                  <a:close/>
                  <a:moveTo>
                    <a:pt x="343" y="1225"/>
                  </a:moveTo>
                  <a:cubicBezTo>
                    <a:pt x="343" y="1225"/>
                    <a:pt x="343" y="1225"/>
                    <a:pt x="343" y="1225"/>
                  </a:cubicBezTo>
                  <a:cubicBezTo>
                    <a:pt x="343" y="1224"/>
                    <a:pt x="343" y="1222"/>
                    <a:pt x="342" y="1221"/>
                  </a:cubicBezTo>
                  <a:cubicBezTo>
                    <a:pt x="344" y="1220"/>
                    <a:pt x="346" y="1220"/>
                    <a:pt x="347" y="1219"/>
                  </a:cubicBezTo>
                  <a:cubicBezTo>
                    <a:pt x="347" y="1219"/>
                    <a:pt x="347" y="1220"/>
                    <a:pt x="348" y="1221"/>
                  </a:cubicBezTo>
                  <a:cubicBezTo>
                    <a:pt x="348" y="1221"/>
                    <a:pt x="348" y="1224"/>
                    <a:pt x="348" y="1225"/>
                  </a:cubicBezTo>
                  <a:cubicBezTo>
                    <a:pt x="346" y="1225"/>
                    <a:pt x="345" y="1225"/>
                    <a:pt x="343" y="1225"/>
                  </a:cubicBezTo>
                  <a:close/>
                  <a:moveTo>
                    <a:pt x="347" y="1205"/>
                  </a:moveTo>
                  <a:cubicBezTo>
                    <a:pt x="347" y="1205"/>
                    <a:pt x="347" y="1205"/>
                    <a:pt x="347" y="1205"/>
                  </a:cubicBezTo>
                  <a:cubicBezTo>
                    <a:pt x="347" y="1205"/>
                    <a:pt x="347" y="1205"/>
                    <a:pt x="347" y="1205"/>
                  </a:cubicBezTo>
                  <a:cubicBezTo>
                    <a:pt x="349" y="1205"/>
                    <a:pt x="350" y="1205"/>
                    <a:pt x="352" y="1205"/>
                  </a:cubicBezTo>
                  <a:cubicBezTo>
                    <a:pt x="353" y="1205"/>
                    <a:pt x="354" y="1205"/>
                    <a:pt x="355" y="1205"/>
                  </a:cubicBezTo>
                  <a:cubicBezTo>
                    <a:pt x="355" y="1205"/>
                    <a:pt x="355" y="1205"/>
                    <a:pt x="355" y="1205"/>
                  </a:cubicBezTo>
                  <a:cubicBezTo>
                    <a:pt x="354" y="1206"/>
                    <a:pt x="353" y="1206"/>
                    <a:pt x="352" y="1206"/>
                  </a:cubicBezTo>
                  <a:cubicBezTo>
                    <a:pt x="351" y="1207"/>
                    <a:pt x="349" y="1207"/>
                    <a:pt x="348" y="1208"/>
                  </a:cubicBezTo>
                  <a:cubicBezTo>
                    <a:pt x="348" y="1207"/>
                    <a:pt x="348" y="1206"/>
                    <a:pt x="348" y="1206"/>
                  </a:cubicBezTo>
                  <a:cubicBezTo>
                    <a:pt x="348" y="1205"/>
                    <a:pt x="347" y="1205"/>
                    <a:pt x="347" y="1205"/>
                  </a:cubicBezTo>
                  <a:close/>
                  <a:moveTo>
                    <a:pt x="348" y="1214"/>
                  </a:moveTo>
                  <a:cubicBezTo>
                    <a:pt x="348" y="1212"/>
                    <a:pt x="348" y="1211"/>
                    <a:pt x="348" y="1209"/>
                  </a:cubicBezTo>
                  <a:cubicBezTo>
                    <a:pt x="349" y="1208"/>
                    <a:pt x="351" y="1208"/>
                    <a:pt x="352" y="1207"/>
                  </a:cubicBezTo>
                  <a:cubicBezTo>
                    <a:pt x="353" y="1207"/>
                    <a:pt x="353" y="1207"/>
                    <a:pt x="354" y="1207"/>
                  </a:cubicBezTo>
                  <a:cubicBezTo>
                    <a:pt x="354" y="1207"/>
                    <a:pt x="354" y="1208"/>
                    <a:pt x="354" y="1208"/>
                  </a:cubicBezTo>
                  <a:cubicBezTo>
                    <a:pt x="354" y="1210"/>
                    <a:pt x="355" y="1212"/>
                    <a:pt x="355" y="1214"/>
                  </a:cubicBezTo>
                  <a:cubicBezTo>
                    <a:pt x="355" y="1214"/>
                    <a:pt x="355" y="1214"/>
                    <a:pt x="354" y="1214"/>
                  </a:cubicBezTo>
                  <a:cubicBezTo>
                    <a:pt x="352" y="1215"/>
                    <a:pt x="350" y="1216"/>
                    <a:pt x="349" y="1217"/>
                  </a:cubicBezTo>
                  <a:cubicBezTo>
                    <a:pt x="348" y="1216"/>
                    <a:pt x="348" y="1215"/>
                    <a:pt x="348" y="1214"/>
                  </a:cubicBezTo>
                  <a:close/>
                  <a:moveTo>
                    <a:pt x="354" y="1225"/>
                  </a:moveTo>
                  <a:cubicBezTo>
                    <a:pt x="352" y="1225"/>
                    <a:pt x="351" y="1225"/>
                    <a:pt x="349" y="1225"/>
                  </a:cubicBezTo>
                  <a:cubicBezTo>
                    <a:pt x="349" y="1223"/>
                    <a:pt x="349" y="1219"/>
                    <a:pt x="349" y="1218"/>
                  </a:cubicBezTo>
                  <a:cubicBezTo>
                    <a:pt x="349" y="1218"/>
                    <a:pt x="349" y="1218"/>
                    <a:pt x="349" y="1218"/>
                  </a:cubicBezTo>
                  <a:cubicBezTo>
                    <a:pt x="351" y="1217"/>
                    <a:pt x="353" y="1216"/>
                    <a:pt x="355" y="1216"/>
                  </a:cubicBezTo>
                  <a:cubicBezTo>
                    <a:pt x="355" y="1218"/>
                    <a:pt x="355" y="1221"/>
                    <a:pt x="356" y="1224"/>
                  </a:cubicBezTo>
                  <a:cubicBezTo>
                    <a:pt x="355" y="1224"/>
                    <a:pt x="354" y="1225"/>
                    <a:pt x="354" y="1225"/>
                  </a:cubicBezTo>
                  <a:close/>
                  <a:moveTo>
                    <a:pt x="356" y="1212"/>
                  </a:moveTo>
                  <a:cubicBezTo>
                    <a:pt x="356" y="1210"/>
                    <a:pt x="355" y="1208"/>
                    <a:pt x="355" y="1207"/>
                  </a:cubicBezTo>
                  <a:cubicBezTo>
                    <a:pt x="357" y="1206"/>
                    <a:pt x="358" y="1206"/>
                    <a:pt x="359" y="1206"/>
                  </a:cubicBezTo>
                  <a:cubicBezTo>
                    <a:pt x="360" y="1206"/>
                    <a:pt x="361" y="1206"/>
                    <a:pt x="363" y="1206"/>
                  </a:cubicBezTo>
                  <a:cubicBezTo>
                    <a:pt x="362" y="1208"/>
                    <a:pt x="363" y="1210"/>
                    <a:pt x="363" y="1212"/>
                  </a:cubicBezTo>
                  <a:cubicBezTo>
                    <a:pt x="361" y="1213"/>
                    <a:pt x="358" y="1213"/>
                    <a:pt x="356" y="1214"/>
                  </a:cubicBezTo>
                  <a:cubicBezTo>
                    <a:pt x="356" y="1213"/>
                    <a:pt x="356" y="1212"/>
                    <a:pt x="356" y="1212"/>
                  </a:cubicBezTo>
                  <a:close/>
                  <a:moveTo>
                    <a:pt x="356" y="1218"/>
                  </a:moveTo>
                  <a:cubicBezTo>
                    <a:pt x="356" y="1217"/>
                    <a:pt x="356" y="1216"/>
                    <a:pt x="356" y="1215"/>
                  </a:cubicBezTo>
                  <a:cubicBezTo>
                    <a:pt x="356" y="1215"/>
                    <a:pt x="357" y="1215"/>
                    <a:pt x="357" y="1215"/>
                  </a:cubicBezTo>
                  <a:cubicBezTo>
                    <a:pt x="359" y="1214"/>
                    <a:pt x="361" y="1214"/>
                    <a:pt x="363" y="1213"/>
                  </a:cubicBezTo>
                  <a:cubicBezTo>
                    <a:pt x="363" y="1213"/>
                    <a:pt x="363" y="1214"/>
                    <a:pt x="363" y="1214"/>
                  </a:cubicBezTo>
                  <a:cubicBezTo>
                    <a:pt x="363" y="1216"/>
                    <a:pt x="363" y="1217"/>
                    <a:pt x="363" y="1219"/>
                  </a:cubicBezTo>
                  <a:cubicBezTo>
                    <a:pt x="361" y="1220"/>
                    <a:pt x="359" y="1222"/>
                    <a:pt x="357" y="1223"/>
                  </a:cubicBezTo>
                  <a:cubicBezTo>
                    <a:pt x="357" y="1221"/>
                    <a:pt x="357" y="1219"/>
                    <a:pt x="356" y="1218"/>
                  </a:cubicBezTo>
                  <a:close/>
                  <a:moveTo>
                    <a:pt x="357" y="1225"/>
                  </a:moveTo>
                  <a:cubicBezTo>
                    <a:pt x="357" y="1225"/>
                    <a:pt x="357" y="1225"/>
                    <a:pt x="357" y="1225"/>
                  </a:cubicBezTo>
                  <a:cubicBezTo>
                    <a:pt x="357" y="1225"/>
                    <a:pt x="357" y="1225"/>
                    <a:pt x="357" y="1224"/>
                  </a:cubicBezTo>
                  <a:cubicBezTo>
                    <a:pt x="359" y="1223"/>
                    <a:pt x="361" y="1222"/>
                    <a:pt x="364" y="1221"/>
                  </a:cubicBezTo>
                  <a:cubicBezTo>
                    <a:pt x="364" y="1222"/>
                    <a:pt x="364" y="1224"/>
                    <a:pt x="365" y="1225"/>
                  </a:cubicBezTo>
                  <a:cubicBezTo>
                    <a:pt x="362" y="1225"/>
                    <a:pt x="360" y="1225"/>
                    <a:pt x="357" y="1225"/>
                  </a:cubicBezTo>
                  <a:close/>
                  <a:moveTo>
                    <a:pt x="371" y="1210"/>
                  </a:moveTo>
                  <a:cubicBezTo>
                    <a:pt x="369" y="1210"/>
                    <a:pt x="366" y="1211"/>
                    <a:pt x="364" y="1212"/>
                  </a:cubicBezTo>
                  <a:cubicBezTo>
                    <a:pt x="364" y="1210"/>
                    <a:pt x="363" y="1208"/>
                    <a:pt x="364" y="1206"/>
                  </a:cubicBezTo>
                  <a:cubicBezTo>
                    <a:pt x="366" y="1206"/>
                    <a:pt x="369" y="1206"/>
                    <a:pt x="371" y="1206"/>
                  </a:cubicBezTo>
                  <a:cubicBezTo>
                    <a:pt x="371" y="1207"/>
                    <a:pt x="371" y="1208"/>
                    <a:pt x="371" y="1210"/>
                  </a:cubicBezTo>
                  <a:close/>
                  <a:moveTo>
                    <a:pt x="371" y="1215"/>
                  </a:moveTo>
                  <a:cubicBezTo>
                    <a:pt x="369" y="1216"/>
                    <a:pt x="367" y="1217"/>
                    <a:pt x="365" y="1219"/>
                  </a:cubicBezTo>
                  <a:cubicBezTo>
                    <a:pt x="365" y="1217"/>
                    <a:pt x="364" y="1216"/>
                    <a:pt x="364" y="1215"/>
                  </a:cubicBezTo>
                  <a:cubicBezTo>
                    <a:pt x="364" y="1214"/>
                    <a:pt x="364" y="1214"/>
                    <a:pt x="364" y="1213"/>
                  </a:cubicBezTo>
                  <a:cubicBezTo>
                    <a:pt x="366" y="1212"/>
                    <a:pt x="369" y="1212"/>
                    <a:pt x="371" y="1211"/>
                  </a:cubicBezTo>
                  <a:cubicBezTo>
                    <a:pt x="371" y="1212"/>
                    <a:pt x="371" y="1214"/>
                    <a:pt x="371" y="1215"/>
                  </a:cubicBezTo>
                  <a:close/>
                  <a:moveTo>
                    <a:pt x="372" y="1224"/>
                  </a:moveTo>
                  <a:cubicBezTo>
                    <a:pt x="372" y="1224"/>
                    <a:pt x="372" y="1225"/>
                    <a:pt x="371" y="1225"/>
                  </a:cubicBezTo>
                  <a:cubicBezTo>
                    <a:pt x="370" y="1225"/>
                    <a:pt x="368" y="1225"/>
                    <a:pt x="366" y="1225"/>
                  </a:cubicBezTo>
                  <a:cubicBezTo>
                    <a:pt x="366" y="1225"/>
                    <a:pt x="366" y="1225"/>
                    <a:pt x="366" y="1225"/>
                  </a:cubicBezTo>
                  <a:cubicBezTo>
                    <a:pt x="365" y="1223"/>
                    <a:pt x="365" y="1222"/>
                    <a:pt x="365" y="1220"/>
                  </a:cubicBezTo>
                  <a:cubicBezTo>
                    <a:pt x="367" y="1219"/>
                    <a:pt x="369" y="1218"/>
                    <a:pt x="372" y="1216"/>
                  </a:cubicBezTo>
                  <a:cubicBezTo>
                    <a:pt x="372" y="1219"/>
                    <a:pt x="372" y="1222"/>
                    <a:pt x="373" y="1224"/>
                  </a:cubicBezTo>
                  <a:cubicBezTo>
                    <a:pt x="373" y="1224"/>
                    <a:pt x="373" y="1224"/>
                    <a:pt x="372" y="1224"/>
                  </a:cubicBezTo>
                  <a:close/>
                  <a:moveTo>
                    <a:pt x="373" y="1211"/>
                  </a:moveTo>
                  <a:cubicBezTo>
                    <a:pt x="373" y="1211"/>
                    <a:pt x="374" y="1211"/>
                    <a:pt x="374" y="1210"/>
                  </a:cubicBezTo>
                  <a:cubicBezTo>
                    <a:pt x="375" y="1210"/>
                    <a:pt x="377" y="1210"/>
                    <a:pt x="378" y="1209"/>
                  </a:cubicBezTo>
                  <a:cubicBezTo>
                    <a:pt x="378" y="1210"/>
                    <a:pt x="378" y="1211"/>
                    <a:pt x="378" y="1212"/>
                  </a:cubicBezTo>
                  <a:cubicBezTo>
                    <a:pt x="376" y="1213"/>
                    <a:pt x="375" y="1214"/>
                    <a:pt x="373" y="1215"/>
                  </a:cubicBezTo>
                  <a:cubicBezTo>
                    <a:pt x="373" y="1213"/>
                    <a:pt x="373" y="1212"/>
                    <a:pt x="373" y="1211"/>
                  </a:cubicBezTo>
                  <a:close/>
                  <a:moveTo>
                    <a:pt x="378" y="1208"/>
                  </a:moveTo>
                  <a:cubicBezTo>
                    <a:pt x="376" y="1209"/>
                    <a:pt x="374" y="1209"/>
                    <a:pt x="373" y="1210"/>
                  </a:cubicBezTo>
                  <a:cubicBezTo>
                    <a:pt x="373" y="1208"/>
                    <a:pt x="373" y="1207"/>
                    <a:pt x="373" y="1206"/>
                  </a:cubicBezTo>
                  <a:cubicBezTo>
                    <a:pt x="374" y="1206"/>
                    <a:pt x="376" y="1206"/>
                    <a:pt x="378" y="1206"/>
                  </a:cubicBezTo>
                  <a:cubicBezTo>
                    <a:pt x="377" y="1206"/>
                    <a:pt x="377" y="1207"/>
                    <a:pt x="378" y="1208"/>
                  </a:cubicBezTo>
                  <a:close/>
                  <a:moveTo>
                    <a:pt x="373" y="1216"/>
                  </a:moveTo>
                  <a:cubicBezTo>
                    <a:pt x="375" y="1215"/>
                    <a:pt x="377" y="1214"/>
                    <a:pt x="379" y="1213"/>
                  </a:cubicBezTo>
                  <a:cubicBezTo>
                    <a:pt x="379" y="1214"/>
                    <a:pt x="379" y="1215"/>
                    <a:pt x="379" y="1216"/>
                  </a:cubicBezTo>
                  <a:cubicBezTo>
                    <a:pt x="379" y="1218"/>
                    <a:pt x="379" y="1220"/>
                    <a:pt x="380" y="1221"/>
                  </a:cubicBezTo>
                  <a:cubicBezTo>
                    <a:pt x="379" y="1222"/>
                    <a:pt x="378" y="1222"/>
                    <a:pt x="377" y="1223"/>
                  </a:cubicBezTo>
                  <a:cubicBezTo>
                    <a:pt x="376" y="1223"/>
                    <a:pt x="375" y="1223"/>
                    <a:pt x="374" y="1224"/>
                  </a:cubicBezTo>
                  <a:cubicBezTo>
                    <a:pt x="373" y="1221"/>
                    <a:pt x="373" y="1219"/>
                    <a:pt x="373" y="1216"/>
                  </a:cubicBezTo>
                  <a:close/>
                  <a:moveTo>
                    <a:pt x="381" y="1206"/>
                  </a:moveTo>
                  <a:cubicBezTo>
                    <a:pt x="380" y="1207"/>
                    <a:pt x="379" y="1207"/>
                    <a:pt x="379" y="1207"/>
                  </a:cubicBezTo>
                  <a:cubicBezTo>
                    <a:pt x="379" y="1207"/>
                    <a:pt x="379" y="1206"/>
                    <a:pt x="379" y="1206"/>
                  </a:cubicBezTo>
                  <a:cubicBezTo>
                    <a:pt x="379" y="1206"/>
                    <a:pt x="379" y="1206"/>
                    <a:pt x="380" y="1205"/>
                  </a:cubicBezTo>
                  <a:cubicBezTo>
                    <a:pt x="381" y="1205"/>
                    <a:pt x="381" y="1205"/>
                    <a:pt x="382" y="1205"/>
                  </a:cubicBezTo>
                  <a:cubicBezTo>
                    <a:pt x="382" y="1206"/>
                    <a:pt x="381" y="1206"/>
                    <a:pt x="381" y="1206"/>
                  </a:cubicBezTo>
                  <a:close/>
                  <a:moveTo>
                    <a:pt x="383" y="1206"/>
                  </a:moveTo>
                  <a:cubicBezTo>
                    <a:pt x="383" y="1207"/>
                    <a:pt x="383" y="1208"/>
                    <a:pt x="384" y="1209"/>
                  </a:cubicBezTo>
                  <a:cubicBezTo>
                    <a:pt x="382" y="1210"/>
                    <a:pt x="381" y="1210"/>
                    <a:pt x="380" y="1211"/>
                  </a:cubicBezTo>
                  <a:cubicBezTo>
                    <a:pt x="380" y="1211"/>
                    <a:pt x="380" y="1211"/>
                    <a:pt x="380" y="1211"/>
                  </a:cubicBezTo>
                  <a:cubicBezTo>
                    <a:pt x="379" y="1210"/>
                    <a:pt x="379" y="1209"/>
                    <a:pt x="379" y="1209"/>
                  </a:cubicBezTo>
                  <a:cubicBezTo>
                    <a:pt x="380" y="1208"/>
                    <a:pt x="380" y="1208"/>
                    <a:pt x="381" y="1207"/>
                  </a:cubicBezTo>
                  <a:cubicBezTo>
                    <a:pt x="382" y="1207"/>
                    <a:pt x="382" y="1207"/>
                    <a:pt x="383" y="1206"/>
                  </a:cubicBezTo>
                  <a:close/>
                  <a:moveTo>
                    <a:pt x="375" y="1225"/>
                  </a:moveTo>
                  <a:cubicBezTo>
                    <a:pt x="377" y="1224"/>
                    <a:pt x="378" y="1223"/>
                    <a:pt x="380" y="1222"/>
                  </a:cubicBezTo>
                  <a:cubicBezTo>
                    <a:pt x="380" y="1223"/>
                    <a:pt x="380" y="1223"/>
                    <a:pt x="381" y="1224"/>
                  </a:cubicBezTo>
                  <a:cubicBezTo>
                    <a:pt x="379" y="1224"/>
                    <a:pt x="377" y="1224"/>
                    <a:pt x="375" y="1225"/>
                  </a:cubicBezTo>
                  <a:close/>
                  <a:moveTo>
                    <a:pt x="380" y="1214"/>
                  </a:moveTo>
                  <a:cubicBezTo>
                    <a:pt x="380" y="1214"/>
                    <a:pt x="380" y="1213"/>
                    <a:pt x="380" y="1212"/>
                  </a:cubicBezTo>
                  <a:cubicBezTo>
                    <a:pt x="380" y="1212"/>
                    <a:pt x="381" y="1212"/>
                    <a:pt x="382" y="1212"/>
                  </a:cubicBezTo>
                  <a:cubicBezTo>
                    <a:pt x="382" y="1211"/>
                    <a:pt x="383" y="1211"/>
                    <a:pt x="384" y="1211"/>
                  </a:cubicBezTo>
                  <a:cubicBezTo>
                    <a:pt x="384" y="1211"/>
                    <a:pt x="385" y="1212"/>
                    <a:pt x="385" y="1213"/>
                  </a:cubicBezTo>
                  <a:cubicBezTo>
                    <a:pt x="385" y="1214"/>
                    <a:pt x="386" y="1216"/>
                    <a:pt x="386" y="1218"/>
                  </a:cubicBezTo>
                  <a:cubicBezTo>
                    <a:pt x="384" y="1219"/>
                    <a:pt x="383" y="1220"/>
                    <a:pt x="381" y="1221"/>
                  </a:cubicBezTo>
                  <a:cubicBezTo>
                    <a:pt x="380" y="1219"/>
                    <a:pt x="380" y="1216"/>
                    <a:pt x="380" y="1214"/>
                  </a:cubicBezTo>
                  <a:close/>
                  <a:moveTo>
                    <a:pt x="384" y="1205"/>
                  </a:moveTo>
                  <a:cubicBezTo>
                    <a:pt x="384" y="1205"/>
                    <a:pt x="384" y="1205"/>
                    <a:pt x="384" y="1205"/>
                  </a:cubicBezTo>
                  <a:cubicBezTo>
                    <a:pt x="386" y="1205"/>
                    <a:pt x="388" y="1205"/>
                    <a:pt x="390" y="1204"/>
                  </a:cubicBezTo>
                  <a:cubicBezTo>
                    <a:pt x="390" y="1205"/>
                    <a:pt x="391" y="1206"/>
                    <a:pt x="391" y="1207"/>
                  </a:cubicBezTo>
                  <a:cubicBezTo>
                    <a:pt x="389" y="1208"/>
                    <a:pt x="387" y="1208"/>
                    <a:pt x="385" y="1209"/>
                  </a:cubicBezTo>
                  <a:cubicBezTo>
                    <a:pt x="385" y="1208"/>
                    <a:pt x="384" y="1207"/>
                    <a:pt x="384" y="1205"/>
                  </a:cubicBezTo>
                  <a:close/>
                  <a:moveTo>
                    <a:pt x="383" y="1224"/>
                  </a:moveTo>
                  <a:cubicBezTo>
                    <a:pt x="382" y="1224"/>
                    <a:pt x="382" y="1224"/>
                    <a:pt x="382" y="1224"/>
                  </a:cubicBezTo>
                  <a:cubicBezTo>
                    <a:pt x="382" y="1223"/>
                    <a:pt x="381" y="1223"/>
                    <a:pt x="381" y="1222"/>
                  </a:cubicBezTo>
                  <a:cubicBezTo>
                    <a:pt x="383" y="1221"/>
                    <a:pt x="385" y="1220"/>
                    <a:pt x="386" y="1220"/>
                  </a:cubicBezTo>
                  <a:cubicBezTo>
                    <a:pt x="386" y="1221"/>
                    <a:pt x="387" y="1222"/>
                    <a:pt x="387" y="1223"/>
                  </a:cubicBezTo>
                  <a:cubicBezTo>
                    <a:pt x="385" y="1223"/>
                    <a:pt x="384" y="1223"/>
                    <a:pt x="383" y="1224"/>
                  </a:cubicBezTo>
                  <a:close/>
                  <a:moveTo>
                    <a:pt x="387" y="1214"/>
                  </a:moveTo>
                  <a:cubicBezTo>
                    <a:pt x="386" y="1213"/>
                    <a:pt x="386" y="1211"/>
                    <a:pt x="385" y="1210"/>
                  </a:cubicBezTo>
                  <a:cubicBezTo>
                    <a:pt x="387" y="1209"/>
                    <a:pt x="389" y="1209"/>
                    <a:pt x="391" y="1208"/>
                  </a:cubicBezTo>
                  <a:cubicBezTo>
                    <a:pt x="391" y="1211"/>
                    <a:pt x="391" y="1213"/>
                    <a:pt x="392" y="1216"/>
                  </a:cubicBezTo>
                  <a:cubicBezTo>
                    <a:pt x="390" y="1217"/>
                    <a:pt x="389" y="1217"/>
                    <a:pt x="387" y="1218"/>
                  </a:cubicBezTo>
                  <a:cubicBezTo>
                    <a:pt x="387" y="1217"/>
                    <a:pt x="387" y="1215"/>
                    <a:pt x="387" y="1214"/>
                  </a:cubicBezTo>
                  <a:close/>
                  <a:moveTo>
                    <a:pt x="400" y="1204"/>
                  </a:moveTo>
                  <a:cubicBezTo>
                    <a:pt x="400" y="1204"/>
                    <a:pt x="400" y="1205"/>
                    <a:pt x="400" y="1205"/>
                  </a:cubicBezTo>
                  <a:cubicBezTo>
                    <a:pt x="397" y="1206"/>
                    <a:pt x="395" y="1206"/>
                    <a:pt x="392" y="1207"/>
                  </a:cubicBezTo>
                  <a:cubicBezTo>
                    <a:pt x="392" y="1206"/>
                    <a:pt x="392" y="1205"/>
                    <a:pt x="392" y="1204"/>
                  </a:cubicBezTo>
                  <a:cubicBezTo>
                    <a:pt x="394" y="1204"/>
                    <a:pt x="397" y="1204"/>
                    <a:pt x="400" y="1203"/>
                  </a:cubicBezTo>
                  <a:cubicBezTo>
                    <a:pt x="399" y="1203"/>
                    <a:pt x="399" y="1203"/>
                    <a:pt x="399" y="1204"/>
                  </a:cubicBezTo>
                  <a:cubicBezTo>
                    <a:pt x="399" y="1204"/>
                    <a:pt x="400" y="1204"/>
                    <a:pt x="400" y="1204"/>
                  </a:cubicBezTo>
                  <a:close/>
                  <a:moveTo>
                    <a:pt x="388" y="1223"/>
                  </a:moveTo>
                  <a:cubicBezTo>
                    <a:pt x="388" y="1222"/>
                    <a:pt x="388" y="1220"/>
                    <a:pt x="387" y="1219"/>
                  </a:cubicBezTo>
                  <a:cubicBezTo>
                    <a:pt x="389" y="1218"/>
                    <a:pt x="390" y="1218"/>
                    <a:pt x="392" y="1217"/>
                  </a:cubicBezTo>
                  <a:cubicBezTo>
                    <a:pt x="392" y="1217"/>
                    <a:pt x="392" y="1218"/>
                    <a:pt x="392" y="1218"/>
                  </a:cubicBezTo>
                  <a:cubicBezTo>
                    <a:pt x="392" y="1219"/>
                    <a:pt x="392" y="1221"/>
                    <a:pt x="392" y="1222"/>
                  </a:cubicBezTo>
                  <a:cubicBezTo>
                    <a:pt x="391" y="1222"/>
                    <a:pt x="389" y="1223"/>
                    <a:pt x="388" y="1223"/>
                  </a:cubicBezTo>
                  <a:close/>
                  <a:moveTo>
                    <a:pt x="400" y="1206"/>
                  </a:moveTo>
                  <a:cubicBezTo>
                    <a:pt x="400" y="1208"/>
                    <a:pt x="400" y="1210"/>
                    <a:pt x="401" y="1212"/>
                  </a:cubicBezTo>
                  <a:cubicBezTo>
                    <a:pt x="399" y="1213"/>
                    <a:pt x="397" y="1214"/>
                    <a:pt x="394" y="1215"/>
                  </a:cubicBezTo>
                  <a:cubicBezTo>
                    <a:pt x="394" y="1215"/>
                    <a:pt x="393" y="1215"/>
                    <a:pt x="393" y="1215"/>
                  </a:cubicBezTo>
                  <a:cubicBezTo>
                    <a:pt x="393" y="1213"/>
                    <a:pt x="393" y="1210"/>
                    <a:pt x="392" y="1208"/>
                  </a:cubicBezTo>
                  <a:cubicBezTo>
                    <a:pt x="395" y="1207"/>
                    <a:pt x="397" y="1207"/>
                    <a:pt x="400" y="1206"/>
                  </a:cubicBezTo>
                  <a:close/>
                  <a:moveTo>
                    <a:pt x="400" y="1222"/>
                  </a:moveTo>
                  <a:cubicBezTo>
                    <a:pt x="398" y="1222"/>
                    <a:pt x="395" y="1222"/>
                    <a:pt x="393" y="1222"/>
                  </a:cubicBezTo>
                  <a:cubicBezTo>
                    <a:pt x="393" y="1221"/>
                    <a:pt x="393" y="1218"/>
                    <a:pt x="393" y="1217"/>
                  </a:cubicBezTo>
                  <a:cubicBezTo>
                    <a:pt x="396" y="1215"/>
                    <a:pt x="398" y="1214"/>
                    <a:pt x="401" y="1213"/>
                  </a:cubicBezTo>
                  <a:cubicBezTo>
                    <a:pt x="401" y="1213"/>
                    <a:pt x="401" y="1213"/>
                    <a:pt x="401" y="1213"/>
                  </a:cubicBezTo>
                  <a:cubicBezTo>
                    <a:pt x="401" y="1215"/>
                    <a:pt x="402" y="1217"/>
                    <a:pt x="402" y="1219"/>
                  </a:cubicBezTo>
                  <a:cubicBezTo>
                    <a:pt x="402" y="1219"/>
                    <a:pt x="402" y="1220"/>
                    <a:pt x="402" y="1220"/>
                  </a:cubicBezTo>
                  <a:cubicBezTo>
                    <a:pt x="401" y="1221"/>
                    <a:pt x="401" y="1221"/>
                    <a:pt x="400" y="1222"/>
                  </a:cubicBezTo>
                  <a:close/>
                  <a:moveTo>
                    <a:pt x="419" y="1204"/>
                  </a:moveTo>
                  <a:cubicBezTo>
                    <a:pt x="418" y="1204"/>
                    <a:pt x="416" y="1205"/>
                    <a:pt x="415" y="1205"/>
                  </a:cubicBezTo>
                  <a:cubicBezTo>
                    <a:pt x="415" y="1204"/>
                    <a:pt x="414" y="1203"/>
                    <a:pt x="414" y="1202"/>
                  </a:cubicBezTo>
                  <a:cubicBezTo>
                    <a:pt x="417" y="1202"/>
                    <a:pt x="419" y="1202"/>
                    <a:pt x="421" y="1202"/>
                  </a:cubicBezTo>
                  <a:cubicBezTo>
                    <a:pt x="420" y="1202"/>
                    <a:pt x="420" y="1203"/>
                    <a:pt x="419" y="1204"/>
                  </a:cubicBezTo>
                  <a:close/>
                  <a:moveTo>
                    <a:pt x="424" y="1202"/>
                  </a:moveTo>
                  <a:cubicBezTo>
                    <a:pt x="427" y="1201"/>
                    <a:pt x="430" y="1201"/>
                    <a:pt x="433" y="1201"/>
                  </a:cubicBezTo>
                  <a:cubicBezTo>
                    <a:pt x="428" y="1204"/>
                    <a:pt x="422" y="1208"/>
                    <a:pt x="417" y="1211"/>
                  </a:cubicBezTo>
                  <a:cubicBezTo>
                    <a:pt x="417" y="1211"/>
                    <a:pt x="417" y="1211"/>
                    <a:pt x="417" y="1210"/>
                  </a:cubicBezTo>
                  <a:cubicBezTo>
                    <a:pt x="417" y="1209"/>
                    <a:pt x="416" y="1208"/>
                    <a:pt x="416" y="1207"/>
                  </a:cubicBezTo>
                  <a:cubicBezTo>
                    <a:pt x="417" y="1206"/>
                    <a:pt x="417" y="1206"/>
                    <a:pt x="418" y="1205"/>
                  </a:cubicBezTo>
                  <a:cubicBezTo>
                    <a:pt x="420" y="1204"/>
                    <a:pt x="422" y="1203"/>
                    <a:pt x="424" y="1202"/>
                  </a:cubicBezTo>
                  <a:close/>
                  <a:moveTo>
                    <a:pt x="415" y="1207"/>
                  </a:moveTo>
                  <a:cubicBezTo>
                    <a:pt x="415" y="1208"/>
                    <a:pt x="415" y="1209"/>
                    <a:pt x="415" y="1209"/>
                  </a:cubicBezTo>
                  <a:cubicBezTo>
                    <a:pt x="416" y="1210"/>
                    <a:pt x="416" y="1211"/>
                    <a:pt x="416" y="1212"/>
                  </a:cubicBezTo>
                  <a:cubicBezTo>
                    <a:pt x="415" y="1213"/>
                    <a:pt x="414" y="1214"/>
                    <a:pt x="412" y="1214"/>
                  </a:cubicBezTo>
                  <a:cubicBezTo>
                    <a:pt x="412" y="1213"/>
                    <a:pt x="412" y="1213"/>
                    <a:pt x="411" y="1212"/>
                  </a:cubicBezTo>
                  <a:cubicBezTo>
                    <a:pt x="411" y="1211"/>
                    <a:pt x="411" y="1210"/>
                    <a:pt x="410" y="1209"/>
                  </a:cubicBezTo>
                  <a:cubicBezTo>
                    <a:pt x="410" y="1209"/>
                    <a:pt x="410" y="1209"/>
                    <a:pt x="411" y="1209"/>
                  </a:cubicBezTo>
                  <a:cubicBezTo>
                    <a:pt x="412" y="1208"/>
                    <a:pt x="413" y="1208"/>
                    <a:pt x="415" y="1207"/>
                  </a:cubicBezTo>
                  <a:close/>
                  <a:moveTo>
                    <a:pt x="410" y="1208"/>
                  </a:moveTo>
                  <a:cubicBezTo>
                    <a:pt x="410" y="1208"/>
                    <a:pt x="410" y="1208"/>
                    <a:pt x="410" y="1208"/>
                  </a:cubicBezTo>
                  <a:cubicBezTo>
                    <a:pt x="409" y="1206"/>
                    <a:pt x="409" y="1204"/>
                    <a:pt x="408" y="1203"/>
                  </a:cubicBezTo>
                  <a:cubicBezTo>
                    <a:pt x="408" y="1202"/>
                    <a:pt x="408" y="1202"/>
                    <a:pt x="409" y="1202"/>
                  </a:cubicBezTo>
                  <a:cubicBezTo>
                    <a:pt x="409" y="1202"/>
                    <a:pt x="409" y="1202"/>
                    <a:pt x="409" y="1202"/>
                  </a:cubicBezTo>
                  <a:cubicBezTo>
                    <a:pt x="410" y="1202"/>
                    <a:pt x="412" y="1202"/>
                    <a:pt x="413" y="1202"/>
                  </a:cubicBezTo>
                  <a:cubicBezTo>
                    <a:pt x="413" y="1203"/>
                    <a:pt x="414" y="1205"/>
                    <a:pt x="414" y="1206"/>
                  </a:cubicBezTo>
                  <a:cubicBezTo>
                    <a:pt x="413" y="1207"/>
                    <a:pt x="412" y="1207"/>
                    <a:pt x="410" y="1208"/>
                  </a:cubicBezTo>
                  <a:close/>
                  <a:moveTo>
                    <a:pt x="409" y="1208"/>
                  </a:moveTo>
                  <a:cubicBezTo>
                    <a:pt x="406" y="1209"/>
                    <a:pt x="404" y="1210"/>
                    <a:pt x="402" y="1211"/>
                  </a:cubicBezTo>
                  <a:cubicBezTo>
                    <a:pt x="402" y="1209"/>
                    <a:pt x="401" y="1207"/>
                    <a:pt x="401" y="1206"/>
                  </a:cubicBezTo>
                  <a:cubicBezTo>
                    <a:pt x="403" y="1205"/>
                    <a:pt x="405" y="1204"/>
                    <a:pt x="407" y="1203"/>
                  </a:cubicBezTo>
                  <a:cubicBezTo>
                    <a:pt x="408" y="1205"/>
                    <a:pt x="408" y="1207"/>
                    <a:pt x="409" y="1208"/>
                  </a:cubicBezTo>
                  <a:close/>
                  <a:moveTo>
                    <a:pt x="401" y="1204"/>
                  </a:moveTo>
                  <a:cubicBezTo>
                    <a:pt x="401" y="1204"/>
                    <a:pt x="401" y="1204"/>
                    <a:pt x="401" y="1203"/>
                  </a:cubicBezTo>
                  <a:cubicBezTo>
                    <a:pt x="402" y="1203"/>
                    <a:pt x="404" y="1203"/>
                    <a:pt x="406" y="1203"/>
                  </a:cubicBezTo>
                  <a:cubicBezTo>
                    <a:pt x="404" y="1203"/>
                    <a:pt x="403" y="1204"/>
                    <a:pt x="401" y="1204"/>
                  </a:cubicBezTo>
                  <a:close/>
                  <a:moveTo>
                    <a:pt x="403" y="1216"/>
                  </a:moveTo>
                  <a:cubicBezTo>
                    <a:pt x="403" y="1215"/>
                    <a:pt x="402" y="1214"/>
                    <a:pt x="402" y="1212"/>
                  </a:cubicBezTo>
                  <a:cubicBezTo>
                    <a:pt x="404" y="1211"/>
                    <a:pt x="407" y="1210"/>
                    <a:pt x="409" y="1209"/>
                  </a:cubicBezTo>
                  <a:cubicBezTo>
                    <a:pt x="410" y="1210"/>
                    <a:pt x="410" y="1211"/>
                    <a:pt x="410" y="1212"/>
                  </a:cubicBezTo>
                  <a:cubicBezTo>
                    <a:pt x="410" y="1213"/>
                    <a:pt x="411" y="1214"/>
                    <a:pt x="411" y="1215"/>
                  </a:cubicBezTo>
                  <a:cubicBezTo>
                    <a:pt x="410" y="1216"/>
                    <a:pt x="408" y="1217"/>
                    <a:pt x="407" y="1217"/>
                  </a:cubicBezTo>
                  <a:cubicBezTo>
                    <a:pt x="406" y="1218"/>
                    <a:pt x="405" y="1219"/>
                    <a:pt x="404" y="1219"/>
                  </a:cubicBezTo>
                  <a:cubicBezTo>
                    <a:pt x="403" y="1218"/>
                    <a:pt x="403" y="1217"/>
                    <a:pt x="403" y="1216"/>
                  </a:cubicBezTo>
                  <a:close/>
                  <a:moveTo>
                    <a:pt x="406" y="1221"/>
                  </a:moveTo>
                  <a:cubicBezTo>
                    <a:pt x="405" y="1221"/>
                    <a:pt x="405" y="1221"/>
                    <a:pt x="404" y="1221"/>
                  </a:cubicBezTo>
                  <a:cubicBezTo>
                    <a:pt x="404" y="1221"/>
                    <a:pt x="404" y="1221"/>
                    <a:pt x="404" y="1221"/>
                  </a:cubicBezTo>
                  <a:cubicBezTo>
                    <a:pt x="405" y="1220"/>
                    <a:pt x="406" y="1219"/>
                    <a:pt x="408" y="1219"/>
                  </a:cubicBezTo>
                  <a:cubicBezTo>
                    <a:pt x="409" y="1218"/>
                    <a:pt x="410" y="1217"/>
                    <a:pt x="412" y="1216"/>
                  </a:cubicBezTo>
                  <a:cubicBezTo>
                    <a:pt x="412" y="1218"/>
                    <a:pt x="412" y="1219"/>
                    <a:pt x="413" y="1220"/>
                  </a:cubicBezTo>
                  <a:cubicBezTo>
                    <a:pt x="410" y="1221"/>
                    <a:pt x="408" y="1221"/>
                    <a:pt x="406" y="1221"/>
                  </a:cubicBezTo>
                  <a:close/>
                  <a:moveTo>
                    <a:pt x="414" y="1220"/>
                  </a:moveTo>
                  <a:cubicBezTo>
                    <a:pt x="413" y="1218"/>
                    <a:pt x="413" y="1217"/>
                    <a:pt x="413" y="1216"/>
                  </a:cubicBezTo>
                  <a:cubicBezTo>
                    <a:pt x="414" y="1215"/>
                    <a:pt x="415" y="1214"/>
                    <a:pt x="416" y="1213"/>
                  </a:cubicBezTo>
                  <a:cubicBezTo>
                    <a:pt x="417" y="1215"/>
                    <a:pt x="417" y="1217"/>
                    <a:pt x="418" y="1219"/>
                  </a:cubicBezTo>
                  <a:cubicBezTo>
                    <a:pt x="417" y="1219"/>
                    <a:pt x="415" y="1220"/>
                    <a:pt x="414" y="1220"/>
                  </a:cubicBezTo>
                  <a:close/>
                  <a:moveTo>
                    <a:pt x="425" y="1213"/>
                  </a:moveTo>
                  <a:cubicBezTo>
                    <a:pt x="423" y="1216"/>
                    <a:pt x="421" y="1217"/>
                    <a:pt x="419" y="1218"/>
                  </a:cubicBezTo>
                  <a:cubicBezTo>
                    <a:pt x="419" y="1216"/>
                    <a:pt x="418" y="1214"/>
                    <a:pt x="418" y="1212"/>
                  </a:cubicBezTo>
                  <a:cubicBezTo>
                    <a:pt x="419" y="1211"/>
                    <a:pt x="420" y="1211"/>
                    <a:pt x="421" y="1210"/>
                  </a:cubicBezTo>
                  <a:cubicBezTo>
                    <a:pt x="425" y="1207"/>
                    <a:pt x="429" y="1205"/>
                    <a:pt x="433" y="1202"/>
                  </a:cubicBezTo>
                  <a:cubicBezTo>
                    <a:pt x="430" y="1205"/>
                    <a:pt x="427" y="1209"/>
                    <a:pt x="425" y="1213"/>
                  </a:cubicBezTo>
                  <a:close/>
                  <a:moveTo>
                    <a:pt x="530" y="973"/>
                  </a:moveTo>
                  <a:cubicBezTo>
                    <a:pt x="530" y="975"/>
                    <a:pt x="529" y="977"/>
                    <a:pt x="528" y="979"/>
                  </a:cubicBezTo>
                  <a:cubicBezTo>
                    <a:pt x="525" y="983"/>
                    <a:pt x="523" y="986"/>
                    <a:pt x="523" y="991"/>
                  </a:cubicBezTo>
                  <a:cubicBezTo>
                    <a:pt x="522" y="995"/>
                    <a:pt x="523" y="998"/>
                    <a:pt x="525" y="1002"/>
                  </a:cubicBezTo>
                  <a:cubicBezTo>
                    <a:pt x="524" y="1002"/>
                    <a:pt x="524" y="1002"/>
                    <a:pt x="523" y="1003"/>
                  </a:cubicBezTo>
                  <a:cubicBezTo>
                    <a:pt x="523" y="1002"/>
                    <a:pt x="522" y="1001"/>
                    <a:pt x="522" y="1001"/>
                  </a:cubicBezTo>
                  <a:cubicBezTo>
                    <a:pt x="522" y="1000"/>
                    <a:pt x="521" y="1001"/>
                    <a:pt x="521" y="1002"/>
                  </a:cubicBezTo>
                  <a:cubicBezTo>
                    <a:pt x="521" y="1002"/>
                    <a:pt x="522" y="1003"/>
                    <a:pt x="522" y="1003"/>
                  </a:cubicBezTo>
                  <a:cubicBezTo>
                    <a:pt x="521" y="1004"/>
                    <a:pt x="521" y="1004"/>
                    <a:pt x="520" y="1005"/>
                  </a:cubicBezTo>
                  <a:cubicBezTo>
                    <a:pt x="520" y="1005"/>
                    <a:pt x="520" y="1005"/>
                    <a:pt x="520" y="1005"/>
                  </a:cubicBezTo>
                  <a:cubicBezTo>
                    <a:pt x="520" y="1004"/>
                    <a:pt x="519" y="1004"/>
                    <a:pt x="519" y="1003"/>
                  </a:cubicBezTo>
                  <a:cubicBezTo>
                    <a:pt x="519" y="1002"/>
                    <a:pt x="518" y="1002"/>
                    <a:pt x="518" y="1003"/>
                  </a:cubicBezTo>
                  <a:cubicBezTo>
                    <a:pt x="518" y="1004"/>
                    <a:pt x="519" y="1005"/>
                    <a:pt x="519" y="1006"/>
                  </a:cubicBezTo>
                  <a:cubicBezTo>
                    <a:pt x="518" y="1006"/>
                    <a:pt x="517" y="1007"/>
                    <a:pt x="517" y="1008"/>
                  </a:cubicBezTo>
                  <a:cubicBezTo>
                    <a:pt x="517" y="1008"/>
                    <a:pt x="517" y="1007"/>
                    <a:pt x="516" y="1007"/>
                  </a:cubicBezTo>
                  <a:cubicBezTo>
                    <a:pt x="516" y="1006"/>
                    <a:pt x="516" y="1006"/>
                    <a:pt x="516" y="1005"/>
                  </a:cubicBezTo>
                  <a:cubicBezTo>
                    <a:pt x="516" y="1004"/>
                    <a:pt x="515" y="1004"/>
                    <a:pt x="515" y="1005"/>
                  </a:cubicBezTo>
                  <a:cubicBezTo>
                    <a:pt x="515" y="1005"/>
                    <a:pt x="515" y="1006"/>
                    <a:pt x="515" y="1007"/>
                  </a:cubicBezTo>
                  <a:cubicBezTo>
                    <a:pt x="515" y="1008"/>
                    <a:pt x="516" y="1008"/>
                    <a:pt x="516" y="1009"/>
                  </a:cubicBezTo>
                  <a:cubicBezTo>
                    <a:pt x="515" y="1010"/>
                    <a:pt x="514" y="1011"/>
                    <a:pt x="514" y="1011"/>
                  </a:cubicBezTo>
                  <a:cubicBezTo>
                    <a:pt x="514" y="1011"/>
                    <a:pt x="514" y="1011"/>
                    <a:pt x="514" y="1011"/>
                  </a:cubicBezTo>
                  <a:cubicBezTo>
                    <a:pt x="514" y="1011"/>
                    <a:pt x="514" y="1011"/>
                    <a:pt x="514" y="1010"/>
                  </a:cubicBezTo>
                  <a:cubicBezTo>
                    <a:pt x="513" y="1009"/>
                    <a:pt x="513" y="1008"/>
                    <a:pt x="513" y="1007"/>
                  </a:cubicBezTo>
                  <a:cubicBezTo>
                    <a:pt x="512" y="1007"/>
                    <a:pt x="512" y="1006"/>
                    <a:pt x="511" y="1007"/>
                  </a:cubicBezTo>
                  <a:cubicBezTo>
                    <a:pt x="511" y="1007"/>
                    <a:pt x="511" y="1007"/>
                    <a:pt x="511" y="1007"/>
                  </a:cubicBezTo>
                  <a:cubicBezTo>
                    <a:pt x="511" y="1008"/>
                    <a:pt x="511" y="1008"/>
                    <a:pt x="512" y="1008"/>
                  </a:cubicBezTo>
                  <a:cubicBezTo>
                    <a:pt x="512" y="1009"/>
                    <a:pt x="512" y="1010"/>
                    <a:pt x="512" y="1011"/>
                  </a:cubicBezTo>
                  <a:cubicBezTo>
                    <a:pt x="511" y="1011"/>
                    <a:pt x="510" y="1012"/>
                    <a:pt x="510" y="1013"/>
                  </a:cubicBezTo>
                  <a:cubicBezTo>
                    <a:pt x="510" y="1012"/>
                    <a:pt x="509" y="1011"/>
                    <a:pt x="508" y="1010"/>
                  </a:cubicBezTo>
                  <a:cubicBezTo>
                    <a:pt x="508" y="1009"/>
                    <a:pt x="507" y="1010"/>
                    <a:pt x="507" y="1011"/>
                  </a:cubicBezTo>
                  <a:cubicBezTo>
                    <a:pt x="508" y="1012"/>
                    <a:pt x="509" y="1014"/>
                    <a:pt x="510" y="1016"/>
                  </a:cubicBezTo>
                  <a:cubicBezTo>
                    <a:pt x="511" y="1017"/>
                    <a:pt x="511" y="1018"/>
                    <a:pt x="512" y="1018"/>
                  </a:cubicBezTo>
                  <a:cubicBezTo>
                    <a:pt x="513" y="1018"/>
                    <a:pt x="513" y="1017"/>
                    <a:pt x="513" y="1017"/>
                  </a:cubicBezTo>
                  <a:cubicBezTo>
                    <a:pt x="516" y="1018"/>
                    <a:pt x="519" y="1015"/>
                    <a:pt x="521" y="1012"/>
                  </a:cubicBezTo>
                  <a:cubicBezTo>
                    <a:pt x="522" y="1011"/>
                    <a:pt x="528" y="1005"/>
                    <a:pt x="528" y="1009"/>
                  </a:cubicBezTo>
                  <a:cubicBezTo>
                    <a:pt x="528" y="1012"/>
                    <a:pt x="526" y="1015"/>
                    <a:pt x="525" y="1018"/>
                  </a:cubicBezTo>
                  <a:cubicBezTo>
                    <a:pt x="520" y="1027"/>
                    <a:pt x="519" y="1035"/>
                    <a:pt x="522" y="1043"/>
                  </a:cubicBezTo>
                  <a:cubicBezTo>
                    <a:pt x="522" y="1044"/>
                    <a:pt x="522" y="1044"/>
                    <a:pt x="522" y="1044"/>
                  </a:cubicBezTo>
                  <a:cubicBezTo>
                    <a:pt x="521" y="1043"/>
                    <a:pt x="521" y="1043"/>
                    <a:pt x="521" y="1043"/>
                  </a:cubicBezTo>
                  <a:cubicBezTo>
                    <a:pt x="521" y="1042"/>
                    <a:pt x="520" y="1043"/>
                    <a:pt x="520" y="1043"/>
                  </a:cubicBezTo>
                  <a:cubicBezTo>
                    <a:pt x="521" y="1044"/>
                    <a:pt x="521" y="1044"/>
                    <a:pt x="521" y="1044"/>
                  </a:cubicBezTo>
                  <a:cubicBezTo>
                    <a:pt x="520" y="1044"/>
                    <a:pt x="519" y="1045"/>
                    <a:pt x="519" y="1045"/>
                  </a:cubicBezTo>
                  <a:cubicBezTo>
                    <a:pt x="518" y="1045"/>
                    <a:pt x="518" y="1044"/>
                    <a:pt x="518" y="1044"/>
                  </a:cubicBezTo>
                  <a:cubicBezTo>
                    <a:pt x="517" y="1043"/>
                    <a:pt x="516" y="1044"/>
                    <a:pt x="517" y="1044"/>
                  </a:cubicBezTo>
                  <a:cubicBezTo>
                    <a:pt x="517" y="1045"/>
                    <a:pt x="517" y="1045"/>
                    <a:pt x="518" y="1046"/>
                  </a:cubicBezTo>
                  <a:cubicBezTo>
                    <a:pt x="517" y="1046"/>
                    <a:pt x="517" y="1046"/>
                    <a:pt x="517" y="1046"/>
                  </a:cubicBezTo>
                  <a:cubicBezTo>
                    <a:pt x="516" y="1045"/>
                    <a:pt x="516" y="1045"/>
                    <a:pt x="516" y="1044"/>
                  </a:cubicBezTo>
                  <a:cubicBezTo>
                    <a:pt x="515" y="1043"/>
                    <a:pt x="514" y="1044"/>
                    <a:pt x="515" y="1044"/>
                  </a:cubicBezTo>
                  <a:cubicBezTo>
                    <a:pt x="515" y="1045"/>
                    <a:pt x="515" y="1046"/>
                    <a:pt x="516" y="1047"/>
                  </a:cubicBezTo>
                  <a:cubicBezTo>
                    <a:pt x="515" y="1048"/>
                    <a:pt x="514" y="1048"/>
                    <a:pt x="513" y="1049"/>
                  </a:cubicBezTo>
                  <a:cubicBezTo>
                    <a:pt x="513" y="1048"/>
                    <a:pt x="512" y="1048"/>
                    <a:pt x="512" y="1047"/>
                  </a:cubicBezTo>
                  <a:cubicBezTo>
                    <a:pt x="512" y="1046"/>
                    <a:pt x="511" y="1047"/>
                    <a:pt x="511" y="1048"/>
                  </a:cubicBezTo>
                  <a:cubicBezTo>
                    <a:pt x="511" y="1048"/>
                    <a:pt x="512" y="1049"/>
                    <a:pt x="512" y="1050"/>
                  </a:cubicBezTo>
                  <a:cubicBezTo>
                    <a:pt x="512" y="1050"/>
                    <a:pt x="511" y="1050"/>
                    <a:pt x="511" y="1051"/>
                  </a:cubicBezTo>
                  <a:cubicBezTo>
                    <a:pt x="511" y="1050"/>
                    <a:pt x="510" y="1050"/>
                    <a:pt x="510" y="1050"/>
                  </a:cubicBezTo>
                  <a:cubicBezTo>
                    <a:pt x="510" y="1049"/>
                    <a:pt x="509" y="1050"/>
                    <a:pt x="509" y="1051"/>
                  </a:cubicBezTo>
                  <a:cubicBezTo>
                    <a:pt x="510" y="1051"/>
                    <a:pt x="510" y="1051"/>
                    <a:pt x="510" y="1051"/>
                  </a:cubicBezTo>
                  <a:cubicBezTo>
                    <a:pt x="510" y="1052"/>
                    <a:pt x="509" y="1052"/>
                    <a:pt x="509" y="1052"/>
                  </a:cubicBezTo>
                  <a:cubicBezTo>
                    <a:pt x="509" y="1052"/>
                    <a:pt x="509" y="1052"/>
                    <a:pt x="509" y="1052"/>
                  </a:cubicBezTo>
                  <a:cubicBezTo>
                    <a:pt x="509" y="1052"/>
                    <a:pt x="509" y="1052"/>
                    <a:pt x="509" y="1052"/>
                  </a:cubicBezTo>
                  <a:cubicBezTo>
                    <a:pt x="508" y="1051"/>
                    <a:pt x="506" y="1050"/>
                    <a:pt x="506" y="1048"/>
                  </a:cubicBezTo>
                  <a:cubicBezTo>
                    <a:pt x="505" y="1048"/>
                    <a:pt x="504" y="1048"/>
                    <a:pt x="505" y="1049"/>
                  </a:cubicBezTo>
                  <a:cubicBezTo>
                    <a:pt x="505" y="1050"/>
                    <a:pt x="506" y="1051"/>
                    <a:pt x="507" y="1052"/>
                  </a:cubicBezTo>
                  <a:cubicBezTo>
                    <a:pt x="507" y="1052"/>
                    <a:pt x="508" y="1053"/>
                    <a:pt x="508" y="1053"/>
                  </a:cubicBezTo>
                  <a:cubicBezTo>
                    <a:pt x="507" y="1056"/>
                    <a:pt x="511" y="1059"/>
                    <a:pt x="513" y="1057"/>
                  </a:cubicBezTo>
                  <a:cubicBezTo>
                    <a:pt x="516" y="1054"/>
                    <a:pt x="519" y="1052"/>
                    <a:pt x="522" y="1051"/>
                  </a:cubicBezTo>
                  <a:cubicBezTo>
                    <a:pt x="523" y="1050"/>
                    <a:pt x="524" y="1050"/>
                    <a:pt x="525" y="1050"/>
                  </a:cubicBezTo>
                  <a:cubicBezTo>
                    <a:pt x="525" y="1050"/>
                    <a:pt x="525" y="1050"/>
                    <a:pt x="526" y="1050"/>
                  </a:cubicBezTo>
                  <a:cubicBezTo>
                    <a:pt x="526" y="1051"/>
                    <a:pt x="527" y="1052"/>
                    <a:pt x="527" y="1052"/>
                  </a:cubicBezTo>
                  <a:cubicBezTo>
                    <a:pt x="528" y="1054"/>
                    <a:pt x="527" y="1056"/>
                    <a:pt x="527" y="1058"/>
                  </a:cubicBezTo>
                  <a:cubicBezTo>
                    <a:pt x="524" y="1062"/>
                    <a:pt x="521" y="1065"/>
                    <a:pt x="520" y="1070"/>
                  </a:cubicBezTo>
                  <a:cubicBezTo>
                    <a:pt x="519" y="1075"/>
                    <a:pt x="521" y="1080"/>
                    <a:pt x="520" y="1084"/>
                  </a:cubicBezTo>
                  <a:cubicBezTo>
                    <a:pt x="520" y="1084"/>
                    <a:pt x="520" y="1085"/>
                    <a:pt x="520" y="1085"/>
                  </a:cubicBezTo>
                  <a:cubicBezTo>
                    <a:pt x="519" y="1086"/>
                    <a:pt x="519" y="1087"/>
                    <a:pt x="519" y="1087"/>
                  </a:cubicBezTo>
                  <a:cubicBezTo>
                    <a:pt x="517" y="1089"/>
                    <a:pt x="515" y="1092"/>
                    <a:pt x="513" y="1093"/>
                  </a:cubicBezTo>
                  <a:cubicBezTo>
                    <a:pt x="513" y="1093"/>
                    <a:pt x="513" y="1093"/>
                    <a:pt x="513" y="1093"/>
                  </a:cubicBezTo>
                  <a:cubicBezTo>
                    <a:pt x="512" y="1093"/>
                    <a:pt x="512" y="1094"/>
                    <a:pt x="512" y="1094"/>
                  </a:cubicBezTo>
                  <a:cubicBezTo>
                    <a:pt x="511" y="1094"/>
                    <a:pt x="511" y="1095"/>
                    <a:pt x="510" y="1095"/>
                  </a:cubicBezTo>
                  <a:cubicBezTo>
                    <a:pt x="510" y="1095"/>
                    <a:pt x="510" y="1095"/>
                    <a:pt x="510" y="1095"/>
                  </a:cubicBezTo>
                  <a:cubicBezTo>
                    <a:pt x="510" y="1094"/>
                    <a:pt x="509" y="1093"/>
                    <a:pt x="509" y="1093"/>
                  </a:cubicBezTo>
                  <a:cubicBezTo>
                    <a:pt x="508" y="1092"/>
                    <a:pt x="507" y="1093"/>
                    <a:pt x="508" y="1094"/>
                  </a:cubicBezTo>
                  <a:cubicBezTo>
                    <a:pt x="509" y="1094"/>
                    <a:pt x="509" y="1095"/>
                    <a:pt x="509" y="1096"/>
                  </a:cubicBezTo>
                  <a:cubicBezTo>
                    <a:pt x="508" y="1096"/>
                    <a:pt x="507" y="1097"/>
                    <a:pt x="506" y="1097"/>
                  </a:cubicBezTo>
                  <a:cubicBezTo>
                    <a:pt x="506" y="1096"/>
                    <a:pt x="506" y="1095"/>
                    <a:pt x="505" y="1095"/>
                  </a:cubicBezTo>
                  <a:cubicBezTo>
                    <a:pt x="505" y="1094"/>
                    <a:pt x="504" y="1094"/>
                    <a:pt x="504" y="1095"/>
                  </a:cubicBezTo>
                  <a:cubicBezTo>
                    <a:pt x="504" y="1096"/>
                    <a:pt x="504" y="1097"/>
                    <a:pt x="505" y="1097"/>
                  </a:cubicBezTo>
                  <a:cubicBezTo>
                    <a:pt x="504" y="1097"/>
                    <a:pt x="504" y="1097"/>
                    <a:pt x="504" y="1097"/>
                  </a:cubicBezTo>
                  <a:cubicBezTo>
                    <a:pt x="503" y="1096"/>
                    <a:pt x="503" y="1095"/>
                    <a:pt x="501" y="1095"/>
                  </a:cubicBezTo>
                  <a:cubicBezTo>
                    <a:pt x="500" y="1095"/>
                    <a:pt x="500" y="1097"/>
                    <a:pt x="501" y="1097"/>
                  </a:cubicBezTo>
                  <a:cubicBezTo>
                    <a:pt x="502" y="1097"/>
                    <a:pt x="502" y="1097"/>
                    <a:pt x="503" y="1098"/>
                  </a:cubicBezTo>
                  <a:cubicBezTo>
                    <a:pt x="501" y="1098"/>
                    <a:pt x="500" y="1100"/>
                    <a:pt x="501" y="1102"/>
                  </a:cubicBezTo>
                  <a:cubicBezTo>
                    <a:pt x="500" y="1101"/>
                    <a:pt x="500" y="1099"/>
                    <a:pt x="499" y="1098"/>
                  </a:cubicBezTo>
                  <a:cubicBezTo>
                    <a:pt x="498" y="1098"/>
                    <a:pt x="497" y="1099"/>
                    <a:pt x="498" y="1099"/>
                  </a:cubicBezTo>
                  <a:cubicBezTo>
                    <a:pt x="499" y="1101"/>
                    <a:pt x="499" y="1103"/>
                    <a:pt x="501" y="1104"/>
                  </a:cubicBezTo>
                  <a:cubicBezTo>
                    <a:pt x="501" y="1104"/>
                    <a:pt x="502" y="1104"/>
                    <a:pt x="502" y="1103"/>
                  </a:cubicBezTo>
                  <a:cubicBezTo>
                    <a:pt x="502" y="1104"/>
                    <a:pt x="503" y="1104"/>
                    <a:pt x="503" y="1104"/>
                  </a:cubicBezTo>
                  <a:cubicBezTo>
                    <a:pt x="510" y="1104"/>
                    <a:pt x="518" y="1098"/>
                    <a:pt x="522" y="1093"/>
                  </a:cubicBezTo>
                  <a:cubicBezTo>
                    <a:pt x="525" y="1100"/>
                    <a:pt x="524" y="1108"/>
                    <a:pt x="518" y="1113"/>
                  </a:cubicBezTo>
                  <a:cubicBezTo>
                    <a:pt x="515" y="1116"/>
                    <a:pt x="512" y="1118"/>
                    <a:pt x="509" y="1121"/>
                  </a:cubicBezTo>
                  <a:cubicBezTo>
                    <a:pt x="507" y="1122"/>
                    <a:pt x="506" y="1124"/>
                    <a:pt x="504" y="1125"/>
                  </a:cubicBezTo>
                  <a:cubicBezTo>
                    <a:pt x="504" y="1126"/>
                    <a:pt x="498" y="1131"/>
                    <a:pt x="497" y="1132"/>
                  </a:cubicBezTo>
                  <a:cubicBezTo>
                    <a:pt x="496" y="1131"/>
                    <a:pt x="494" y="1131"/>
                    <a:pt x="493" y="1133"/>
                  </a:cubicBezTo>
                  <a:cubicBezTo>
                    <a:pt x="493" y="1133"/>
                    <a:pt x="493" y="1133"/>
                    <a:pt x="493" y="1133"/>
                  </a:cubicBezTo>
                  <a:cubicBezTo>
                    <a:pt x="492" y="1134"/>
                    <a:pt x="493" y="1137"/>
                    <a:pt x="494" y="1137"/>
                  </a:cubicBezTo>
                  <a:cubicBezTo>
                    <a:pt x="498" y="1139"/>
                    <a:pt x="504" y="1134"/>
                    <a:pt x="507" y="1131"/>
                  </a:cubicBezTo>
                  <a:cubicBezTo>
                    <a:pt x="507" y="1131"/>
                    <a:pt x="507" y="1131"/>
                    <a:pt x="508" y="1131"/>
                  </a:cubicBezTo>
                  <a:cubicBezTo>
                    <a:pt x="508" y="1132"/>
                    <a:pt x="507" y="1135"/>
                    <a:pt x="507" y="1136"/>
                  </a:cubicBezTo>
                  <a:cubicBezTo>
                    <a:pt x="507" y="1139"/>
                    <a:pt x="505" y="1141"/>
                    <a:pt x="503" y="1143"/>
                  </a:cubicBezTo>
                  <a:cubicBezTo>
                    <a:pt x="498" y="1148"/>
                    <a:pt x="493" y="1152"/>
                    <a:pt x="487" y="1156"/>
                  </a:cubicBezTo>
                  <a:cubicBezTo>
                    <a:pt x="476" y="1165"/>
                    <a:pt x="464" y="1174"/>
                    <a:pt x="452" y="1183"/>
                  </a:cubicBezTo>
                  <a:cubicBezTo>
                    <a:pt x="451" y="1184"/>
                    <a:pt x="450" y="1185"/>
                    <a:pt x="449" y="1186"/>
                  </a:cubicBezTo>
                  <a:cubicBezTo>
                    <a:pt x="448" y="1186"/>
                    <a:pt x="447" y="1187"/>
                    <a:pt x="446" y="1187"/>
                  </a:cubicBezTo>
                  <a:cubicBezTo>
                    <a:pt x="446" y="1188"/>
                    <a:pt x="445" y="1188"/>
                    <a:pt x="445" y="1188"/>
                  </a:cubicBezTo>
                  <a:cubicBezTo>
                    <a:pt x="441" y="1191"/>
                    <a:pt x="436" y="1193"/>
                    <a:pt x="430" y="1194"/>
                  </a:cubicBezTo>
                  <a:cubicBezTo>
                    <a:pt x="423" y="1195"/>
                    <a:pt x="415" y="1194"/>
                    <a:pt x="407" y="1195"/>
                  </a:cubicBezTo>
                  <a:cubicBezTo>
                    <a:pt x="399" y="1195"/>
                    <a:pt x="392" y="1197"/>
                    <a:pt x="384" y="1198"/>
                  </a:cubicBezTo>
                  <a:cubicBezTo>
                    <a:pt x="376" y="1198"/>
                    <a:pt x="367" y="1198"/>
                    <a:pt x="359" y="1198"/>
                  </a:cubicBezTo>
                  <a:cubicBezTo>
                    <a:pt x="344" y="1198"/>
                    <a:pt x="329" y="1195"/>
                    <a:pt x="314" y="1194"/>
                  </a:cubicBezTo>
                  <a:cubicBezTo>
                    <a:pt x="307" y="1193"/>
                    <a:pt x="300" y="1191"/>
                    <a:pt x="294" y="1188"/>
                  </a:cubicBezTo>
                  <a:cubicBezTo>
                    <a:pt x="287" y="1185"/>
                    <a:pt x="281" y="1179"/>
                    <a:pt x="276" y="1174"/>
                  </a:cubicBezTo>
                  <a:cubicBezTo>
                    <a:pt x="266" y="1166"/>
                    <a:pt x="258" y="1157"/>
                    <a:pt x="250" y="1148"/>
                  </a:cubicBezTo>
                  <a:cubicBezTo>
                    <a:pt x="249" y="1147"/>
                    <a:pt x="250" y="1145"/>
                    <a:pt x="250" y="1143"/>
                  </a:cubicBezTo>
                  <a:cubicBezTo>
                    <a:pt x="250" y="1142"/>
                    <a:pt x="248" y="1142"/>
                    <a:pt x="248" y="1143"/>
                  </a:cubicBezTo>
                  <a:cubicBezTo>
                    <a:pt x="248" y="1144"/>
                    <a:pt x="248" y="1145"/>
                    <a:pt x="248" y="1147"/>
                  </a:cubicBezTo>
                  <a:cubicBezTo>
                    <a:pt x="247" y="1145"/>
                    <a:pt x="246" y="1144"/>
                    <a:pt x="244" y="1142"/>
                  </a:cubicBezTo>
                  <a:cubicBezTo>
                    <a:pt x="239" y="1137"/>
                    <a:pt x="234" y="1131"/>
                    <a:pt x="231" y="1125"/>
                  </a:cubicBezTo>
                  <a:cubicBezTo>
                    <a:pt x="229" y="1121"/>
                    <a:pt x="229" y="1117"/>
                    <a:pt x="229" y="1113"/>
                  </a:cubicBezTo>
                  <a:cubicBezTo>
                    <a:pt x="229" y="1112"/>
                    <a:pt x="229" y="1106"/>
                    <a:pt x="231" y="1105"/>
                  </a:cubicBezTo>
                  <a:cubicBezTo>
                    <a:pt x="235" y="1109"/>
                    <a:pt x="241" y="1111"/>
                    <a:pt x="246" y="1113"/>
                  </a:cubicBezTo>
                  <a:cubicBezTo>
                    <a:pt x="254" y="1116"/>
                    <a:pt x="262" y="1120"/>
                    <a:pt x="270" y="1123"/>
                  </a:cubicBezTo>
                  <a:cubicBezTo>
                    <a:pt x="278" y="1125"/>
                    <a:pt x="286" y="1130"/>
                    <a:pt x="294" y="1132"/>
                  </a:cubicBezTo>
                  <a:cubicBezTo>
                    <a:pt x="304" y="1135"/>
                    <a:pt x="314" y="1135"/>
                    <a:pt x="324" y="1137"/>
                  </a:cubicBezTo>
                  <a:cubicBezTo>
                    <a:pt x="342" y="1139"/>
                    <a:pt x="361" y="1140"/>
                    <a:pt x="380" y="1140"/>
                  </a:cubicBezTo>
                  <a:cubicBezTo>
                    <a:pt x="389" y="1139"/>
                    <a:pt x="398" y="1139"/>
                    <a:pt x="407" y="1137"/>
                  </a:cubicBezTo>
                  <a:cubicBezTo>
                    <a:pt x="412" y="1137"/>
                    <a:pt x="416" y="1136"/>
                    <a:pt x="420" y="1135"/>
                  </a:cubicBezTo>
                  <a:cubicBezTo>
                    <a:pt x="422" y="1134"/>
                    <a:pt x="425" y="1133"/>
                    <a:pt x="427" y="1133"/>
                  </a:cubicBezTo>
                  <a:cubicBezTo>
                    <a:pt x="428" y="1132"/>
                    <a:pt x="430" y="1131"/>
                    <a:pt x="431" y="1131"/>
                  </a:cubicBezTo>
                  <a:cubicBezTo>
                    <a:pt x="437" y="1131"/>
                    <a:pt x="437" y="1122"/>
                    <a:pt x="431" y="1122"/>
                  </a:cubicBezTo>
                  <a:cubicBezTo>
                    <a:pt x="429" y="1122"/>
                    <a:pt x="427" y="1123"/>
                    <a:pt x="424" y="1124"/>
                  </a:cubicBezTo>
                  <a:cubicBezTo>
                    <a:pt x="420" y="1126"/>
                    <a:pt x="416" y="1127"/>
                    <a:pt x="412" y="1128"/>
                  </a:cubicBezTo>
                  <a:cubicBezTo>
                    <a:pt x="411" y="1126"/>
                    <a:pt x="411" y="1125"/>
                    <a:pt x="411" y="1124"/>
                  </a:cubicBezTo>
                  <a:cubicBezTo>
                    <a:pt x="411" y="1123"/>
                    <a:pt x="409" y="1124"/>
                    <a:pt x="410" y="1125"/>
                  </a:cubicBezTo>
                  <a:cubicBezTo>
                    <a:pt x="410" y="1125"/>
                    <a:pt x="410" y="1126"/>
                    <a:pt x="410" y="1127"/>
                  </a:cubicBezTo>
                  <a:cubicBezTo>
                    <a:pt x="410" y="1127"/>
                    <a:pt x="410" y="1128"/>
                    <a:pt x="410" y="1128"/>
                  </a:cubicBezTo>
                  <a:cubicBezTo>
                    <a:pt x="408" y="1128"/>
                    <a:pt x="406" y="1129"/>
                    <a:pt x="404" y="1129"/>
                  </a:cubicBezTo>
                  <a:cubicBezTo>
                    <a:pt x="404" y="1129"/>
                    <a:pt x="404" y="1129"/>
                    <a:pt x="404" y="1128"/>
                  </a:cubicBezTo>
                  <a:cubicBezTo>
                    <a:pt x="404" y="1128"/>
                    <a:pt x="404" y="1127"/>
                    <a:pt x="404" y="1126"/>
                  </a:cubicBezTo>
                  <a:cubicBezTo>
                    <a:pt x="404" y="1125"/>
                    <a:pt x="403" y="1125"/>
                    <a:pt x="403" y="1126"/>
                  </a:cubicBezTo>
                  <a:cubicBezTo>
                    <a:pt x="403" y="1126"/>
                    <a:pt x="403" y="1128"/>
                    <a:pt x="403" y="1129"/>
                  </a:cubicBezTo>
                  <a:cubicBezTo>
                    <a:pt x="401" y="1129"/>
                    <a:pt x="400" y="1130"/>
                    <a:pt x="398" y="1130"/>
                  </a:cubicBezTo>
                  <a:cubicBezTo>
                    <a:pt x="398" y="1128"/>
                    <a:pt x="397" y="1126"/>
                    <a:pt x="397" y="1125"/>
                  </a:cubicBezTo>
                  <a:cubicBezTo>
                    <a:pt x="397" y="1124"/>
                    <a:pt x="396" y="1124"/>
                    <a:pt x="396" y="1125"/>
                  </a:cubicBezTo>
                  <a:cubicBezTo>
                    <a:pt x="396" y="1127"/>
                    <a:pt x="396" y="1128"/>
                    <a:pt x="397" y="1130"/>
                  </a:cubicBezTo>
                  <a:cubicBezTo>
                    <a:pt x="394" y="1130"/>
                    <a:pt x="392" y="1130"/>
                    <a:pt x="390" y="1130"/>
                  </a:cubicBezTo>
                  <a:cubicBezTo>
                    <a:pt x="390" y="1130"/>
                    <a:pt x="390" y="1130"/>
                    <a:pt x="390" y="1129"/>
                  </a:cubicBezTo>
                  <a:cubicBezTo>
                    <a:pt x="391" y="1129"/>
                    <a:pt x="389" y="1128"/>
                    <a:pt x="389" y="1129"/>
                  </a:cubicBezTo>
                  <a:cubicBezTo>
                    <a:pt x="389" y="1130"/>
                    <a:pt x="389" y="1130"/>
                    <a:pt x="388" y="1130"/>
                  </a:cubicBezTo>
                  <a:cubicBezTo>
                    <a:pt x="388" y="1129"/>
                    <a:pt x="388" y="1128"/>
                    <a:pt x="388" y="1126"/>
                  </a:cubicBezTo>
                  <a:cubicBezTo>
                    <a:pt x="387" y="1126"/>
                    <a:pt x="386" y="1126"/>
                    <a:pt x="386" y="1127"/>
                  </a:cubicBezTo>
                  <a:cubicBezTo>
                    <a:pt x="387" y="1128"/>
                    <a:pt x="387" y="1129"/>
                    <a:pt x="387" y="1131"/>
                  </a:cubicBezTo>
                  <a:cubicBezTo>
                    <a:pt x="386" y="1131"/>
                    <a:pt x="386" y="1131"/>
                    <a:pt x="385" y="1131"/>
                  </a:cubicBezTo>
                  <a:cubicBezTo>
                    <a:pt x="384" y="1131"/>
                    <a:pt x="384" y="1131"/>
                    <a:pt x="383" y="1131"/>
                  </a:cubicBezTo>
                  <a:cubicBezTo>
                    <a:pt x="383" y="1131"/>
                    <a:pt x="383" y="1130"/>
                    <a:pt x="383" y="1130"/>
                  </a:cubicBezTo>
                  <a:cubicBezTo>
                    <a:pt x="383" y="1130"/>
                    <a:pt x="383" y="1129"/>
                    <a:pt x="382" y="1129"/>
                  </a:cubicBezTo>
                  <a:cubicBezTo>
                    <a:pt x="382" y="1128"/>
                    <a:pt x="382" y="1127"/>
                    <a:pt x="382" y="1126"/>
                  </a:cubicBezTo>
                  <a:cubicBezTo>
                    <a:pt x="382" y="1125"/>
                    <a:pt x="380" y="1125"/>
                    <a:pt x="381" y="1126"/>
                  </a:cubicBezTo>
                  <a:cubicBezTo>
                    <a:pt x="381" y="1128"/>
                    <a:pt x="381" y="1129"/>
                    <a:pt x="381" y="1131"/>
                  </a:cubicBezTo>
                  <a:cubicBezTo>
                    <a:pt x="379" y="1131"/>
                    <a:pt x="377" y="1131"/>
                    <a:pt x="375" y="1131"/>
                  </a:cubicBezTo>
                  <a:cubicBezTo>
                    <a:pt x="375" y="1131"/>
                    <a:pt x="375" y="1131"/>
                    <a:pt x="375" y="1131"/>
                  </a:cubicBezTo>
                  <a:cubicBezTo>
                    <a:pt x="375" y="1130"/>
                    <a:pt x="375" y="1130"/>
                    <a:pt x="375" y="1130"/>
                  </a:cubicBezTo>
                  <a:cubicBezTo>
                    <a:pt x="374" y="1129"/>
                    <a:pt x="374" y="1128"/>
                    <a:pt x="374" y="1127"/>
                  </a:cubicBezTo>
                  <a:cubicBezTo>
                    <a:pt x="374" y="1126"/>
                    <a:pt x="373" y="1127"/>
                    <a:pt x="373" y="1127"/>
                  </a:cubicBezTo>
                  <a:cubicBezTo>
                    <a:pt x="373" y="1129"/>
                    <a:pt x="373" y="1130"/>
                    <a:pt x="373" y="1131"/>
                  </a:cubicBezTo>
                  <a:cubicBezTo>
                    <a:pt x="371" y="1131"/>
                    <a:pt x="369" y="1131"/>
                    <a:pt x="367" y="1131"/>
                  </a:cubicBezTo>
                  <a:cubicBezTo>
                    <a:pt x="366" y="1130"/>
                    <a:pt x="366" y="1130"/>
                    <a:pt x="366" y="1130"/>
                  </a:cubicBezTo>
                  <a:cubicBezTo>
                    <a:pt x="366" y="1129"/>
                    <a:pt x="366" y="1128"/>
                    <a:pt x="366" y="1127"/>
                  </a:cubicBezTo>
                  <a:cubicBezTo>
                    <a:pt x="366" y="1126"/>
                    <a:pt x="365" y="1126"/>
                    <a:pt x="365" y="1127"/>
                  </a:cubicBezTo>
                  <a:cubicBezTo>
                    <a:pt x="365" y="1128"/>
                    <a:pt x="365" y="1129"/>
                    <a:pt x="365" y="1131"/>
                  </a:cubicBezTo>
                  <a:cubicBezTo>
                    <a:pt x="363" y="1131"/>
                    <a:pt x="361" y="1131"/>
                    <a:pt x="359" y="1130"/>
                  </a:cubicBezTo>
                  <a:cubicBezTo>
                    <a:pt x="359" y="1129"/>
                    <a:pt x="359" y="1127"/>
                    <a:pt x="358" y="1126"/>
                  </a:cubicBezTo>
                  <a:cubicBezTo>
                    <a:pt x="358" y="1125"/>
                    <a:pt x="357" y="1126"/>
                    <a:pt x="357" y="1126"/>
                  </a:cubicBezTo>
                  <a:cubicBezTo>
                    <a:pt x="358" y="1128"/>
                    <a:pt x="358" y="1129"/>
                    <a:pt x="358" y="1130"/>
                  </a:cubicBezTo>
                  <a:cubicBezTo>
                    <a:pt x="356" y="1130"/>
                    <a:pt x="354" y="1130"/>
                    <a:pt x="353" y="1130"/>
                  </a:cubicBezTo>
                  <a:cubicBezTo>
                    <a:pt x="352" y="1129"/>
                    <a:pt x="352" y="1127"/>
                    <a:pt x="352" y="1126"/>
                  </a:cubicBezTo>
                  <a:cubicBezTo>
                    <a:pt x="352" y="1125"/>
                    <a:pt x="351" y="1125"/>
                    <a:pt x="351" y="1126"/>
                  </a:cubicBezTo>
                  <a:cubicBezTo>
                    <a:pt x="351" y="1127"/>
                    <a:pt x="351" y="1129"/>
                    <a:pt x="351" y="1130"/>
                  </a:cubicBezTo>
                  <a:cubicBezTo>
                    <a:pt x="350" y="1130"/>
                    <a:pt x="349" y="1130"/>
                    <a:pt x="347" y="1130"/>
                  </a:cubicBezTo>
                  <a:cubicBezTo>
                    <a:pt x="347" y="1128"/>
                    <a:pt x="347" y="1127"/>
                    <a:pt x="347" y="1125"/>
                  </a:cubicBezTo>
                  <a:cubicBezTo>
                    <a:pt x="346" y="1124"/>
                    <a:pt x="345" y="1125"/>
                    <a:pt x="345" y="1126"/>
                  </a:cubicBezTo>
                  <a:cubicBezTo>
                    <a:pt x="346" y="1127"/>
                    <a:pt x="346" y="1128"/>
                    <a:pt x="346" y="1130"/>
                  </a:cubicBezTo>
                  <a:cubicBezTo>
                    <a:pt x="345" y="1130"/>
                    <a:pt x="343" y="1130"/>
                    <a:pt x="342" y="1130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41" y="1128"/>
                    <a:pt x="341" y="1127"/>
                    <a:pt x="341" y="1125"/>
                  </a:cubicBezTo>
                  <a:cubicBezTo>
                    <a:pt x="341" y="1124"/>
                    <a:pt x="340" y="1124"/>
                    <a:pt x="340" y="1125"/>
                  </a:cubicBezTo>
                  <a:cubicBezTo>
                    <a:pt x="340" y="1126"/>
                    <a:pt x="340" y="1128"/>
                    <a:pt x="340" y="1129"/>
                  </a:cubicBezTo>
                  <a:cubicBezTo>
                    <a:pt x="339" y="1129"/>
                    <a:pt x="337" y="1129"/>
                    <a:pt x="336" y="1129"/>
                  </a:cubicBezTo>
                  <a:cubicBezTo>
                    <a:pt x="336" y="1127"/>
                    <a:pt x="335" y="1125"/>
                    <a:pt x="335" y="1124"/>
                  </a:cubicBezTo>
                  <a:cubicBezTo>
                    <a:pt x="335" y="1123"/>
                    <a:pt x="334" y="1123"/>
                    <a:pt x="334" y="1124"/>
                  </a:cubicBezTo>
                  <a:cubicBezTo>
                    <a:pt x="334" y="1126"/>
                    <a:pt x="334" y="1127"/>
                    <a:pt x="335" y="1129"/>
                  </a:cubicBezTo>
                  <a:cubicBezTo>
                    <a:pt x="333" y="1129"/>
                    <a:pt x="332" y="1129"/>
                    <a:pt x="331" y="1129"/>
                  </a:cubicBezTo>
                  <a:cubicBezTo>
                    <a:pt x="330" y="1128"/>
                    <a:pt x="329" y="1128"/>
                    <a:pt x="329" y="1128"/>
                  </a:cubicBezTo>
                  <a:cubicBezTo>
                    <a:pt x="328" y="1127"/>
                    <a:pt x="328" y="1125"/>
                    <a:pt x="328" y="1123"/>
                  </a:cubicBezTo>
                  <a:cubicBezTo>
                    <a:pt x="328" y="1122"/>
                    <a:pt x="327" y="1122"/>
                    <a:pt x="327" y="1123"/>
                  </a:cubicBezTo>
                  <a:cubicBezTo>
                    <a:pt x="327" y="1125"/>
                    <a:pt x="327" y="1127"/>
                    <a:pt x="327" y="1128"/>
                  </a:cubicBezTo>
                  <a:cubicBezTo>
                    <a:pt x="326" y="1128"/>
                    <a:pt x="324" y="1128"/>
                    <a:pt x="322" y="1128"/>
                  </a:cubicBezTo>
                  <a:cubicBezTo>
                    <a:pt x="322" y="1126"/>
                    <a:pt x="322" y="1124"/>
                    <a:pt x="322" y="1123"/>
                  </a:cubicBezTo>
                  <a:cubicBezTo>
                    <a:pt x="323" y="1122"/>
                    <a:pt x="321" y="1122"/>
                    <a:pt x="321" y="1122"/>
                  </a:cubicBezTo>
                  <a:cubicBezTo>
                    <a:pt x="321" y="1124"/>
                    <a:pt x="321" y="1126"/>
                    <a:pt x="321" y="1127"/>
                  </a:cubicBezTo>
                  <a:cubicBezTo>
                    <a:pt x="319" y="1127"/>
                    <a:pt x="317" y="1127"/>
                    <a:pt x="315" y="1127"/>
                  </a:cubicBezTo>
                  <a:cubicBezTo>
                    <a:pt x="315" y="1125"/>
                    <a:pt x="315" y="1124"/>
                    <a:pt x="315" y="1123"/>
                  </a:cubicBezTo>
                  <a:cubicBezTo>
                    <a:pt x="315" y="1122"/>
                    <a:pt x="314" y="1122"/>
                    <a:pt x="314" y="1123"/>
                  </a:cubicBezTo>
                  <a:cubicBezTo>
                    <a:pt x="314" y="1124"/>
                    <a:pt x="314" y="1125"/>
                    <a:pt x="314" y="1126"/>
                  </a:cubicBezTo>
                  <a:cubicBezTo>
                    <a:pt x="312" y="1126"/>
                    <a:pt x="311" y="1126"/>
                    <a:pt x="309" y="1126"/>
                  </a:cubicBezTo>
                  <a:cubicBezTo>
                    <a:pt x="309" y="1124"/>
                    <a:pt x="309" y="1123"/>
                    <a:pt x="309" y="1121"/>
                  </a:cubicBezTo>
                  <a:cubicBezTo>
                    <a:pt x="309" y="1121"/>
                    <a:pt x="309" y="1121"/>
                    <a:pt x="308" y="1121"/>
                  </a:cubicBezTo>
                  <a:cubicBezTo>
                    <a:pt x="308" y="1121"/>
                    <a:pt x="308" y="1121"/>
                    <a:pt x="307" y="1122"/>
                  </a:cubicBezTo>
                  <a:cubicBezTo>
                    <a:pt x="307" y="1122"/>
                    <a:pt x="308" y="1122"/>
                    <a:pt x="308" y="1123"/>
                  </a:cubicBezTo>
                  <a:cubicBezTo>
                    <a:pt x="308" y="1124"/>
                    <a:pt x="308" y="1125"/>
                    <a:pt x="308" y="1126"/>
                  </a:cubicBezTo>
                  <a:cubicBezTo>
                    <a:pt x="306" y="1125"/>
                    <a:pt x="305" y="1125"/>
                    <a:pt x="304" y="1125"/>
                  </a:cubicBezTo>
                  <a:cubicBezTo>
                    <a:pt x="303" y="1125"/>
                    <a:pt x="303" y="1125"/>
                    <a:pt x="302" y="1125"/>
                  </a:cubicBezTo>
                  <a:cubicBezTo>
                    <a:pt x="303" y="1123"/>
                    <a:pt x="303" y="1122"/>
                    <a:pt x="303" y="1121"/>
                  </a:cubicBezTo>
                  <a:cubicBezTo>
                    <a:pt x="303" y="1120"/>
                    <a:pt x="301" y="1120"/>
                    <a:pt x="301" y="1121"/>
                  </a:cubicBezTo>
                  <a:cubicBezTo>
                    <a:pt x="301" y="1122"/>
                    <a:pt x="301" y="1123"/>
                    <a:pt x="301" y="1124"/>
                  </a:cubicBezTo>
                  <a:cubicBezTo>
                    <a:pt x="299" y="1124"/>
                    <a:pt x="297" y="1123"/>
                    <a:pt x="295" y="1123"/>
                  </a:cubicBezTo>
                  <a:cubicBezTo>
                    <a:pt x="295" y="1117"/>
                    <a:pt x="295" y="1117"/>
                    <a:pt x="295" y="1117"/>
                  </a:cubicBezTo>
                  <a:cubicBezTo>
                    <a:pt x="295" y="1116"/>
                    <a:pt x="293" y="1116"/>
                    <a:pt x="293" y="1117"/>
                  </a:cubicBezTo>
                  <a:cubicBezTo>
                    <a:pt x="293" y="1122"/>
                    <a:pt x="293" y="1122"/>
                    <a:pt x="293" y="1122"/>
                  </a:cubicBezTo>
                  <a:cubicBezTo>
                    <a:pt x="291" y="1122"/>
                    <a:pt x="289" y="1121"/>
                    <a:pt x="287" y="1120"/>
                  </a:cubicBezTo>
                  <a:cubicBezTo>
                    <a:pt x="287" y="1119"/>
                    <a:pt x="287" y="1117"/>
                    <a:pt x="288" y="1116"/>
                  </a:cubicBezTo>
                  <a:cubicBezTo>
                    <a:pt x="288" y="1115"/>
                    <a:pt x="287" y="1115"/>
                    <a:pt x="287" y="1115"/>
                  </a:cubicBezTo>
                  <a:cubicBezTo>
                    <a:pt x="286" y="1117"/>
                    <a:pt x="286" y="1118"/>
                    <a:pt x="286" y="1119"/>
                  </a:cubicBezTo>
                  <a:cubicBezTo>
                    <a:pt x="284" y="1119"/>
                    <a:pt x="282" y="1118"/>
                    <a:pt x="279" y="1117"/>
                  </a:cubicBezTo>
                  <a:cubicBezTo>
                    <a:pt x="279" y="1115"/>
                    <a:pt x="280" y="1114"/>
                    <a:pt x="280" y="1113"/>
                  </a:cubicBezTo>
                  <a:cubicBezTo>
                    <a:pt x="280" y="1112"/>
                    <a:pt x="279" y="1112"/>
                    <a:pt x="279" y="1112"/>
                  </a:cubicBezTo>
                  <a:cubicBezTo>
                    <a:pt x="278" y="1113"/>
                    <a:pt x="278" y="1115"/>
                    <a:pt x="278" y="1116"/>
                  </a:cubicBezTo>
                  <a:cubicBezTo>
                    <a:pt x="276" y="1115"/>
                    <a:pt x="275" y="1115"/>
                    <a:pt x="273" y="1114"/>
                  </a:cubicBezTo>
                  <a:cubicBezTo>
                    <a:pt x="273" y="1113"/>
                    <a:pt x="273" y="1112"/>
                    <a:pt x="273" y="1112"/>
                  </a:cubicBezTo>
                  <a:cubicBezTo>
                    <a:pt x="273" y="1111"/>
                    <a:pt x="273" y="1110"/>
                    <a:pt x="272" y="1109"/>
                  </a:cubicBezTo>
                  <a:cubicBezTo>
                    <a:pt x="272" y="1109"/>
                    <a:pt x="271" y="1109"/>
                    <a:pt x="271" y="1110"/>
                  </a:cubicBezTo>
                  <a:cubicBezTo>
                    <a:pt x="271" y="1111"/>
                    <a:pt x="271" y="1112"/>
                    <a:pt x="271" y="1113"/>
                  </a:cubicBezTo>
                  <a:cubicBezTo>
                    <a:pt x="272" y="1113"/>
                    <a:pt x="272" y="1113"/>
                    <a:pt x="272" y="1114"/>
                  </a:cubicBezTo>
                  <a:cubicBezTo>
                    <a:pt x="270" y="1113"/>
                    <a:pt x="268" y="1112"/>
                    <a:pt x="266" y="1112"/>
                  </a:cubicBezTo>
                  <a:cubicBezTo>
                    <a:pt x="267" y="1110"/>
                    <a:pt x="267" y="1109"/>
                    <a:pt x="267" y="1107"/>
                  </a:cubicBezTo>
                  <a:cubicBezTo>
                    <a:pt x="267" y="1106"/>
                    <a:pt x="265" y="1106"/>
                    <a:pt x="265" y="1107"/>
                  </a:cubicBezTo>
                  <a:cubicBezTo>
                    <a:pt x="265" y="1108"/>
                    <a:pt x="265" y="1110"/>
                    <a:pt x="265" y="1111"/>
                  </a:cubicBezTo>
                  <a:cubicBezTo>
                    <a:pt x="262" y="1110"/>
                    <a:pt x="259" y="1109"/>
                    <a:pt x="256" y="1108"/>
                  </a:cubicBezTo>
                  <a:cubicBezTo>
                    <a:pt x="254" y="1107"/>
                    <a:pt x="251" y="1106"/>
                    <a:pt x="248" y="1105"/>
                  </a:cubicBezTo>
                  <a:cubicBezTo>
                    <a:pt x="248" y="1103"/>
                    <a:pt x="248" y="1102"/>
                    <a:pt x="248" y="1101"/>
                  </a:cubicBezTo>
                  <a:cubicBezTo>
                    <a:pt x="249" y="1100"/>
                    <a:pt x="247" y="1100"/>
                    <a:pt x="247" y="1101"/>
                  </a:cubicBezTo>
                  <a:cubicBezTo>
                    <a:pt x="247" y="1102"/>
                    <a:pt x="247" y="1103"/>
                    <a:pt x="247" y="1104"/>
                  </a:cubicBezTo>
                  <a:cubicBezTo>
                    <a:pt x="243" y="1103"/>
                    <a:pt x="239" y="1101"/>
                    <a:pt x="236" y="1098"/>
                  </a:cubicBezTo>
                  <a:cubicBezTo>
                    <a:pt x="235" y="1097"/>
                    <a:pt x="235" y="1097"/>
                    <a:pt x="234" y="1096"/>
                  </a:cubicBezTo>
                  <a:cubicBezTo>
                    <a:pt x="234" y="1096"/>
                    <a:pt x="234" y="1096"/>
                    <a:pt x="233" y="1096"/>
                  </a:cubicBezTo>
                  <a:cubicBezTo>
                    <a:pt x="234" y="1096"/>
                    <a:pt x="232" y="1095"/>
                    <a:pt x="232" y="1095"/>
                  </a:cubicBezTo>
                  <a:cubicBezTo>
                    <a:pt x="231" y="1094"/>
                    <a:pt x="230" y="1093"/>
                    <a:pt x="230" y="1092"/>
                  </a:cubicBezTo>
                  <a:cubicBezTo>
                    <a:pt x="227" y="1089"/>
                    <a:pt x="225" y="1086"/>
                    <a:pt x="224" y="1082"/>
                  </a:cubicBezTo>
                  <a:cubicBezTo>
                    <a:pt x="223" y="1078"/>
                    <a:pt x="224" y="1072"/>
                    <a:pt x="226" y="1068"/>
                  </a:cubicBezTo>
                  <a:cubicBezTo>
                    <a:pt x="227" y="1067"/>
                    <a:pt x="229" y="1065"/>
                    <a:pt x="231" y="1064"/>
                  </a:cubicBezTo>
                  <a:cubicBezTo>
                    <a:pt x="236" y="1068"/>
                    <a:pt x="241" y="1070"/>
                    <a:pt x="246" y="1072"/>
                  </a:cubicBezTo>
                  <a:cubicBezTo>
                    <a:pt x="254" y="1076"/>
                    <a:pt x="261" y="1080"/>
                    <a:pt x="270" y="1083"/>
                  </a:cubicBezTo>
                  <a:cubicBezTo>
                    <a:pt x="277" y="1085"/>
                    <a:pt x="285" y="1087"/>
                    <a:pt x="292" y="1086"/>
                  </a:cubicBezTo>
                  <a:cubicBezTo>
                    <a:pt x="296" y="1086"/>
                    <a:pt x="301" y="1087"/>
                    <a:pt x="305" y="1088"/>
                  </a:cubicBezTo>
                  <a:cubicBezTo>
                    <a:pt x="310" y="1088"/>
                    <a:pt x="316" y="1089"/>
                    <a:pt x="321" y="1090"/>
                  </a:cubicBezTo>
                  <a:cubicBezTo>
                    <a:pt x="331" y="1091"/>
                    <a:pt x="341" y="1091"/>
                    <a:pt x="352" y="1091"/>
                  </a:cubicBezTo>
                  <a:cubicBezTo>
                    <a:pt x="362" y="1092"/>
                    <a:pt x="372" y="1092"/>
                    <a:pt x="382" y="1092"/>
                  </a:cubicBezTo>
                  <a:cubicBezTo>
                    <a:pt x="390" y="1092"/>
                    <a:pt x="398" y="1091"/>
                    <a:pt x="406" y="1088"/>
                  </a:cubicBezTo>
                  <a:cubicBezTo>
                    <a:pt x="409" y="1086"/>
                    <a:pt x="412" y="1084"/>
                    <a:pt x="416" y="1083"/>
                  </a:cubicBezTo>
                  <a:cubicBezTo>
                    <a:pt x="420" y="1082"/>
                    <a:pt x="425" y="1081"/>
                    <a:pt x="429" y="1081"/>
                  </a:cubicBezTo>
                  <a:cubicBezTo>
                    <a:pt x="435" y="1081"/>
                    <a:pt x="434" y="1072"/>
                    <a:pt x="429" y="1072"/>
                  </a:cubicBezTo>
                  <a:cubicBezTo>
                    <a:pt x="426" y="1072"/>
                    <a:pt x="422" y="1073"/>
                    <a:pt x="419" y="1074"/>
                  </a:cubicBezTo>
                  <a:cubicBezTo>
                    <a:pt x="419" y="1074"/>
                    <a:pt x="418" y="1074"/>
                    <a:pt x="418" y="1074"/>
                  </a:cubicBezTo>
                  <a:cubicBezTo>
                    <a:pt x="417" y="1073"/>
                    <a:pt x="417" y="1071"/>
                    <a:pt x="417" y="1070"/>
                  </a:cubicBezTo>
                  <a:cubicBezTo>
                    <a:pt x="417" y="1069"/>
                    <a:pt x="416" y="1070"/>
                    <a:pt x="416" y="1070"/>
                  </a:cubicBezTo>
                  <a:cubicBezTo>
                    <a:pt x="416" y="1072"/>
                    <a:pt x="416" y="1073"/>
                    <a:pt x="416" y="1074"/>
                  </a:cubicBezTo>
                  <a:cubicBezTo>
                    <a:pt x="414" y="1075"/>
                    <a:pt x="412" y="1075"/>
                    <a:pt x="409" y="1076"/>
                  </a:cubicBezTo>
                  <a:cubicBezTo>
                    <a:pt x="409" y="1076"/>
                    <a:pt x="409" y="1076"/>
                    <a:pt x="409" y="1075"/>
                  </a:cubicBezTo>
                  <a:cubicBezTo>
                    <a:pt x="409" y="1075"/>
                    <a:pt x="407" y="1075"/>
                    <a:pt x="408" y="1076"/>
                  </a:cubicBezTo>
                  <a:cubicBezTo>
                    <a:pt x="408" y="1076"/>
                    <a:pt x="408" y="1076"/>
                    <a:pt x="408" y="1076"/>
                  </a:cubicBezTo>
                  <a:cubicBezTo>
                    <a:pt x="407" y="1077"/>
                    <a:pt x="406" y="1078"/>
                    <a:pt x="404" y="1078"/>
                  </a:cubicBezTo>
                  <a:cubicBezTo>
                    <a:pt x="404" y="1078"/>
                    <a:pt x="404" y="1078"/>
                    <a:pt x="404" y="1078"/>
                  </a:cubicBezTo>
                  <a:cubicBezTo>
                    <a:pt x="404" y="1077"/>
                    <a:pt x="404" y="1076"/>
                    <a:pt x="403" y="1076"/>
                  </a:cubicBezTo>
                  <a:cubicBezTo>
                    <a:pt x="403" y="1075"/>
                    <a:pt x="402" y="1075"/>
                    <a:pt x="402" y="1076"/>
                  </a:cubicBezTo>
                  <a:cubicBezTo>
                    <a:pt x="402" y="1077"/>
                    <a:pt x="403" y="1078"/>
                    <a:pt x="403" y="1079"/>
                  </a:cubicBezTo>
                  <a:cubicBezTo>
                    <a:pt x="402" y="1080"/>
                    <a:pt x="400" y="1080"/>
                    <a:pt x="399" y="1081"/>
                  </a:cubicBezTo>
                  <a:cubicBezTo>
                    <a:pt x="399" y="1081"/>
                    <a:pt x="398" y="1081"/>
                    <a:pt x="398" y="1081"/>
                  </a:cubicBezTo>
                  <a:cubicBezTo>
                    <a:pt x="398" y="1081"/>
                    <a:pt x="398" y="1080"/>
                    <a:pt x="398" y="1080"/>
                  </a:cubicBezTo>
                  <a:cubicBezTo>
                    <a:pt x="397" y="1079"/>
                    <a:pt x="397" y="1078"/>
                    <a:pt x="397" y="1077"/>
                  </a:cubicBezTo>
                  <a:cubicBezTo>
                    <a:pt x="397" y="1077"/>
                    <a:pt x="397" y="1077"/>
                    <a:pt x="397" y="1077"/>
                  </a:cubicBezTo>
                  <a:cubicBezTo>
                    <a:pt x="397" y="1076"/>
                    <a:pt x="397" y="1076"/>
                    <a:pt x="397" y="1076"/>
                  </a:cubicBezTo>
                  <a:cubicBezTo>
                    <a:pt x="397" y="1076"/>
                    <a:pt x="397" y="1075"/>
                    <a:pt x="397" y="1075"/>
                  </a:cubicBezTo>
                  <a:cubicBezTo>
                    <a:pt x="397" y="1075"/>
                    <a:pt x="396" y="1075"/>
                    <a:pt x="396" y="1075"/>
                  </a:cubicBezTo>
                  <a:cubicBezTo>
                    <a:pt x="396" y="1076"/>
                    <a:pt x="396" y="1077"/>
                    <a:pt x="396" y="1078"/>
                  </a:cubicBezTo>
                  <a:cubicBezTo>
                    <a:pt x="396" y="1079"/>
                    <a:pt x="396" y="1080"/>
                    <a:pt x="397" y="1082"/>
                  </a:cubicBezTo>
                  <a:cubicBezTo>
                    <a:pt x="394" y="1082"/>
                    <a:pt x="392" y="1082"/>
                    <a:pt x="389" y="1082"/>
                  </a:cubicBezTo>
                  <a:cubicBezTo>
                    <a:pt x="389" y="1082"/>
                    <a:pt x="390" y="1082"/>
                    <a:pt x="390" y="1082"/>
                  </a:cubicBezTo>
                  <a:cubicBezTo>
                    <a:pt x="390" y="1082"/>
                    <a:pt x="390" y="1081"/>
                    <a:pt x="390" y="1081"/>
                  </a:cubicBezTo>
                  <a:cubicBezTo>
                    <a:pt x="390" y="1081"/>
                    <a:pt x="390" y="1080"/>
                    <a:pt x="389" y="1080"/>
                  </a:cubicBezTo>
                  <a:cubicBezTo>
                    <a:pt x="389" y="1079"/>
                    <a:pt x="389" y="1078"/>
                    <a:pt x="389" y="1077"/>
                  </a:cubicBezTo>
                  <a:cubicBezTo>
                    <a:pt x="389" y="1076"/>
                    <a:pt x="388" y="1076"/>
                    <a:pt x="388" y="1077"/>
                  </a:cubicBezTo>
                  <a:cubicBezTo>
                    <a:pt x="388" y="1079"/>
                    <a:pt x="388" y="1080"/>
                    <a:pt x="388" y="1082"/>
                  </a:cubicBezTo>
                  <a:cubicBezTo>
                    <a:pt x="389" y="1082"/>
                    <a:pt x="389" y="1082"/>
                    <a:pt x="389" y="1083"/>
                  </a:cubicBezTo>
                  <a:cubicBezTo>
                    <a:pt x="388" y="1083"/>
                    <a:pt x="387" y="1083"/>
                    <a:pt x="386" y="1083"/>
                  </a:cubicBezTo>
                  <a:cubicBezTo>
                    <a:pt x="385" y="1083"/>
                    <a:pt x="383" y="1083"/>
                    <a:pt x="382" y="1083"/>
                  </a:cubicBezTo>
                  <a:cubicBezTo>
                    <a:pt x="382" y="1083"/>
                    <a:pt x="382" y="1083"/>
                    <a:pt x="382" y="1083"/>
                  </a:cubicBezTo>
                  <a:cubicBezTo>
                    <a:pt x="382" y="1083"/>
                    <a:pt x="382" y="1082"/>
                    <a:pt x="382" y="1082"/>
                  </a:cubicBezTo>
                  <a:cubicBezTo>
                    <a:pt x="382" y="1081"/>
                    <a:pt x="382" y="1080"/>
                    <a:pt x="381" y="1079"/>
                  </a:cubicBezTo>
                  <a:cubicBezTo>
                    <a:pt x="381" y="1078"/>
                    <a:pt x="380" y="1078"/>
                    <a:pt x="380" y="1079"/>
                  </a:cubicBezTo>
                  <a:cubicBezTo>
                    <a:pt x="380" y="1080"/>
                    <a:pt x="380" y="1082"/>
                    <a:pt x="381" y="1083"/>
                  </a:cubicBezTo>
                  <a:cubicBezTo>
                    <a:pt x="379" y="1083"/>
                    <a:pt x="377" y="1083"/>
                    <a:pt x="375" y="1083"/>
                  </a:cubicBezTo>
                  <a:cubicBezTo>
                    <a:pt x="375" y="1083"/>
                    <a:pt x="374" y="1083"/>
                    <a:pt x="374" y="1083"/>
                  </a:cubicBezTo>
                  <a:cubicBezTo>
                    <a:pt x="374" y="1081"/>
                    <a:pt x="374" y="1080"/>
                    <a:pt x="374" y="1079"/>
                  </a:cubicBezTo>
                  <a:cubicBezTo>
                    <a:pt x="374" y="1078"/>
                    <a:pt x="373" y="1078"/>
                    <a:pt x="373" y="1079"/>
                  </a:cubicBezTo>
                  <a:cubicBezTo>
                    <a:pt x="373" y="1080"/>
                    <a:pt x="373" y="1082"/>
                    <a:pt x="373" y="1083"/>
                  </a:cubicBezTo>
                  <a:cubicBezTo>
                    <a:pt x="370" y="1083"/>
                    <a:pt x="368" y="1083"/>
                    <a:pt x="366" y="1083"/>
                  </a:cubicBezTo>
                  <a:cubicBezTo>
                    <a:pt x="366" y="1081"/>
                    <a:pt x="366" y="1080"/>
                    <a:pt x="366" y="1078"/>
                  </a:cubicBezTo>
                  <a:cubicBezTo>
                    <a:pt x="366" y="1077"/>
                    <a:pt x="365" y="1077"/>
                    <a:pt x="365" y="1078"/>
                  </a:cubicBezTo>
                  <a:cubicBezTo>
                    <a:pt x="365" y="1080"/>
                    <a:pt x="365" y="1081"/>
                    <a:pt x="365" y="1083"/>
                  </a:cubicBezTo>
                  <a:cubicBezTo>
                    <a:pt x="363" y="1083"/>
                    <a:pt x="361" y="1083"/>
                    <a:pt x="360" y="1083"/>
                  </a:cubicBezTo>
                  <a:cubicBezTo>
                    <a:pt x="360" y="1082"/>
                    <a:pt x="360" y="1081"/>
                    <a:pt x="360" y="1081"/>
                  </a:cubicBezTo>
                  <a:cubicBezTo>
                    <a:pt x="360" y="1080"/>
                    <a:pt x="360" y="1079"/>
                    <a:pt x="359" y="1078"/>
                  </a:cubicBezTo>
                  <a:cubicBezTo>
                    <a:pt x="359" y="1077"/>
                    <a:pt x="358" y="1078"/>
                    <a:pt x="358" y="1078"/>
                  </a:cubicBezTo>
                  <a:cubicBezTo>
                    <a:pt x="358" y="1080"/>
                    <a:pt x="358" y="1081"/>
                    <a:pt x="359" y="1083"/>
                  </a:cubicBezTo>
                  <a:cubicBezTo>
                    <a:pt x="357" y="1083"/>
                    <a:pt x="356" y="1083"/>
                    <a:pt x="354" y="1082"/>
                  </a:cubicBezTo>
                  <a:cubicBezTo>
                    <a:pt x="354" y="1082"/>
                    <a:pt x="354" y="1081"/>
                    <a:pt x="354" y="1081"/>
                  </a:cubicBezTo>
                  <a:cubicBezTo>
                    <a:pt x="355" y="1080"/>
                    <a:pt x="353" y="1080"/>
                    <a:pt x="353" y="1080"/>
                  </a:cubicBezTo>
                  <a:cubicBezTo>
                    <a:pt x="353" y="1081"/>
                    <a:pt x="353" y="1082"/>
                    <a:pt x="353" y="1082"/>
                  </a:cubicBezTo>
                  <a:cubicBezTo>
                    <a:pt x="351" y="1082"/>
                    <a:pt x="350" y="1082"/>
                    <a:pt x="348" y="1082"/>
                  </a:cubicBezTo>
                  <a:cubicBezTo>
                    <a:pt x="348" y="1082"/>
                    <a:pt x="347" y="1082"/>
                    <a:pt x="347" y="1082"/>
                  </a:cubicBezTo>
                  <a:cubicBezTo>
                    <a:pt x="347" y="1082"/>
                    <a:pt x="347" y="1082"/>
                    <a:pt x="346" y="1082"/>
                  </a:cubicBezTo>
                  <a:cubicBezTo>
                    <a:pt x="346" y="1081"/>
                    <a:pt x="346" y="1080"/>
                    <a:pt x="346" y="1079"/>
                  </a:cubicBezTo>
                  <a:cubicBezTo>
                    <a:pt x="346" y="1078"/>
                    <a:pt x="345" y="1078"/>
                    <a:pt x="345" y="1079"/>
                  </a:cubicBezTo>
                  <a:cubicBezTo>
                    <a:pt x="345" y="1080"/>
                    <a:pt x="345" y="1081"/>
                    <a:pt x="345" y="1082"/>
                  </a:cubicBezTo>
                  <a:cubicBezTo>
                    <a:pt x="343" y="1082"/>
                    <a:pt x="342" y="1082"/>
                    <a:pt x="340" y="1082"/>
                  </a:cubicBezTo>
                  <a:cubicBezTo>
                    <a:pt x="340" y="1081"/>
                    <a:pt x="340" y="1081"/>
                    <a:pt x="340" y="1080"/>
                  </a:cubicBezTo>
                  <a:cubicBezTo>
                    <a:pt x="340" y="1079"/>
                    <a:pt x="340" y="1077"/>
                    <a:pt x="340" y="1077"/>
                  </a:cubicBezTo>
                  <a:cubicBezTo>
                    <a:pt x="339" y="1076"/>
                    <a:pt x="338" y="1078"/>
                    <a:pt x="339" y="1078"/>
                  </a:cubicBezTo>
                  <a:cubicBezTo>
                    <a:pt x="339" y="1078"/>
                    <a:pt x="339" y="1078"/>
                    <a:pt x="339" y="1078"/>
                  </a:cubicBezTo>
                  <a:cubicBezTo>
                    <a:pt x="339" y="1078"/>
                    <a:pt x="339" y="1079"/>
                    <a:pt x="339" y="1079"/>
                  </a:cubicBezTo>
                  <a:cubicBezTo>
                    <a:pt x="339" y="1079"/>
                    <a:pt x="339" y="1080"/>
                    <a:pt x="339" y="1081"/>
                  </a:cubicBezTo>
                  <a:cubicBezTo>
                    <a:pt x="339" y="1081"/>
                    <a:pt x="339" y="1082"/>
                    <a:pt x="339" y="1082"/>
                  </a:cubicBezTo>
                  <a:cubicBezTo>
                    <a:pt x="336" y="1082"/>
                    <a:pt x="334" y="1082"/>
                    <a:pt x="331" y="1082"/>
                  </a:cubicBezTo>
                  <a:cubicBezTo>
                    <a:pt x="331" y="1080"/>
                    <a:pt x="332" y="1079"/>
                    <a:pt x="331" y="1077"/>
                  </a:cubicBezTo>
                  <a:cubicBezTo>
                    <a:pt x="331" y="1077"/>
                    <a:pt x="331" y="1077"/>
                    <a:pt x="330" y="1077"/>
                  </a:cubicBezTo>
                  <a:cubicBezTo>
                    <a:pt x="330" y="1078"/>
                    <a:pt x="330" y="1078"/>
                    <a:pt x="330" y="1078"/>
                  </a:cubicBezTo>
                  <a:cubicBezTo>
                    <a:pt x="330" y="1079"/>
                    <a:pt x="330" y="1079"/>
                    <a:pt x="330" y="1079"/>
                  </a:cubicBezTo>
                  <a:cubicBezTo>
                    <a:pt x="330" y="1080"/>
                    <a:pt x="330" y="1081"/>
                    <a:pt x="330" y="1082"/>
                  </a:cubicBezTo>
                  <a:cubicBezTo>
                    <a:pt x="328" y="1082"/>
                    <a:pt x="326" y="1082"/>
                    <a:pt x="324" y="1081"/>
                  </a:cubicBezTo>
                  <a:cubicBezTo>
                    <a:pt x="324" y="1080"/>
                    <a:pt x="324" y="1078"/>
                    <a:pt x="325" y="1077"/>
                  </a:cubicBezTo>
                  <a:cubicBezTo>
                    <a:pt x="325" y="1076"/>
                    <a:pt x="324" y="1075"/>
                    <a:pt x="324" y="1076"/>
                  </a:cubicBezTo>
                  <a:cubicBezTo>
                    <a:pt x="323" y="1078"/>
                    <a:pt x="323" y="1080"/>
                    <a:pt x="323" y="1081"/>
                  </a:cubicBezTo>
                  <a:cubicBezTo>
                    <a:pt x="321" y="1081"/>
                    <a:pt x="320" y="1081"/>
                    <a:pt x="318" y="1081"/>
                  </a:cubicBezTo>
                  <a:cubicBezTo>
                    <a:pt x="318" y="1080"/>
                    <a:pt x="318" y="1079"/>
                    <a:pt x="318" y="1078"/>
                  </a:cubicBezTo>
                  <a:cubicBezTo>
                    <a:pt x="318" y="1077"/>
                    <a:pt x="316" y="1077"/>
                    <a:pt x="317" y="1078"/>
                  </a:cubicBezTo>
                  <a:cubicBezTo>
                    <a:pt x="317" y="1079"/>
                    <a:pt x="317" y="1080"/>
                    <a:pt x="317" y="1081"/>
                  </a:cubicBezTo>
                  <a:cubicBezTo>
                    <a:pt x="315" y="1080"/>
                    <a:pt x="313" y="1080"/>
                    <a:pt x="311" y="1080"/>
                  </a:cubicBezTo>
                  <a:cubicBezTo>
                    <a:pt x="311" y="1079"/>
                    <a:pt x="311" y="1078"/>
                    <a:pt x="311" y="1077"/>
                  </a:cubicBezTo>
                  <a:cubicBezTo>
                    <a:pt x="311" y="1077"/>
                    <a:pt x="311" y="1075"/>
                    <a:pt x="310" y="1074"/>
                  </a:cubicBezTo>
                  <a:cubicBezTo>
                    <a:pt x="310" y="1074"/>
                    <a:pt x="309" y="1075"/>
                    <a:pt x="310" y="1075"/>
                  </a:cubicBezTo>
                  <a:cubicBezTo>
                    <a:pt x="309" y="1075"/>
                    <a:pt x="309" y="1075"/>
                    <a:pt x="310" y="1075"/>
                  </a:cubicBezTo>
                  <a:cubicBezTo>
                    <a:pt x="310" y="1076"/>
                    <a:pt x="310" y="1076"/>
                    <a:pt x="310" y="1076"/>
                  </a:cubicBezTo>
                  <a:cubicBezTo>
                    <a:pt x="310" y="1077"/>
                    <a:pt x="310" y="1078"/>
                    <a:pt x="309" y="1079"/>
                  </a:cubicBezTo>
                  <a:cubicBezTo>
                    <a:pt x="309" y="1079"/>
                    <a:pt x="309" y="1079"/>
                    <a:pt x="309" y="1079"/>
                  </a:cubicBezTo>
                  <a:cubicBezTo>
                    <a:pt x="308" y="1079"/>
                    <a:pt x="307" y="1079"/>
                    <a:pt x="305" y="1079"/>
                  </a:cubicBezTo>
                  <a:cubicBezTo>
                    <a:pt x="305" y="1077"/>
                    <a:pt x="305" y="1076"/>
                    <a:pt x="306" y="1074"/>
                  </a:cubicBezTo>
                  <a:cubicBezTo>
                    <a:pt x="306" y="1073"/>
                    <a:pt x="304" y="1073"/>
                    <a:pt x="304" y="1074"/>
                  </a:cubicBezTo>
                  <a:cubicBezTo>
                    <a:pt x="304" y="1075"/>
                    <a:pt x="304" y="1077"/>
                    <a:pt x="304" y="1079"/>
                  </a:cubicBezTo>
                  <a:cubicBezTo>
                    <a:pt x="303" y="1079"/>
                    <a:pt x="302" y="1078"/>
                    <a:pt x="302" y="1078"/>
                  </a:cubicBezTo>
                  <a:cubicBezTo>
                    <a:pt x="301" y="1078"/>
                    <a:pt x="300" y="1078"/>
                    <a:pt x="299" y="1078"/>
                  </a:cubicBezTo>
                  <a:cubicBezTo>
                    <a:pt x="299" y="1077"/>
                    <a:pt x="299" y="1076"/>
                    <a:pt x="299" y="1075"/>
                  </a:cubicBezTo>
                  <a:cubicBezTo>
                    <a:pt x="298" y="1075"/>
                    <a:pt x="297" y="1075"/>
                    <a:pt x="297" y="1076"/>
                  </a:cubicBezTo>
                  <a:cubicBezTo>
                    <a:pt x="297" y="1076"/>
                    <a:pt x="298" y="1077"/>
                    <a:pt x="298" y="1078"/>
                  </a:cubicBezTo>
                  <a:cubicBezTo>
                    <a:pt x="296" y="1078"/>
                    <a:pt x="294" y="1077"/>
                    <a:pt x="292" y="1077"/>
                  </a:cubicBezTo>
                  <a:cubicBezTo>
                    <a:pt x="292" y="1076"/>
                    <a:pt x="292" y="1074"/>
                    <a:pt x="292" y="1072"/>
                  </a:cubicBezTo>
                  <a:cubicBezTo>
                    <a:pt x="292" y="1072"/>
                    <a:pt x="291" y="1071"/>
                    <a:pt x="291" y="1072"/>
                  </a:cubicBezTo>
                  <a:cubicBezTo>
                    <a:pt x="290" y="1074"/>
                    <a:pt x="290" y="1076"/>
                    <a:pt x="290" y="1078"/>
                  </a:cubicBezTo>
                  <a:cubicBezTo>
                    <a:pt x="290" y="1078"/>
                    <a:pt x="290" y="1078"/>
                    <a:pt x="290" y="1078"/>
                  </a:cubicBezTo>
                  <a:cubicBezTo>
                    <a:pt x="289" y="1078"/>
                    <a:pt x="288" y="1078"/>
                    <a:pt x="287" y="1078"/>
                  </a:cubicBezTo>
                  <a:cubicBezTo>
                    <a:pt x="287" y="1076"/>
                    <a:pt x="286" y="1074"/>
                    <a:pt x="286" y="1072"/>
                  </a:cubicBezTo>
                  <a:cubicBezTo>
                    <a:pt x="286" y="1071"/>
                    <a:pt x="285" y="1071"/>
                    <a:pt x="285" y="1072"/>
                  </a:cubicBezTo>
                  <a:cubicBezTo>
                    <a:pt x="285" y="1074"/>
                    <a:pt x="285" y="1075"/>
                    <a:pt x="285" y="1077"/>
                  </a:cubicBezTo>
                  <a:cubicBezTo>
                    <a:pt x="284" y="1077"/>
                    <a:pt x="282" y="1077"/>
                    <a:pt x="281" y="1077"/>
                  </a:cubicBezTo>
                  <a:cubicBezTo>
                    <a:pt x="280" y="1077"/>
                    <a:pt x="279" y="1077"/>
                    <a:pt x="278" y="1076"/>
                  </a:cubicBezTo>
                  <a:cubicBezTo>
                    <a:pt x="278" y="1076"/>
                    <a:pt x="278" y="1076"/>
                    <a:pt x="278" y="1076"/>
                  </a:cubicBezTo>
                  <a:cubicBezTo>
                    <a:pt x="278" y="1074"/>
                    <a:pt x="278" y="1073"/>
                    <a:pt x="278" y="1071"/>
                  </a:cubicBezTo>
                  <a:cubicBezTo>
                    <a:pt x="278" y="1070"/>
                    <a:pt x="277" y="1070"/>
                    <a:pt x="277" y="1071"/>
                  </a:cubicBezTo>
                  <a:cubicBezTo>
                    <a:pt x="277" y="1073"/>
                    <a:pt x="277" y="1074"/>
                    <a:pt x="276" y="1076"/>
                  </a:cubicBezTo>
                  <a:cubicBezTo>
                    <a:pt x="275" y="1076"/>
                    <a:pt x="273" y="1075"/>
                    <a:pt x="272" y="1075"/>
                  </a:cubicBezTo>
                  <a:cubicBezTo>
                    <a:pt x="272" y="1073"/>
                    <a:pt x="272" y="1072"/>
                    <a:pt x="272" y="1070"/>
                  </a:cubicBezTo>
                  <a:cubicBezTo>
                    <a:pt x="272" y="1069"/>
                    <a:pt x="271" y="1069"/>
                    <a:pt x="271" y="1070"/>
                  </a:cubicBezTo>
                  <a:cubicBezTo>
                    <a:pt x="271" y="1072"/>
                    <a:pt x="271" y="1073"/>
                    <a:pt x="271" y="1074"/>
                  </a:cubicBezTo>
                  <a:cubicBezTo>
                    <a:pt x="269" y="1074"/>
                    <a:pt x="267" y="1073"/>
                    <a:pt x="266" y="1072"/>
                  </a:cubicBezTo>
                  <a:cubicBezTo>
                    <a:pt x="266" y="1070"/>
                    <a:pt x="267" y="1068"/>
                    <a:pt x="268" y="1066"/>
                  </a:cubicBezTo>
                  <a:cubicBezTo>
                    <a:pt x="268" y="1065"/>
                    <a:pt x="267" y="1064"/>
                    <a:pt x="267" y="1065"/>
                  </a:cubicBezTo>
                  <a:cubicBezTo>
                    <a:pt x="266" y="1067"/>
                    <a:pt x="265" y="1070"/>
                    <a:pt x="265" y="1072"/>
                  </a:cubicBezTo>
                  <a:cubicBezTo>
                    <a:pt x="263" y="1071"/>
                    <a:pt x="262" y="1070"/>
                    <a:pt x="260" y="1070"/>
                  </a:cubicBezTo>
                  <a:cubicBezTo>
                    <a:pt x="260" y="1069"/>
                    <a:pt x="260" y="1069"/>
                    <a:pt x="260" y="1069"/>
                  </a:cubicBezTo>
                  <a:cubicBezTo>
                    <a:pt x="261" y="1067"/>
                    <a:pt x="261" y="1065"/>
                    <a:pt x="262" y="1064"/>
                  </a:cubicBezTo>
                  <a:cubicBezTo>
                    <a:pt x="262" y="1063"/>
                    <a:pt x="261" y="1062"/>
                    <a:pt x="261" y="1063"/>
                  </a:cubicBezTo>
                  <a:cubicBezTo>
                    <a:pt x="260" y="1064"/>
                    <a:pt x="260" y="1065"/>
                    <a:pt x="259" y="1067"/>
                  </a:cubicBezTo>
                  <a:cubicBezTo>
                    <a:pt x="259" y="1067"/>
                    <a:pt x="259" y="1068"/>
                    <a:pt x="259" y="1069"/>
                  </a:cubicBezTo>
                  <a:cubicBezTo>
                    <a:pt x="258" y="1068"/>
                    <a:pt x="257" y="1068"/>
                    <a:pt x="257" y="1068"/>
                  </a:cubicBezTo>
                  <a:cubicBezTo>
                    <a:pt x="251" y="1064"/>
                    <a:pt x="243" y="1063"/>
                    <a:pt x="238" y="1058"/>
                  </a:cubicBezTo>
                  <a:cubicBezTo>
                    <a:pt x="238" y="1058"/>
                    <a:pt x="238" y="1057"/>
                    <a:pt x="238" y="1056"/>
                  </a:cubicBezTo>
                  <a:cubicBezTo>
                    <a:pt x="237" y="1050"/>
                    <a:pt x="235" y="1045"/>
                    <a:pt x="230" y="1040"/>
                  </a:cubicBezTo>
                  <a:cubicBezTo>
                    <a:pt x="227" y="1037"/>
                    <a:pt x="223" y="1035"/>
                    <a:pt x="224" y="1030"/>
                  </a:cubicBezTo>
                  <a:cubicBezTo>
                    <a:pt x="224" y="1029"/>
                    <a:pt x="225" y="1027"/>
                    <a:pt x="227" y="1025"/>
                  </a:cubicBezTo>
                  <a:cubicBezTo>
                    <a:pt x="227" y="1026"/>
                    <a:pt x="229" y="1026"/>
                    <a:pt x="230" y="1026"/>
                  </a:cubicBezTo>
                  <a:cubicBezTo>
                    <a:pt x="239" y="1025"/>
                    <a:pt x="246" y="1030"/>
                    <a:pt x="254" y="1033"/>
                  </a:cubicBezTo>
                  <a:cubicBezTo>
                    <a:pt x="261" y="1037"/>
                    <a:pt x="269" y="1041"/>
                    <a:pt x="277" y="1042"/>
                  </a:cubicBezTo>
                  <a:cubicBezTo>
                    <a:pt x="296" y="1045"/>
                    <a:pt x="314" y="1049"/>
                    <a:pt x="333" y="1049"/>
                  </a:cubicBezTo>
                  <a:cubicBezTo>
                    <a:pt x="343" y="1048"/>
                    <a:pt x="353" y="1049"/>
                    <a:pt x="362" y="1049"/>
                  </a:cubicBezTo>
                  <a:cubicBezTo>
                    <a:pt x="371" y="1049"/>
                    <a:pt x="378" y="1047"/>
                    <a:pt x="387" y="1044"/>
                  </a:cubicBezTo>
                  <a:cubicBezTo>
                    <a:pt x="396" y="1041"/>
                    <a:pt x="405" y="1041"/>
                    <a:pt x="414" y="1040"/>
                  </a:cubicBezTo>
                  <a:cubicBezTo>
                    <a:pt x="419" y="1040"/>
                    <a:pt x="423" y="1039"/>
                    <a:pt x="427" y="1039"/>
                  </a:cubicBezTo>
                  <a:cubicBezTo>
                    <a:pt x="430" y="1038"/>
                    <a:pt x="435" y="1038"/>
                    <a:pt x="438" y="1037"/>
                  </a:cubicBezTo>
                  <a:cubicBezTo>
                    <a:pt x="444" y="1036"/>
                    <a:pt x="442" y="1027"/>
                    <a:pt x="436" y="1029"/>
                  </a:cubicBezTo>
                  <a:cubicBezTo>
                    <a:pt x="429" y="1031"/>
                    <a:pt x="420" y="1031"/>
                    <a:pt x="412" y="1032"/>
                  </a:cubicBezTo>
                  <a:cubicBezTo>
                    <a:pt x="411" y="1032"/>
                    <a:pt x="410" y="1032"/>
                    <a:pt x="409" y="1032"/>
                  </a:cubicBezTo>
                  <a:cubicBezTo>
                    <a:pt x="408" y="1031"/>
                    <a:pt x="408" y="1031"/>
                    <a:pt x="408" y="1030"/>
                  </a:cubicBezTo>
                  <a:cubicBezTo>
                    <a:pt x="408" y="1029"/>
                    <a:pt x="407" y="1029"/>
                    <a:pt x="407" y="1030"/>
                  </a:cubicBezTo>
                  <a:cubicBezTo>
                    <a:pt x="407" y="1031"/>
                    <a:pt x="407" y="1031"/>
                    <a:pt x="407" y="1032"/>
                  </a:cubicBezTo>
                  <a:cubicBezTo>
                    <a:pt x="405" y="1032"/>
                    <a:pt x="402" y="1032"/>
                    <a:pt x="400" y="1033"/>
                  </a:cubicBezTo>
                  <a:cubicBezTo>
                    <a:pt x="400" y="1031"/>
                    <a:pt x="400" y="1030"/>
                    <a:pt x="400" y="1029"/>
                  </a:cubicBezTo>
                  <a:cubicBezTo>
                    <a:pt x="399" y="1028"/>
                    <a:pt x="398" y="1028"/>
                    <a:pt x="398" y="1029"/>
                  </a:cubicBezTo>
                  <a:cubicBezTo>
                    <a:pt x="398" y="1030"/>
                    <a:pt x="398" y="1032"/>
                    <a:pt x="399" y="1033"/>
                  </a:cubicBezTo>
                  <a:cubicBezTo>
                    <a:pt x="397" y="1033"/>
                    <a:pt x="395" y="1033"/>
                    <a:pt x="394" y="1033"/>
                  </a:cubicBezTo>
                  <a:cubicBezTo>
                    <a:pt x="394" y="1032"/>
                    <a:pt x="394" y="1031"/>
                    <a:pt x="394" y="1029"/>
                  </a:cubicBezTo>
                  <a:cubicBezTo>
                    <a:pt x="394" y="1029"/>
                    <a:pt x="393" y="1028"/>
                    <a:pt x="393" y="1029"/>
                  </a:cubicBezTo>
                  <a:cubicBezTo>
                    <a:pt x="392" y="1030"/>
                    <a:pt x="392" y="1032"/>
                    <a:pt x="393" y="1033"/>
                  </a:cubicBezTo>
                  <a:cubicBezTo>
                    <a:pt x="390" y="1034"/>
                    <a:pt x="388" y="1034"/>
                    <a:pt x="386" y="1035"/>
                  </a:cubicBezTo>
                  <a:cubicBezTo>
                    <a:pt x="386" y="1035"/>
                    <a:pt x="386" y="1035"/>
                    <a:pt x="385" y="1035"/>
                  </a:cubicBezTo>
                  <a:cubicBezTo>
                    <a:pt x="385" y="1035"/>
                    <a:pt x="385" y="1034"/>
                    <a:pt x="385" y="1033"/>
                  </a:cubicBezTo>
                  <a:cubicBezTo>
                    <a:pt x="385" y="1032"/>
                    <a:pt x="384" y="1033"/>
                    <a:pt x="384" y="1033"/>
                  </a:cubicBezTo>
                  <a:cubicBezTo>
                    <a:pt x="384" y="1034"/>
                    <a:pt x="384" y="1035"/>
                    <a:pt x="384" y="1036"/>
                  </a:cubicBezTo>
                  <a:cubicBezTo>
                    <a:pt x="382" y="1036"/>
                    <a:pt x="380" y="1037"/>
                    <a:pt x="378" y="1038"/>
                  </a:cubicBezTo>
                  <a:cubicBezTo>
                    <a:pt x="377" y="1038"/>
                    <a:pt x="377" y="1038"/>
                    <a:pt x="377" y="1038"/>
                  </a:cubicBezTo>
                  <a:cubicBezTo>
                    <a:pt x="377" y="1037"/>
                    <a:pt x="377" y="1036"/>
                    <a:pt x="377" y="1035"/>
                  </a:cubicBezTo>
                  <a:cubicBezTo>
                    <a:pt x="377" y="1033"/>
                    <a:pt x="377" y="1032"/>
                    <a:pt x="376" y="1031"/>
                  </a:cubicBezTo>
                  <a:cubicBezTo>
                    <a:pt x="375" y="1030"/>
                    <a:pt x="374" y="1032"/>
                    <a:pt x="375" y="1032"/>
                  </a:cubicBezTo>
                  <a:cubicBezTo>
                    <a:pt x="376" y="1033"/>
                    <a:pt x="376" y="1036"/>
                    <a:pt x="376" y="1037"/>
                  </a:cubicBezTo>
                  <a:cubicBezTo>
                    <a:pt x="376" y="1038"/>
                    <a:pt x="376" y="1038"/>
                    <a:pt x="376" y="1038"/>
                  </a:cubicBezTo>
                  <a:cubicBezTo>
                    <a:pt x="376" y="1039"/>
                    <a:pt x="375" y="1039"/>
                    <a:pt x="374" y="1039"/>
                  </a:cubicBezTo>
                  <a:cubicBezTo>
                    <a:pt x="371" y="1040"/>
                    <a:pt x="368" y="1040"/>
                    <a:pt x="364" y="1040"/>
                  </a:cubicBezTo>
                  <a:cubicBezTo>
                    <a:pt x="364" y="1040"/>
                    <a:pt x="364" y="1040"/>
                    <a:pt x="364" y="1039"/>
                  </a:cubicBezTo>
                  <a:cubicBezTo>
                    <a:pt x="364" y="1039"/>
                    <a:pt x="364" y="1038"/>
                    <a:pt x="363" y="1039"/>
                  </a:cubicBezTo>
                  <a:cubicBezTo>
                    <a:pt x="363" y="1037"/>
                    <a:pt x="362" y="1035"/>
                    <a:pt x="361" y="1033"/>
                  </a:cubicBezTo>
                  <a:cubicBezTo>
                    <a:pt x="361" y="1033"/>
                    <a:pt x="360" y="1033"/>
                    <a:pt x="360" y="1034"/>
                  </a:cubicBezTo>
                  <a:cubicBezTo>
                    <a:pt x="361" y="1036"/>
                    <a:pt x="361" y="1038"/>
                    <a:pt x="363" y="1040"/>
                  </a:cubicBezTo>
                  <a:cubicBezTo>
                    <a:pt x="362" y="1040"/>
                    <a:pt x="361" y="1040"/>
                    <a:pt x="360" y="1040"/>
                  </a:cubicBezTo>
                  <a:cubicBezTo>
                    <a:pt x="358" y="1040"/>
                    <a:pt x="356" y="1040"/>
                    <a:pt x="353" y="1040"/>
                  </a:cubicBezTo>
                  <a:cubicBezTo>
                    <a:pt x="353" y="1040"/>
                    <a:pt x="354" y="1040"/>
                    <a:pt x="354" y="1040"/>
                  </a:cubicBezTo>
                  <a:cubicBezTo>
                    <a:pt x="354" y="1039"/>
                    <a:pt x="353" y="1038"/>
                    <a:pt x="353" y="1039"/>
                  </a:cubicBezTo>
                  <a:cubicBezTo>
                    <a:pt x="352" y="1037"/>
                    <a:pt x="352" y="1034"/>
                    <a:pt x="351" y="1033"/>
                  </a:cubicBezTo>
                  <a:cubicBezTo>
                    <a:pt x="350" y="1032"/>
                    <a:pt x="349" y="1033"/>
                    <a:pt x="350" y="1034"/>
                  </a:cubicBezTo>
                  <a:cubicBezTo>
                    <a:pt x="351" y="1035"/>
                    <a:pt x="351" y="1038"/>
                    <a:pt x="352" y="1040"/>
                  </a:cubicBezTo>
                  <a:cubicBezTo>
                    <a:pt x="352" y="1040"/>
                    <a:pt x="352" y="1040"/>
                    <a:pt x="352" y="1040"/>
                  </a:cubicBezTo>
                  <a:cubicBezTo>
                    <a:pt x="348" y="1040"/>
                    <a:pt x="345" y="1040"/>
                    <a:pt x="342" y="1040"/>
                  </a:cubicBezTo>
                  <a:cubicBezTo>
                    <a:pt x="341" y="1039"/>
                    <a:pt x="341" y="1037"/>
                    <a:pt x="341" y="1037"/>
                  </a:cubicBezTo>
                  <a:cubicBezTo>
                    <a:pt x="340" y="1036"/>
                    <a:pt x="339" y="1036"/>
                    <a:pt x="339" y="1037"/>
                  </a:cubicBezTo>
                  <a:cubicBezTo>
                    <a:pt x="340" y="1037"/>
                    <a:pt x="340" y="1039"/>
                    <a:pt x="340" y="1040"/>
                  </a:cubicBezTo>
                  <a:cubicBezTo>
                    <a:pt x="338" y="1040"/>
                    <a:pt x="336" y="1040"/>
                    <a:pt x="333" y="1040"/>
                  </a:cubicBezTo>
                  <a:cubicBezTo>
                    <a:pt x="332" y="1038"/>
                    <a:pt x="332" y="1036"/>
                    <a:pt x="331" y="1034"/>
                  </a:cubicBezTo>
                  <a:cubicBezTo>
                    <a:pt x="331" y="1033"/>
                    <a:pt x="330" y="1034"/>
                    <a:pt x="330" y="1035"/>
                  </a:cubicBezTo>
                  <a:cubicBezTo>
                    <a:pt x="331" y="1036"/>
                    <a:pt x="331" y="1038"/>
                    <a:pt x="332" y="1040"/>
                  </a:cubicBezTo>
                  <a:cubicBezTo>
                    <a:pt x="331" y="1040"/>
                    <a:pt x="329" y="1040"/>
                    <a:pt x="328" y="1040"/>
                  </a:cubicBezTo>
                  <a:cubicBezTo>
                    <a:pt x="327" y="1040"/>
                    <a:pt x="326" y="1040"/>
                    <a:pt x="325" y="1040"/>
                  </a:cubicBezTo>
                  <a:cubicBezTo>
                    <a:pt x="325" y="1040"/>
                    <a:pt x="325" y="1040"/>
                    <a:pt x="325" y="1040"/>
                  </a:cubicBezTo>
                  <a:cubicBezTo>
                    <a:pt x="325" y="1039"/>
                    <a:pt x="324" y="1039"/>
                    <a:pt x="324" y="1039"/>
                  </a:cubicBezTo>
                  <a:cubicBezTo>
                    <a:pt x="324" y="1039"/>
                    <a:pt x="324" y="1040"/>
                    <a:pt x="324" y="1040"/>
                  </a:cubicBezTo>
                  <a:cubicBezTo>
                    <a:pt x="322" y="1038"/>
                    <a:pt x="323" y="1034"/>
                    <a:pt x="322" y="1032"/>
                  </a:cubicBezTo>
                  <a:cubicBezTo>
                    <a:pt x="322" y="1031"/>
                    <a:pt x="320" y="1032"/>
                    <a:pt x="321" y="1032"/>
                  </a:cubicBezTo>
                  <a:cubicBezTo>
                    <a:pt x="322" y="1035"/>
                    <a:pt x="321" y="1038"/>
                    <a:pt x="322" y="1040"/>
                  </a:cubicBezTo>
                  <a:cubicBezTo>
                    <a:pt x="320" y="1040"/>
                    <a:pt x="317" y="1039"/>
                    <a:pt x="314" y="1039"/>
                  </a:cubicBezTo>
                  <a:cubicBezTo>
                    <a:pt x="314" y="1039"/>
                    <a:pt x="314" y="1039"/>
                    <a:pt x="314" y="1039"/>
                  </a:cubicBezTo>
                  <a:cubicBezTo>
                    <a:pt x="314" y="1038"/>
                    <a:pt x="313" y="1037"/>
                    <a:pt x="313" y="1038"/>
                  </a:cubicBezTo>
                  <a:cubicBezTo>
                    <a:pt x="312" y="1036"/>
                    <a:pt x="312" y="1035"/>
                    <a:pt x="312" y="1033"/>
                  </a:cubicBezTo>
                  <a:cubicBezTo>
                    <a:pt x="312" y="1032"/>
                    <a:pt x="310" y="1033"/>
                    <a:pt x="311" y="1033"/>
                  </a:cubicBezTo>
                  <a:cubicBezTo>
                    <a:pt x="311" y="1035"/>
                    <a:pt x="311" y="1037"/>
                    <a:pt x="312" y="1038"/>
                  </a:cubicBezTo>
                  <a:cubicBezTo>
                    <a:pt x="310" y="1038"/>
                    <a:pt x="307" y="1038"/>
                    <a:pt x="305" y="1037"/>
                  </a:cubicBezTo>
                  <a:cubicBezTo>
                    <a:pt x="305" y="1037"/>
                    <a:pt x="305" y="1037"/>
                    <a:pt x="305" y="1037"/>
                  </a:cubicBezTo>
                  <a:cubicBezTo>
                    <a:pt x="304" y="1036"/>
                    <a:pt x="304" y="1035"/>
                    <a:pt x="304" y="1035"/>
                  </a:cubicBezTo>
                  <a:cubicBezTo>
                    <a:pt x="304" y="1034"/>
                    <a:pt x="303" y="1034"/>
                    <a:pt x="303" y="1035"/>
                  </a:cubicBezTo>
                  <a:cubicBezTo>
                    <a:pt x="303" y="1035"/>
                    <a:pt x="303" y="1036"/>
                    <a:pt x="303" y="1037"/>
                  </a:cubicBezTo>
                  <a:cubicBezTo>
                    <a:pt x="303" y="1037"/>
                    <a:pt x="303" y="1037"/>
                    <a:pt x="302" y="1037"/>
                  </a:cubicBezTo>
                  <a:cubicBezTo>
                    <a:pt x="301" y="1037"/>
                    <a:pt x="299" y="1037"/>
                    <a:pt x="298" y="1037"/>
                  </a:cubicBezTo>
                  <a:cubicBezTo>
                    <a:pt x="298" y="1036"/>
                    <a:pt x="298" y="1036"/>
                    <a:pt x="298" y="1036"/>
                  </a:cubicBezTo>
                  <a:cubicBezTo>
                    <a:pt x="297" y="1036"/>
                    <a:pt x="298" y="1035"/>
                    <a:pt x="298" y="1034"/>
                  </a:cubicBezTo>
                  <a:cubicBezTo>
                    <a:pt x="298" y="1034"/>
                    <a:pt x="298" y="1033"/>
                    <a:pt x="298" y="1032"/>
                  </a:cubicBezTo>
                  <a:cubicBezTo>
                    <a:pt x="297" y="1032"/>
                    <a:pt x="296" y="1032"/>
                    <a:pt x="296" y="1033"/>
                  </a:cubicBezTo>
                  <a:cubicBezTo>
                    <a:pt x="297" y="1033"/>
                    <a:pt x="296" y="1034"/>
                    <a:pt x="296" y="1035"/>
                  </a:cubicBezTo>
                  <a:cubicBezTo>
                    <a:pt x="296" y="1035"/>
                    <a:pt x="296" y="1036"/>
                    <a:pt x="296" y="1036"/>
                  </a:cubicBezTo>
                  <a:cubicBezTo>
                    <a:pt x="294" y="1036"/>
                    <a:pt x="292" y="1036"/>
                    <a:pt x="290" y="1035"/>
                  </a:cubicBezTo>
                  <a:cubicBezTo>
                    <a:pt x="290" y="1035"/>
                    <a:pt x="290" y="1035"/>
                    <a:pt x="290" y="1035"/>
                  </a:cubicBezTo>
                  <a:cubicBezTo>
                    <a:pt x="291" y="1034"/>
                    <a:pt x="290" y="1034"/>
                    <a:pt x="289" y="1034"/>
                  </a:cubicBezTo>
                  <a:cubicBezTo>
                    <a:pt x="289" y="1035"/>
                    <a:pt x="289" y="1035"/>
                    <a:pt x="289" y="1035"/>
                  </a:cubicBezTo>
                  <a:cubicBezTo>
                    <a:pt x="289" y="1033"/>
                    <a:pt x="289" y="1032"/>
                    <a:pt x="289" y="1030"/>
                  </a:cubicBezTo>
                  <a:cubicBezTo>
                    <a:pt x="288" y="1029"/>
                    <a:pt x="287" y="1030"/>
                    <a:pt x="287" y="1031"/>
                  </a:cubicBezTo>
                  <a:cubicBezTo>
                    <a:pt x="288" y="1032"/>
                    <a:pt x="288" y="1034"/>
                    <a:pt x="288" y="1035"/>
                  </a:cubicBezTo>
                  <a:cubicBezTo>
                    <a:pt x="286" y="1035"/>
                    <a:pt x="285" y="1035"/>
                    <a:pt x="283" y="1034"/>
                  </a:cubicBezTo>
                  <a:cubicBezTo>
                    <a:pt x="283" y="1034"/>
                    <a:pt x="283" y="1034"/>
                    <a:pt x="283" y="1034"/>
                  </a:cubicBezTo>
                  <a:cubicBezTo>
                    <a:pt x="283" y="1034"/>
                    <a:pt x="283" y="1033"/>
                    <a:pt x="283" y="1033"/>
                  </a:cubicBezTo>
                  <a:cubicBezTo>
                    <a:pt x="283" y="1032"/>
                    <a:pt x="283" y="1032"/>
                    <a:pt x="283" y="1031"/>
                  </a:cubicBezTo>
                  <a:cubicBezTo>
                    <a:pt x="284" y="1031"/>
                    <a:pt x="284" y="1031"/>
                    <a:pt x="284" y="1031"/>
                  </a:cubicBezTo>
                  <a:cubicBezTo>
                    <a:pt x="284" y="1030"/>
                    <a:pt x="284" y="1030"/>
                    <a:pt x="284" y="1030"/>
                  </a:cubicBezTo>
                  <a:cubicBezTo>
                    <a:pt x="283" y="1029"/>
                    <a:pt x="283" y="1030"/>
                    <a:pt x="283" y="1030"/>
                  </a:cubicBezTo>
                  <a:cubicBezTo>
                    <a:pt x="282" y="1031"/>
                    <a:pt x="282" y="1032"/>
                    <a:pt x="282" y="1033"/>
                  </a:cubicBezTo>
                  <a:cubicBezTo>
                    <a:pt x="282" y="1033"/>
                    <a:pt x="282" y="1034"/>
                    <a:pt x="282" y="1034"/>
                  </a:cubicBezTo>
                  <a:cubicBezTo>
                    <a:pt x="279" y="1034"/>
                    <a:pt x="277" y="1033"/>
                    <a:pt x="274" y="1032"/>
                  </a:cubicBezTo>
                  <a:cubicBezTo>
                    <a:pt x="274" y="1032"/>
                    <a:pt x="274" y="1032"/>
                    <a:pt x="274" y="1032"/>
                  </a:cubicBezTo>
                  <a:cubicBezTo>
                    <a:pt x="274" y="1032"/>
                    <a:pt x="274" y="1032"/>
                    <a:pt x="275" y="1032"/>
                  </a:cubicBezTo>
                  <a:cubicBezTo>
                    <a:pt x="275" y="1031"/>
                    <a:pt x="275" y="1031"/>
                    <a:pt x="275" y="1031"/>
                  </a:cubicBezTo>
                  <a:cubicBezTo>
                    <a:pt x="275" y="1029"/>
                    <a:pt x="275" y="1027"/>
                    <a:pt x="275" y="1025"/>
                  </a:cubicBezTo>
                  <a:cubicBezTo>
                    <a:pt x="275" y="1024"/>
                    <a:pt x="274" y="1024"/>
                    <a:pt x="274" y="1025"/>
                  </a:cubicBezTo>
                  <a:cubicBezTo>
                    <a:pt x="274" y="1026"/>
                    <a:pt x="274" y="1027"/>
                    <a:pt x="274" y="1028"/>
                  </a:cubicBezTo>
                  <a:cubicBezTo>
                    <a:pt x="274" y="1029"/>
                    <a:pt x="274" y="1030"/>
                    <a:pt x="273" y="1031"/>
                  </a:cubicBezTo>
                  <a:cubicBezTo>
                    <a:pt x="273" y="1031"/>
                    <a:pt x="273" y="1032"/>
                    <a:pt x="273" y="1032"/>
                  </a:cubicBezTo>
                  <a:cubicBezTo>
                    <a:pt x="271" y="1031"/>
                    <a:pt x="269" y="1031"/>
                    <a:pt x="267" y="1030"/>
                  </a:cubicBezTo>
                  <a:cubicBezTo>
                    <a:pt x="267" y="1027"/>
                    <a:pt x="268" y="1024"/>
                    <a:pt x="267" y="1022"/>
                  </a:cubicBezTo>
                  <a:cubicBezTo>
                    <a:pt x="267" y="1021"/>
                    <a:pt x="266" y="1021"/>
                    <a:pt x="266" y="1022"/>
                  </a:cubicBezTo>
                  <a:cubicBezTo>
                    <a:pt x="266" y="1024"/>
                    <a:pt x="266" y="1027"/>
                    <a:pt x="266" y="1029"/>
                  </a:cubicBezTo>
                  <a:cubicBezTo>
                    <a:pt x="265" y="1029"/>
                    <a:pt x="263" y="1028"/>
                    <a:pt x="262" y="1028"/>
                  </a:cubicBezTo>
                  <a:cubicBezTo>
                    <a:pt x="262" y="1027"/>
                    <a:pt x="262" y="1027"/>
                    <a:pt x="263" y="1027"/>
                  </a:cubicBezTo>
                  <a:cubicBezTo>
                    <a:pt x="263" y="1026"/>
                    <a:pt x="263" y="1026"/>
                    <a:pt x="262" y="1026"/>
                  </a:cubicBezTo>
                  <a:cubicBezTo>
                    <a:pt x="262" y="1025"/>
                    <a:pt x="262" y="1024"/>
                    <a:pt x="262" y="1023"/>
                  </a:cubicBezTo>
                  <a:cubicBezTo>
                    <a:pt x="262" y="1022"/>
                    <a:pt x="261" y="1022"/>
                    <a:pt x="261" y="1023"/>
                  </a:cubicBezTo>
                  <a:cubicBezTo>
                    <a:pt x="261" y="1024"/>
                    <a:pt x="261" y="1026"/>
                    <a:pt x="261" y="1027"/>
                  </a:cubicBezTo>
                  <a:cubicBezTo>
                    <a:pt x="259" y="1026"/>
                    <a:pt x="258" y="1025"/>
                    <a:pt x="256" y="1025"/>
                  </a:cubicBezTo>
                  <a:cubicBezTo>
                    <a:pt x="256" y="1024"/>
                    <a:pt x="256" y="1023"/>
                    <a:pt x="257" y="1022"/>
                  </a:cubicBezTo>
                  <a:cubicBezTo>
                    <a:pt x="257" y="1022"/>
                    <a:pt x="256" y="1021"/>
                    <a:pt x="255" y="1022"/>
                  </a:cubicBezTo>
                  <a:cubicBezTo>
                    <a:pt x="255" y="1023"/>
                    <a:pt x="255" y="1023"/>
                    <a:pt x="255" y="1024"/>
                  </a:cubicBezTo>
                  <a:cubicBezTo>
                    <a:pt x="254" y="1023"/>
                    <a:pt x="253" y="1023"/>
                    <a:pt x="252" y="1022"/>
                  </a:cubicBezTo>
                  <a:cubicBezTo>
                    <a:pt x="252" y="1021"/>
                    <a:pt x="252" y="1020"/>
                    <a:pt x="252" y="1018"/>
                  </a:cubicBezTo>
                  <a:cubicBezTo>
                    <a:pt x="252" y="1018"/>
                    <a:pt x="251" y="1018"/>
                    <a:pt x="251" y="1018"/>
                  </a:cubicBezTo>
                  <a:cubicBezTo>
                    <a:pt x="251" y="1020"/>
                    <a:pt x="251" y="1021"/>
                    <a:pt x="251" y="1022"/>
                  </a:cubicBezTo>
                  <a:cubicBezTo>
                    <a:pt x="245" y="1019"/>
                    <a:pt x="239" y="1017"/>
                    <a:pt x="233" y="1017"/>
                  </a:cubicBezTo>
                  <a:cubicBezTo>
                    <a:pt x="235" y="1012"/>
                    <a:pt x="233" y="1007"/>
                    <a:pt x="227" y="1002"/>
                  </a:cubicBezTo>
                  <a:cubicBezTo>
                    <a:pt x="223" y="998"/>
                    <a:pt x="220" y="994"/>
                    <a:pt x="221" y="988"/>
                  </a:cubicBezTo>
                  <a:cubicBezTo>
                    <a:pt x="222" y="987"/>
                    <a:pt x="224" y="983"/>
                    <a:pt x="226" y="980"/>
                  </a:cubicBezTo>
                  <a:cubicBezTo>
                    <a:pt x="227" y="980"/>
                    <a:pt x="229" y="980"/>
                    <a:pt x="230" y="979"/>
                  </a:cubicBezTo>
                  <a:cubicBezTo>
                    <a:pt x="232" y="982"/>
                    <a:pt x="234" y="984"/>
                    <a:pt x="237" y="987"/>
                  </a:cubicBezTo>
                  <a:cubicBezTo>
                    <a:pt x="241" y="989"/>
                    <a:pt x="245" y="991"/>
                    <a:pt x="250" y="992"/>
                  </a:cubicBezTo>
                  <a:cubicBezTo>
                    <a:pt x="263" y="993"/>
                    <a:pt x="275" y="997"/>
                    <a:pt x="287" y="999"/>
                  </a:cubicBezTo>
                  <a:cubicBezTo>
                    <a:pt x="299" y="1001"/>
                    <a:pt x="311" y="1003"/>
                    <a:pt x="323" y="1003"/>
                  </a:cubicBezTo>
                  <a:cubicBezTo>
                    <a:pt x="336" y="1002"/>
                    <a:pt x="349" y="1004"/>
                    <a:pt x="363" y="1006"/>
                  </a:cubicBezTo>
                  <a:cubicBezTo>
                    <a:pt x="368" y="1007"/>
                    <a:pt x="374" y="1009"/>
                    <a:pt x="380" y="1009"/>
                  </a:cubicBezTo>
                  <a:cubicBezTo>
                    <a:pt x="386" y="1009"/>
                    <a:pt x="392" y="1009"/>
                    <a:pt x="399" y="1009"/>
                  </a:cubicBezTo>
                  <a:cubicBezTo>
                    <a:pt x="412" y="1009"/>
                    <a:pt x="426" y="1007"/>
                    <a:pt x="438" y="1004"/>
                  </a:cubicBezTo>
                  <a:cubicBezTo>
                    <a:pt x="444" y="1003"/>
                    <a:pt x="442" y="996"/>
                    <a:pt x="437" y="995"/>
                  </a:cubicBezTo>
                  <a:cubicBezTo>
                    <a:pt x="437" y="995"/>
                    <a:pt x="437" y="995"/>
                    <a:pt x="436" y="995"/>
                  </a:cubicBezTo>
                  <a:cubicBezTo>
                    <a:pt x="436" y="995"/>
                    <a:pt x="435" y="996"/>
                    <a:pt x="435" y="996"/>
                  </a:cubicBezTo>
                  <a:cubicBezTo>
                    <a:pt x="434" y="996"/>
                    <a:pt x="434" y="996"/>
                    <a:pt x="433" y="996"/>
                  </a:cubicBezTo>
                  <a:cubicBezTo>
                    <a:pt x="433" y="995"/>
                    <a:pt x="432" y="993"/>
                    <a:pt x="433" y="992"/>
                  </a:cubicBezTo>
                  <a:cubicBezTo>
                    <a:pt x="433" y="991"/>
                    <a:pt x="432" y="990"/>
                    <a:pt x="432" y="991"/>
                  </a:cubicBezTo>
                  <a:cubicBezTo>
                    <a:pt x="431" y="993"/>
                    <a:pt x="431" y="994"/>
                    <a:pt x="432" y="996"/>
                  </a:cubicBezTo>
                  <a:cubicBezTo>
                    <a:pt x="431" y="996"/>
                    <a:pt x="431" y="996"/>
                    <a:pt x="431" y="996"/>
                  </a:cubicBezTo>
                  <a:cubicBezTo>
                    <a:pt x="429" y="997"/>
                    <a:pt x="428" y="997"/>
                    <a:pt x="426" y="997"/>
                  </a:cubicBezTo>
                  <a:cubicBezTo>
                    <a:pt x="426" y="997"/>
                    <a:pt x="426" y="996"/>
                    <a:pt x="426" y="996"/>
                  </a:cubicBezTo>
                  <a:cubicBezTo>
                    <a:pt x="426" y="995"/>
                    <a:pt x="426" y="994"/>
                    <a:pt x="425" y="993"/>
                  </a:cubicBezTo>
                  <a:cubicBezTo>
                    <a:pt x="424" y="993"/>
                    <a:pt x="424" y="994"/>
                    <a:pt x="424" y="994"/>
                  </a:cubicBezTo>
                  <a:cubicBezTo>
                    <a:pt x="425" y="995"/>
                    <a:pt x="425" y="996"/>
                    <a:pt x="425" y="997"/>
                  </a:cubicBezTo>
                  <a:cubicBezTo>
                    <a:pt x="425" y="997"/>
                    <a:pt x="425" y="997"/>
                    <a:pt x="425" y="998"/>
                  </a:cubicBezTo>
                  <a:cubicBezTo>
                    <a:pt x="424" y="998"/>
                    <a:pt x="423" y="998"/>
                    <a:pt x="422" y="998"/>
                  </a:cubicBezTo>
                  <a:cubicBezTo>
                    <a:pt x="422" y="997"/>
                    <a:pt x="421" y="996"/>
                    <a:pt x="421" y="995"/>
                  </a:cubicBezTo>
                  <a:cubicBezTo>
                    <a:pt x="421" y="994"/>
                    <a:pt x="419" y="994"/>
                    <a:pt x="420" y="995"/>
                  </a:cubicBezTo>
                  <a:cubicBezTo>
                    <a:pt x="420" y="996"/>
                    <a:pt x="420" y="997"/>
                    <a:pt x="421" y="998"/>
                  </a:cubicBezTo>
                  <a:cubicBezTo>
                    <a:pt x="419" y="999"/>
                    <a:pt x="416" y="999"/>
                    <a:pt x="414" y="999"/>
                  </a:cubicBezTo>
                  <a:cubicBezTo>
                    <a:pt x="414" y="998"/>
                    <a:pt x="414" y="998"/>
                    <a:pt x="414" y="997"/>
                  </a:cubicBezTo>
                  <a:cubicBezTo>
                    <a:pt x="414" y="996"/>
                    <a:pt x="412" y="997"/>
                    <a:pt x="412" y="997"/>
                  </a:cubicBezTo>
                  <a:cubicBezTo>
                    <a:pt x="413" y="998"/>
                    <a:pt x="413" y="998"/>
                    <a:pt x="413" y="999"/>
                  </a:cubicBezTo>
                  <a:cubicBezTo>
                    <a:pt x="411" y="999"/>
                    <a:pt x="409" y="1000"/>
                    <a:pt x="408" y="1000"/>
                  </a:cubicBezTo>
                  <a:cubicBezTo>
                    <a:pt x="408" y="999"/>
                    <a:pt x="407" y="998"/>
                    <a:pt x="407" y="997"/>
                  </a:cubicBezTo>
                  <a:cubicBezTo>
                    <a:pt x="407" y="996"/>
                    <a:pt x="406" y="996"/>
                    <a:pt x="406" y="997"/>
                  </a:cubicBezTo>
                  <a:cubicBezTo>
                    <a:pt x="406" y="998"/>
                    <a:pt x="406" y="999"/>
                    <a:pt x="406" y="1000"/>
                  </a:cubicBezTo>
                  <a:cubicBezTo>
                    <a:pt x="405" y="1000"/>
                    <a:pt x="403" y="1000"/>
                    <a:pt x="402" y="1000"/>
                  </a:cubicBezTo>
                  <a:cubicBezTo>
                    <a:pt x="402" y="999"/>
                    <a:pt x="402" y="998"/>
                    <a:pt x="402" y="997"/>
                  </a:cubicBezTo>
                  <a:cubicBezTo>
                    <a:pt x="402" y="997"/>
                    <a:pt x="401" y="997"/>
                    <a:pt x="401" y="997"/>
                  </a:cubicBezTo>
                  <a:cubicBezTo>
                    <a:pt x="401" y="998"/>
                    <a:pt x="401" y="999"/>
                    <a:pt x="401" y="1000"/>
                  </a:cubicBezTo>
                  <a:cubicBezTo>
                    <a:pt x="400" y="1000"/>
                    <a:pt x="399" y="1000"/>
                    <a:pt x="398" y="1000"/>
                  </a:cubicBezTo>
                  <a:cubicBezTo>
                    <a:pt x="398" y="999"/>
                    <a:pt x="397" y="998"/>
                    <a:pt x="397" y="997"/>
                  </a:cubicBezTo>
                  <a:cubicBezTo>
                    <a:pt x="397" y="996"/>
                    <a:pt x="396" y="996"/>
                    <a:pt x="396" y="997"/>
                  </a:cubicBezTo>
                  <a:cubicBezTo>
                    <a:pt x="396" y="998"/>
                    <a:pt x="396" y="999"/>
                    <a:pt x="397" y="1000"/>
                  </a:cubicBezTo>
                  <a:cubicBezTo>
                    <a:pt x="396" y="1000"/>
                    <a:pt x="396" y="1000"/>
                    <a:pt x="396" y="1000"/>
                  </a:cubicBezTo>
                  <a:cubicBezTo>
                    <a:pt x="394" y="1000"/>
                    <a:pt x="392" y="1000"/>
                    <a:pt x="390" y="1000"/>
                  </a:cubicBezTo>
                  <a:cubicBezTo>
                    <a:pt x="390" y="999"/>
                    <a:pt x="390" y="998"/>
                    <a:pt x="390" y="997"/>
                  </a:cubicBezTo>
                  <a:cubicBezTo>
                    <a:pt x="389" y="996"/>
                    <a:pt x="388" y="996"/>
                    <a:pt x="388" y="997"/>
                  </a:cubicBezTo>
                  <a:cubicBezTo>
                    <a:pt x="389" y="998"/>
                    <a:pt x="389" y="999"/>
                    <a:pt x="389" y="1000"/>
                  </a:cubicBezTo>
                  <a:cubicBezTo>
                    <a:pt x="387" y="1000"/>
                    <a:pt x="385" y="1000"/>
                    <a:pt x="383" y="1000"/>
                  </a:cubicBezTo>
                  <a:cubicBezTo>
                    <a:pt x="383" y="999"/>
                    <a:pt x="384" y="997"/>
                    <a:pt x="384" y="996"/>
                  </a:cubicBezTo>
                  <a:cubicBezTo>
                    <a:pt x="384" y="995"/>
                    <a:pt x="382" y="995"/>
                    <a:pt x="382" y="996"/>
                  </a:cubicBezTo>
                  <a:cubicBezTo>
                    <a:pt x="382" y="997"/>
                    <a:pt x="382" y="999"/>
                    <a:pt x="382" y="1000"/>
                  </a:cubicBezTo>
                  <a:cubicBezTo>
                    <a:pt x="381" y="1000"/>
                    <a:pt x="380" y="1000"/>
                    <a:pt x="379" y="1000"/>
                  </a:cubicBezTo>
                  <a:cubicBezTo>
                    <a:pt x="379" y="999"/>
                    <a:pt x="379" y="998"/>
                    <a:pt x="379" y="998"/>
                  </a:cubicBezTo>
                  <a:cubicBezTo>
                    <a:pt x="379" y="997"/>
                    <a:pt x="378" y="997"/>
                    <a:pt x="378" y="998"/>
                  </a:cubicBezTo>
                  <a:cubicBezTo>
                    <a:pt x="378" y="998"/>
                    <a:pt x="378" y="999"/>
                    <a:pt x="378" y="1000"/>
                  </a:cubicBezTo>
                  <a:cubicBezTo>
                    <a:pt x="378" y="1000"/>
                    <a:pt x="378" y="1000"/>
                    <a:pt x="378" y="1000"/>
                  </a:cubicBezTo>
                  <a:cubicBezTo>
                    <a:pt x="377" y="1000"/>
                    <a:pt x="375" y="1000"/>
                    <a:pt x="374" y="1000"/>
                  </a:cubicBezTo>
                  <a:cubicBezTo>
                    <a:pt x="374" y="999"/>
                    <a:pt x="374" y="998"/>
                    <a:pt x="374" y="997"/>
                  </a:cubicBezTo>
                  <a:cubicBezTo>
                    <a:pt x="374" y="996"/>
                    <a:pt x="373" y="997"/>
                    <a:pt x="373" y="997"/>
                  </a:cubicBezTo>
                  <a:cubicBezTo>
                    <a:pt x="373" y="998"/>
                    <a:pt x="373" y="999"/>
                    <a:pt x="373" y="1000"/>
                  </a:cubicBezTo>
                  <a:cubicBezTo>
                    <a:pt x="372" y="1000"/>
                    <a:pt x="372" y="999"/>
                    <a:pt x="371" y="999"/>
                  </a:cubicBezTo>
                  <a:cubicBezTo>
                    <a:pt x="371" y="998"/>
                    <a:pt x="371" y="997"/>
                    <a:pt x="371" y="996"/>
                  </a:cubicBezTo>
                  <a:cubicBezTo>
                    <a:pt x="371" y="995"/>
                    <a:pt x="370" y="995"/>
                    <a:pt x="370" y="996"/>
                  </a:cubicBezTo>
                  <a:cubicBezTo>
                    <a:pt x="370" y="997"/>
                    <a:pt x="370" y="998"/>
                    <a:pt x="370" y="999"/>
                  </a:cubicBezTo>
                  <a:cubicBezTo>
                    <a:pt x="368" y="999"/>
                    <a:pt x="366" y="998"/>
                    <a:pt x="364" y="998"/>
                  </a:cubicBezTo>
                  <a:cubicBezTo>
                    <a:pt x="364" y="997"/>
                    <a:pt x="364" y="996"/>
                    <a:pt x="364" y="995"/>
                  </a:cubicBezTo>
                  <a:cubicBezTo>
                    <a:pt x="364" y="995"/>
                    <a:pt x="363" y="995"/>
                    <a:pt x="363" y="995"/>
                  </a:cubicBezTo>
                  <a:cubicBezTo>
                    <a:pt x="362" y="996"/>
                    <a:pt x="363" y="997"/>
                    <a:pt x="363" y="998"/>
                  </a:cubicBezTo>
                  <a:cubicBezTo>
                    <a:pt x="361" y="997"/>
                    <a:pt x="359" y="997"/>
                    <a:pt x="357" y="997"/>
                  </a:cubicBezTo>
                  <a:cubicBezTo>
                    <a:pt x="357" y="997"/>
                    <a:pt x="357" y="997"/>
                    <a:pt x="357" y="997"/>
                  </a:cubicBezTo>
                  <a:cubicBezTo>
                    <a:pt x="357" y="995"/>
                    <a:pt x="357" y="993"/>
                    <a:pt x="357" y="991"/>
                  </a:cubicBezTo>
                  <a:cubicBezTo>
                    <a:pt x="357" y="990"/>
                    <a:pt x="356" y="990"/>
                    <a:pt x="356" y="991"/>
                  </a:cubicBezTo>
                  <a:cubicBezTo>
                    <a:pt x="356" y="992"/>
                    <a:pt x="356" y="994"/>
                    <a:pt x="356" y="995"/>
                  </a:cubicBezTo>
                  <a:cubicBezTo>
                    <a:pt x="356" y="996"/>
                    <a:pt x="356" y="996"/>
                    <a:pt x="356" y="996"/>
                  </a:cubicBezTo>
                  <a:cubicBezTo>
                    <a:pt x="356" y="996"/>
                    <a:pt x="356" y="996"/>
                    <a:pt x="355" y="996"/>
                  </a:cubicBezTo>
                  <a:cubicBezTo>
                    <a:pt x="353" y="996"/>
                    <a:pt x="352" y="996"/>
                    <a:pt x="350" y="996"/>
                  </a:cubicBezTo>
                  <a:cubicBezTo>
                    <a:pt x="349" y="994"/>
                    <a:pt x="349" y="992"/>
                    <a:pt x="350" y="991"/>
                  </a:cubicBezTo>
                  <a:cubicBezTo>
                    <a:pt x="350" y="990"/>
                    <a:pt x="349" y="989"/>
                    <a:pt x="349" y="990"/>
                  </a:cubicBezTo>
                  <a:cubicBezTo>
                    <a:pt x="348" y="992"/>
                    <a:pt x="348" y="994"/>
                    <a:pt x="349" y="995"/>
                  </a:cubicBezTo>
                  <a:cubicBezTo>
                    <a:pt x="347" y="995"/>
                    <a:pt x="345" y="995"/>
                    <a:pt x="343" y="995"/>
                  </a:cubicBezTo>
                  <a:cubicBezTo>
                    <a:pt x="343" y="994"/>
                    <a:pt x="343" y="993"/>
                    <a:pt x="343" y="992"/>
                  </a:cubicBezTo>
                  <a:cubicBezTo>
                    <a:pt x="343" y="991"/>
                    <a:pt x="342" y="991"/>
                    <a:pt x="342" y="992"/>
                  </a:cubicBezTo>
                  <a:cubicBezTo>
                    <a:pt x="342" y="993"/>
                    <a:pt x="342" y="994"/>
                    <a:pt x="342" y="995"/>
                  </a:cubicBezTo>
                  <a:cubicBezTo>
                    <a:pt x="341" y="995"/>
                    <a:pt x="340" y="995"/>
                    <a:pt x="338" y="995"/>
                  </a:cubicBezTo>
                  <a:cubicBezTo>
                    <a:pt x="339" y="994"/>
                    <a:pt x="339" y="993"/>
                    <a:pt x="339" y="992"/>
                  </a:cubicBezTo>
                  <a:cubicBezTo>
                    <a:pt x="339" y="991"/>
                    <a:pt x="338" y="991"/>
                    <a:pt x="338" y="992"/>
                  </a:cubicBezTo>
                  <a:cubicBezTo>
                    <a:pt x="338" y="993"/>
                    <a:pt x="337" y="994"/>
                    <a:pt x="337" y="995"/>
                  </a:cubicBezTo>
                  <a:cubicBezTo>
                    <a:pt x="335" y="994"/>
                    <a:pt x="334" y="994"/>
                    <a:pt x="332" y="994"/>
                  </a:cubicBezTo>
                  <a:cubicBezTo>
                    <a:pt x="332" y="994"/>
                    <a:pt x="332" y="994"/>
                    <a:pt x="332" y="994"/>
                  </a:cubicBezTo>
                  <a:cubicBezTo>
                    <a:pt x="332" y="993"/>
                    <a:pt x="332" y="993"/>
                    <a:pt x="333" y="992"/>
                  </a:cubicBezTo>
                  <a:cubicBezTo>
                    <a:pt x="333" y="992"/>
                    <a:pt x="333" y="992"/>
                    <a:pt x="333" y="992"/>
                  </a:cubicBezTo>
                  <a:cubicBezTo>
                    <a:pt x="334" y="992"/>
                    <a:pt x="334" y="991"/>
                    <a:pt x="333" y="990"/>
                  </a:cubicBezTo>
                  <a:cubicBezTo>
                    <a:pt x="332" y="990"/>
                    <a:pt x="331" y="992"/>
                    <a:pt x="331" y="994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30" y="994"/>
                    <a:pt x="329" y="994"/>
                    <a:pt x="329" y="994"/>
                  </a:cubicBezTo>
                  <a:cubicBezTo>
                    <a:pt x="329" y="993"/>
                    <a:pt x="329" y="991"/>
                    <a:pt x="329" y="990"/>
                  </a:cubicBezTo>
                  <a:cubicBezTo>
                    <a:pt x="329" y="989"/>
                    <a:pt x="328" y="989"/>
                    <a:pt x="328" y="990"/>
                  </a:cubicBezTo>
                  <a:cubicBezTo>
                    <a:pt x="327" y="991"/>
                    <a:pt x="327" y="993"/>
                    <a:pt x="328" y="994"/>
                  </a:cubicBezTo>
                  <a:cubicBezTo>
                    <a:pt x="326" y="994"/>
                    <a:pt x="324" y="994"/>
                    <a:pt x="323" y="994"/>
                  </a:cubicBezTo>
                  <a:cubicBezTo>
                    <a:pt x="323" y="993"/>
                    <a:pt x="323" y="991"/>
                    <a:pt x="323" y="990"/>
                  </a:cubicBezTo>
                  <a:cubicBezTo>
                    <a:pt x="323" y="989"/>
                    <a:pt x="322" y="989"/>
                    <a:pt x="322" y="989"/>
                  </a:cubicBezTo>
                  <a:cubicBezTo>
                    <a:pt x="321" y="991"/>
                    <a:pt x="322" y="993"/>
                    <a:pt x="322" y="994"/>
                  </a:cubicBezTo>
                  <a:cubicBezTo>
                    <a:pt x="321" y="994"/>
                    <a:pt x="320" y="994"/>
                    <a:pt x="319" y="994"/>
                  </a:cubicBezTo>
                  <a:cubicBezTo>
                    <a:pt x="319" y="993"/>
                    <a:pt x="318" y="992"/>
                    <a:pt x="318" y="990"/>
                  </a:cubicBezTo>
                  <a:cubicBezTo>
                    <a:pt x="318" y="990"/>
                    <a:pt x="317" y="990"/>
                    <a:pt x="317" y="990"/>
                  </a:cubicBezTo>
                  <a:cubicBezTo>
                    <a:pt x="317" y="992"/>
                    <a:pt x="317" y="993"/>
                    <a:pt x="317" y="994"/>
                  </a:cubicBezTo>
                  <a:cubicBezTo>
                    <a:pt x="316" y="994"/>
                    <a:pt x="315" y="994"/>
                    <a:pt x="314" y="994"/>
                  </a:cubicBezTo>
                  <a:cubicBezTo>
                    <a:pt x="314" y="993"/>
                    <a:pt x="314" y="992"/>
                    <a:pt x="314" y="991"/>
                  </a:cubicBezTo>
                  <a:cubicBezTo>
                    <a:pt x="315" y="990"/>
                    <a:pt x="313" y="989"/>
                    <a:pt x="313" y="990"/>
                  </a:cubicBezTo>
                  <a:cubicBezTo>
                    <a:pt x="313" y="992"/>
                    <a:pt x="313" y="993"/>
                    <a:pt x="313" y="994"/>
                  </a:cubicBezTo>
                  <a:cubicBezTo>
                    <a:pt x="311" y="994"/>
                    <a:pt x="309" y="994"/>
                    <a:pt x="307" y="994"/>
                  </a:cubicBezTo>
                  <a:cubicBezTo>
                    <a:pt x="306" y="993"/>
                    <a:pt x="306" y="991"/>
                    <a:pt x="307" y="990"/>
                  </a:cubicBezTo>
                  <a:cubicBezTo>
                    <a:pt x="307" y="990"/>
                    <a:pt x="306" y="989"/>
                    <a:pt x="306" y="989"/>
                  </a:cubicBezTo>
                  <a:cubicBezTo>
                    <a:pt x="305" y="990"/>
                    <a:pt x="305" y="992"/>
                    <a:pt x="305" y="993"/>
                  </a:cubicBezTo>
                  <a:cubicBezTo>
                    <a:pt x="304" y="993"/>
                    <a:pt x="302" y="993"/>
                    <a:pt x="301" y="993"/>
                  </a:cubicBezTo>
                  <a:cubicBezTo>
                    <a:pt x="301" y="992"/>
                    <a:pt x="301" y="990"/>
                    <a:pt x="301" y="989"/>
                  </a:cubicBezTo>
                  <a:cubicBezTo>
                    <a:pt x="301" y="988"/>
                    <a:pt x="299" y="988"/>
                    <a:pt x="299" y="989"/>
                  </a:cubicBezTo>
                  <a:cubicBezTo>
                    <a:pt x="299" y="990"/>
                    <a:pt x="300" y="991"/>
                    <a:pt x="300" y="993"/>
                  </a:cubicBezTo>
                  <a:cubicBezTo>
                    <a:pt x="299" y="993"/>
                    <a:pt x="297" y="992"/>
                    <a:pt x="296" y="992"/>
                  </a:cubicBezTo>
                  <a:cubicBezTo>
                    <a:pt x="296" y="991"/>
                    <a:pt x="297" y="990"/>
                    <a:pt x="297" y="989"/>
                  </a:cubicBezTo>
                  <a:cubicBezTo>
                    <a:pt x="297" y="988"/>
                    <a:pt x="295" y="988"/>
                    <a:pt x="295" y="989"/>
                  </a:cubicBezTo>
                  <a:cubicBezTo>
                    <a:pt x="295" y="990"/>
                    <a:pt x="295" y="991"/>
                    <a:pt x="295" y="992"/>
                  </a:cubicBezTo>
                  <a:cubicBezTo>
                    <a:pt x="293" y="992"/>
                    <a:pt x="291" y="991"/>
                    <a:pt x="289" y="991"/>
                  </a:cubicBezTo>
                  <a:cubicBezTo>
                    <a:pt x="289" y="989"/>
                    <a:pt x="289" y="987"/>
                    <a:pt x="290" y="985"/>
                  </a:cubicBezTo>
                  <a:cubicBezTo>
                    <a:pt x="290" y="985"/>
                    <a:pt x="289" y="984"/>
                    <a:pt x="288" y="985"/>
                  </a:cubicBezTo>
                  <a:cubicBezTo>
                    <a:pt x="288" y="986"/>
                    <a:pt x="287" y="989"/>
                    <a:pt x="287" y="991"/>
                  </a:cubicBezTo>
                  <a:cubicBezTo>
                    <a:pt x="286" y="990"/>
                    <a:pt x="285" y="990"/>
                    <a:pt x="284" y="990"/>
                  </a:cubicBezTo>
                  <a:cubicBezTo>
                    <a:pt x="284" y="989"/>
                    <a:pt x="284" y="987"/>
                    <a:pt x="284" y="986"/>
                  </a:cubicBezTo>
                  <a:cubicBezTo>
                    <a:pt x="284" y="985"/>
                    <a:pt x="284" y="985"/>
                    <a:pt x="284" y="985"/>
                  </a:cubicBezTo>
                  <a:cubicBezTo>
                    <a:pt x="284" y="985"/>
                    <a:pt x="284" y="985"/>
                    <a:pt x="284" y="985"/>
                  </a:cubicBezTo>
                  <a:cubicBezTo>
                    <a:pt x="284" y="984"/>
                    <a:pt x="283" y="984"/>
                    <a:pt x="283" y="984"/>
                  </a:cubicBezTo>
                  <a:cubicBezTo>
                    <a:pt x="283" y="984"/>
                    <a:pt x="283" y="984"/>
                    <a:pt x="283" y="984"/>
                  </a:cubicBezTo>
                  <a:cubicBezTo>
                    <a:pt x="283" y="984"/>
                    <a:pt x="283" y="985"/>
                    <a:pt x="283" y="985"/>
                  </a:cubicBezTo>
                  <a:cubicBezTo>
                    <a:pt x="282" y="986"/>
                    <a:pt x="283" y="988"/>
                    <a:pt x="283" y="990"/>
                  </a:cubicBezTo>
                  <a:cubicBezTo>
                    <a:pt x="281" y="989"/>
                    <a:pt x="280" y="989"/>
                    <a:pt x="279" y="989"/>
                  </a:cubicBezTo>
                  <a:cubicBezTo>
                    <a:pt x="279" y="989"/>
                    <a:pt x="278" y="989"/>
                    <a:pt x="278" y="989"/>
                  </a:cubicBezTo>
                  <a:cubicBezTo>
                    <a:pt x="278" y="987"/>
                    <a:pt x="278" y="985"/>
                    <a:pt x="278" y="984"/>
                  </a:cubicBezTo>
                  <a:cubicBezTo>
                    <a:pt x="278" y="983"/>
                    <a:pt x="277" y="983"/>
                    <a:pt x="277" y="983"/>
                  </a:cubicBezTo>
                  <a:cubicBezTo>
                    <a:pt x="277" y="985"/>
                    <a:pt x="277" y="987"/>
                    <a:pt x="277" y="988"/>
                  </a:cubicBezTo>
                  <a:cubicBezTo>
                    <a:pt x="275" y="988"/>
                    <a:pt x="274" y="988"/>
                    <a:pt x="273" y="987"/>
                  </a:cubicBezTo>
                  <a:cubicBezTo>
                    <a:pt x="273" y="986"/>
                    <a:pt x="273" y="984"/>
                    <a:pt x="273" y="983"/>
                  </a:cubicBezTo>
                  <a:cubicBezTo>
                    <a:pt x="273" y="982"/>
                    <a:pt x="272" y="982"/>
                    <a:pt x="272" y="982"/>
                  </a:cubicBezTo>
                  <a:cubicBezTo>
                    <a:pt x="272" y="984"/>
                    <a:pt x="272" y="985"/>
                    <a:pt x="272" y="987"/>
                  </a:cubicBezTo>
                  <a:cubicBezTo>
                    <a:pt x="271" y="986"/>
                    <a:pt x="270" y="986"/>
                    <a:pt x="269" y="986"/>
                  </a:cubicBezTo>
                  <a:cubicBezTo>
                    <a:pt x="269" y="984"/>
                    <a:pt x="268" y="982"/>
                    <a:pt x="268" y="981"/>
                  </a:cubicBezTo>
                  <a:cubicBezTo>
                    <a:pt x="268" y="980"/>
                    <a:pt x="267" y="980"/>
                    <a:pt x="267" y="981"/>
                  </a:cubicBezTo>
                  <a:cubicBezTo>
                    <a:pt x="267" y="982"/>
                    <a:pt x="268" y="984"/>
                    <a:pt x="268" y="985"/>
                  </a:cubicBezTo>
                  <a:cubicBezTo>
                    <a:pt x="266" y="985"/>
                    <a:pt x="264" y="984"/>
                    <a:pt x="262" y="984"/>
                  </a:cubicBezTo>
                  <a:cubicBezTo>
                    <a:pt x="262" y="984"/>
                    <a:pt x="261" y="984"/>
                    <a:pt x="261" y="984"/>
                  </a:cubicBezTo>
                  <a:cubicBezTo>
                    <a:pt x="261" y="982"/>
                    <a:pt x="261" y="981"/>
                    <a:pt x="261" y="980"/>
                  </a:cubicBezTo>
                  <a:cubicBezTo>
                    <a:pt x="261" y="979"/>
                    <a:pt x="260" y="979"/>
                    <a:pt x="260" y="980"/>
                  </a:cubicBezTo>
                  <a:cubicBezTo>
                    <a:pt x="260" y="981"/>
                    <a:pt x="260" y="982"/>
                    <a:pt x="260" y="984"/>
                  </a:cubicBezTo>
                  <a:cubicBezTo>
                    <a:pt x="258" y="983"/>
                    <a:pt x="257" y="983"/>
                    <a:pt x="256" y="983"/>
                  </a:cubicBezTo>
                  <a:cubicBezTo>
                    <a:pt x="256" y="981"/>
                    <a:pt x="256" y="980"/>
                    <a:pt x="256" y="978"/>
                  </a:cubicBezTo>
                  <a:cubicBezTo>
                    <a:pt x="256" y="977"/>
                    <a:pt x="255" y="977"/>
                    <a:pt x="255" y="978"/>
                  </a:cubicBezTo>
                  <a:cubicBezTo>
                    <a:pt x="255" y="979"/>
                    <a:pt x="255" y="981"/>
                    <a:pt x="254" y="983"/>
                  </a:cubicBezTo>
                  <a:cubicBezTo>
                    <a:pt x="252" y="983"/>
                    <a:pt x="251" y="983"/>
                    <a:pt x="249" y="982"/>
                  </a:cubicBezTo>
                  <a:cubicBezTo>
                    <a:pt x="249" y="980"/>
                    <a:pt x="250" y="978"/>
                    <a:pt x="251" y="975"/>
                  </a:cubicBezTo>
                  <a:cubicBezTo>
                    <a:pt x="251" y="974"/>
                    <a:pt x="250" y="974"/>
                    <a:pt x="249" y="975"/>
                  </a:cubicBezTo>
                  <a:cubicBezTo>
                    <a:pt x="249" y="977"/>
                    <a:pt x="248" y="980"/>
                    <a:pt x="247" y="982"/>
                  </a:cubicBezTo>
                  <a:cubicBezTo>
                    <a:pt x="247" y="982"/>
                    <a:pt x="246" y="981"/>
                    <a:pt x="245" y="981"/>
                  </a:cubicBezTo>
                  <a:cubicBezTo>
                    <a:pt x="244" y="981"/>
                    <a:pt x="244" y="980"/>
                    <a:pt x="243" y="980"/>
                  </a:cubicBezTo>
                  <a:cubicBezTo>
                    <a:pt x="244" y="979"/>
                    <a:pt x="244" y="978"/>
                    <a:pt x="244" y="978"/>
                  </a:cubicBezTo>
                  <a:cubicBezTo>
                    <a:pt x="245" y="977"/>
                    <a:pt x="244" y="976"/>
                    <a:pt x="243" y="977"/>
                  </a:cubicBezTo>
                  <a:cubicBezTo>
                    <a:pt x="243" y="977"/>
                    <a:pt x="243" y="978"/>
                    <a:pt x="242" y="979"/>
                  </a:cubicBezTo>
                  <a:cubicBezTo>
                    <a:pt x="242" y="979"/>
                    <a:pt x="242" y="979"/>
                    <a:pt x="242" y="979"/>
                  </a:cubicBezTo>
                  <a:cubicBezTo>
                    <a:pt x="241" y="978"/>
                    <a:pt x="239" y="976"/>
                    <a:pt x="238" y="974"/>
                  </a:cubicBezTo>
                  <a:cubicBezTo>
                    <a:pt x="238" y="974"/>
                    <a:pt x="238" y="974"/>
                    <a:pt x="238" y="974"/>
                  </a:cubicBezTo>
                  <a:cubicBezTo>
                    <a:pt x="239" y="974"/>
                    <a:pt x="239" y="973"/>
                    <a:pt x="238" y="973"/>
                  </a:cubicBezTo>
                  <a:cubicBezTo>
                    <a:pt x="237" y="973"/>
                    <a:pt x="237" y="974"/>
                    <a:pt x="237" y="974"/>
                  </a:cubicBezTo>
                  <a:cubicBezTo>
                    <a:pt x="235" y="972"/>
                    <a:pt x="233" y="970"/>
                    <a:pt x="231" y="969"/>
                  </a:cubicBezTo>
                  <a:cubicBezTo>
                    <a:pt x="231" y="968"/>
                    <a:pt x="231" y="968"/>
                    <a:pt x="231" y="967"/>
                  </a:cubicBezTo>
                  <a:cubicBezTo>
                    <a:pt x="230" y="964"/>
                    <a:pt x="227" y="961"/>
                    <a:pt x="225" y="958"/>
                  </a:cubicBezTo>
                  <a:cubicBezTo>
                    <a:pt x="221" y="949"/>
                    <a:pt x="221" y="939"/>
                    <a:pt x="221" y="930"/>
                  </a:cubicBezTo>
                  <a:cubicBezTo>
                    <a:pt x="221" y="930"/>
                    <a:pt x="222" y="929"/>
                    <a:pt x="222" y="929"/>
                  </a:cubicBezTo>
                  <a:cubicBezTo>
                    <a:pt x="222" y="929"/>
                    <a:pt x="222" y="929"/>
                    <a:pt x="222" y="929"/>
                  </a:cubicBezTo>
                  <a:cubicBezTo>
                    <a:pt x="223" y="930"/>
                    <a:pt x="224" y="931"/>
                    <a:pt x="225" y="931"/>
                  </a:cubicBezTo>
                  <a:cubicBezTo>
                    <a:pt x="225" y="933"/>
                    <a:pt x="225" y="934"/>
                    <a:pt x="225" y="936"/>
                  </a:cubicBezTo>
                  <a:cubicBezTo>
                    <a:pt x="225" y="937"/>
                    <a:pt x="226" y="937"/>
                    <a:pt x="226" y="936"/>
                  </a:cubicBezTo>
                  <a:cubicBezTo>
                    <a:pt x="226" y="935"/>
                    <a:pt x="226" y="933"/>
                    <a:pt x="227" y="932"/>
                  </a:cubicBezTo>
                  <a:cubicBezTo>
                    <a:pt x="228" y="933"/>
                    <a:pt x="230" y="934"/>
                    <a:pt x="231" y="935"/>
                  </a:cubicBezTo>
                  <a:cubicBezTo>
                    <a:pt x="231" y="935"/>
                    <a:pt x="231" y="936"/>
                    <a:pt x="231" y="936"/>
                  </a:cubicBezTo>
                  <a:cubicBezTo>
                    <a:pt x="231" y="936"/>
                    <a:pt x="231" y="937"/>
                    <a:pt x="231" y="938"/>
                  </a:cubicBezTo>
                  <a:cubicBezTo>
                    <a:pt x="230" y="938"/>
                    <a:pt x="231" y="939"/>
                    <a:pt x="232" y="939"/>
                  </a:cubicBezTo>
                  <a:cubicBezTo>
                    <a:pt x="232" y="938"/>
                    <a:pt x="232" y="937"/>
                    <a:pt x="232" y="936"/>
                  </a:cubicBezTo>
                  <a:cubicBezTo>
                    <a:pt x="234" y="937"/>
                    <a:pt x="235" y="937"/>
                    <a:pt x="237" y="938"/>
                  </a:cubicBezTo>
                  <a:cubicBezTo>
                    <a:pt x="237" y="939"/>
                    <a:pt x="237" y="939"/>
                    <a:pt x="237" y="940"/>
                  </a:cubicBezTo>
                  <a:cubicBezTo>
                    <a:pt x="237" y="940"/>
                    <a:pt x="237" y="942"/>
                    <a:pt x="237" y="942"/>
                  </a:cubicBezTo>
                  <a:cubicBezTo>
                    <a:pt x="238" y="942"/>
                    <a:pt x="239" y="941"/>
                    <a:pt x="238" y="941"/>
                  </a:cubicBezTo>
                  <a:cubicBezTo>
                    <a:pt x="238" y="941"/>
                    <a:pt x="238" y="941"/>
                    <a:pt x="238" y="941"/>
                  </a:cubicBezTo>
                  <a:cubicBezTo>
                    <a:pt x="238" y="941"/>
                    <a:pt x="238" y="941"/>
                    <a:pt x="238" y="940"/>
                  </a:cubicBezTo>
                  <a:cubicBezTo>
                    <a:pt x="238" y="940"/>
                    <a:pt x="238" y="940"/>
                    <a:pt x="238" y="939"/>
                  </a:cubicBezTo>
                  <a:cubicBezTo>
                    <a:pt x="238" y="939"/>
                    <a:pt x="238" y="939"/>
                    <a:pt x="238" y="939"/>
                  </a:cubicBezTo>
                  <a:cubicBezTo>
                    <a:pt x="239" y="940"/>
                    <a:pt x="240" y="940"/>
                    <a:pt x="242" y="941"/>
                  </a:cubicBezTo>
                  <a:cubicBezTo>
                    <a:pt x="242" y="941"/>
                    <a:pt x="242" y="942"/>
                    <a:pt x="242" y="942"/>
                  </a:cubicBezTo>
                  <a:cubicBezTo>
                    <a:pt x="242" y="943"/>
                    <a:pt x="242" y="943"/>
                    <a:pt x="241" y="944"/>
                  </a:cubicBezTo>
                  <a:cubicBezTo>
                    <a:pt x="241" y="945"/>
                    <a:pt x="241" y="945"/>
                    <a:pt x="242" y="945"/>
                  </a:cubicBezTo>
                  <a:cubicBezTo>
                    <a:pt x="243" y="945"/>
                    <a:pt x="243" y="944"/>
                    <a:pt x="243" y="944"/>
                  </a:cubicBezTo>
                  <a:cubicBezTo>
                    <a:pt x="243" y="944"/>
                    <a:pt x="243" y="944"/>
                    <a:pt x="243" y="944"/>
                  </a:cubicBezTo>
                  <a:cubicBezTo>
                    <a:pt x="243" y="943"/>
                    <a:pt x="243" y="943"/>
                    <a:pt x="243" y="943"/>
                  </a:cubicBezTo>
                  <a:cubicBezTo>
                    <a:pt x="243" y="942"/>
                    <a:pt x="243" y="942"/>
                    <a:pt x="243" y="941"/>
                  </a:cubicBezTo>
                  <a:cubicBezTo>
                    <a:pt x="245" y="942"/>
                    <a:pt x="247" y="943"/>
                    <a:pt x="249" y="944"/>
                  </a:cubicBezTo>
                  <a:cubicBezTo>
                    <a:pt x="248" y="945"/>
                    <a:pt x="248" y="946"/>
                    <a:pt x="249" y="947"/>
                  </a:cubicBezTo>
                  <a:cubicBezTo>
                    <a:pt x="249" y="947"/>
                    <a:pt x="249" y="947"/>
                    <a:pt x="249" y="947"/>
                  </a:cubicBezTo>
                  <a:cubicBezTo>
                    <a:pt x="250" y="947"/>
                    <a:pt x="250" y="947"/>
                    <a:pt x="250" y="947"/>
                  </a:cubicBezTo>
                  <a:cubicBezTo>
                    <a:pt x="250" y="946"/>
                    <a:pt x="250" y="946"/>
                    <a:pt x="250" y="946"/>
                  </a:cubicBezTo>
                  <a:cubicBezTo>
                    <a:pt x="250" y="945"/>
                    <a:pt x="250" y="945"/>
                    <a:pt x="250" y="944"/>
                  </a:cubicBezTo>
                  <a:cubicBezTo>
                    <a:pt x="251" y="945"/>
                    <a:pt x="251" y="945"/>
                    <a:pt x="252" y="945"/>
                  </a:cubicBezTo>
                  <a:cubicBezTo>
                    <a:pt x="252" y="946"/>
                    <a:pt x="252" y="947"/>
                    <a:pt x="252" y="948"/>
                  </a:cubicBezTo>
                  <a:cubicBezTo>
                    <a:pt x="253" y="949"/>
                    <a:pt x="253" y="949"/>
                    <a:pt x="254" y="949"/>
                  </a:cubicBezTo>
                  <a:cubicBezTo>
                    <a:pt x="254" y="949"/>
                    <a:pt x="254" y="948"/>
                    <a:pt x="254" y="948"/>
                  </a:cubicBezTo>
                  <a:cubicBezTo>
                    <a:pt x="254" y="948"/>
                    <a:pt x="254" y="948"/>
                    <a:pt x="254" y="947"/>
                  </a:cubicBezTo>
                  <a:cubicBezTo>
                    <a:pt x="254" y="947"/>
                    <a:pt x="254" y="946"/>
                    <a:pt x="254" y="946"/>
                  </a:cubicBezTo>
                  <a:cubicBezTo>
                    <a:pt x="255" y="946"/>
                    <a:pt x="256" y="947"/>
                    <a:pt x="257" y="947"/>
                  </a:cubicBezTo>
                  <a:cubicBezTo>
                    <a:pt x="257" y="949"/>
                    <a:pt x="257" y="951"/>
                    <a:pt x="259" y="951"/>
                  </a:cubicBezTo>
                  <a:cubicBezTo>
                    <a:pt x="260" y="951"/>
                    <a:pt x="260" y="949"/>
                    <a:pt x="259" y="949"/>
                  </a:cubicBezTo>
                  <a:cubicBezTo>
                    <a:pt x="259" y="949"/>
                    <a:pt x="259" y="949"/>
                    <a:pt x="259" y="949"/>
                  </a:cubicBezTo>
                  <a:cubicBezTo>
                    <a:pt x="259" y="949"/>
                    <a:pt x="259" y="949"/>
                    <a:pt x="259" y="948"/>
                  </a:cubicBezTo>
                  <a:cubicBezTo>
                    <a:pt x="259" y="948"/>
                    <a:pt x="259" y="948"/>
                    <a:pt x="259" y="948"/>
                  </a:cubicBezTo>
                  <a:cubicBezTo>
                    <a:pt x="260" y="948"/>
                    <a:pt x="261" y="949"/>
                    <a:pt x="262" y="949"/>
                  </a:cubicBezTo>
                  <a:cubicBezTo>
                    <a:pt x="263" y="950"/>
                    <a:pt x="263" y="951"/>
                    <a:pt x="263" y="952"/>
                  </a:cubicBezTo>
                  <a:cubicBezTo>
                    <a:pt x="263" y="952"/>
                    <a:pt x="263" y="952"/>
                    <a:pt x="264" y="952"/>
                  </a:cubicBezTo>
                  <a:cubicBezTo>
                    <a:pt x="264" y="952"/>
                    <a:pt x="264" y="952"/>
                    <a:pt x="264" y="952"/>
                  </a:cubicBezTo>
                  <a:cubicBezTo>
                    <a:pt x="265" y="951"/>
                    <a:pt x="264" y="951"/>
                    <a:pt x="264" y="951"/>
                  </a:cubicBezTo>
                  <a:cubicBezTo>
                    <a:pt x="264" y="950"/>
                    <a:pt x="264" y="950"/>
                    <a:pt x="264" y="950"/>
                  </a:cubicBezTo>
                  <a:cubicBezTo>
                    <a:pt x="264" y="950"/>
                    <a:pt x="265" y="950"/>
                    <a:pt x="266" y="950"/>
                  </a:cubicBezTo>
                  <a:cubicBezTo>
                    <a:pt x="265" y="950"/>
                    <a:pt x="265" y="950"/>
                    <a:pt x="265" y="951"/>
                  </a:cubicBezTo>
                  <a:cubicBezTo>
                    <a:pt x="265" y="952"/>
                    <a:pt x="265" y="953"/>
                    <a:pt x="267" y="953"/>
                  </a:cubicBezTo>
                  <a:cubicBezTo>
                    <a:pt x="268" y="953"/>
                    <a:pt x="268" y="952"/>
                    <a:pt x="267" y="952"/>
                  </a:cubicBezTo>
                  <a:cubicBezTo>
                    <a:pt x="266" y="952"/>
                    <a:pt x="266" y="951"/>
                    <a:pt x="266" y="951"/>
                  </a:cubicBezTo>
                  <a:cubicBezTo>
                    <a:pt x="266" y="951"/>
                    <a:pt x="266" y="950"/>
                    <a:pt x="266" y="950"/>
                  </a:cubicBezTo>
                  <a:cubicBezTo>
                    <a:pt x="267" y="950"/>
                    <a:pt x="267" y="951"/>
                    <a:pt x="268" y="951"/>
                  </a:cubicBezTo>
                  <a:cubicBezTo>
                    <a:pt x="268" y="951"/>
                    <a:pt x="269" y="951"/>
                    <a:pt x="269" y="951"/>
                  </a:cubicBezTo>
                  <a:cubicBezTo>
                    <a:pt x="269" y="951"/>
                    <a:pt x="269" y="952"/>
                    <a:pt x="269" y="952"/>
                  </a:cubicBezTo>
                  <a:cubicBezTo>
                    <a:pt x="269" y="952"/>
                    <a:pt x="269" y="952"/>
                    <a:pt x="270" y="953"/>
                  </a:cubicBezTo>
                  <a:cubicBezTo>
                    <a:pt x="270" y="953"/>
                    <a:pt x="271" y="953"/>
                    <a:pt x="271" y="952"/>
                  </a:cubicBezTo>
                  <a:cubicBezTo>
                    <a:pt x="270" y="952"/>
                    <a:pt x="270" y="952"/>
                    <a:pt x="270" y="952"/>
                  </a:cubicBezTo>
                  <a:cubicBezTo>
                    <a:pt x="281" y="955"/>
                    <a:pt x="293" y="957"/>
                    <a:pt x="304" y="958"/>
                  </a:cubicBezTo>
                  <a:cubicBezTo>
                    <a:pt x="305" y="960"/>
                    <a:pt x="308" y="960"/>
                    <a:pt x="309" y="959"/>
                  </a:cubicBezTo>
                  <a:cubicBezTo>
                    <a:pt x="314" y="959"/>
                    <a:pt x="319" y="960"/>
                    <a:pt x="324" y="960"/>
                  </a:cubicBezTo>
                  <a:cubicBezTo>
                    <a:pt x="324" y="960"/>
                    <a:pt x="325" y="960"/>
                    <a:pt x="325" y="960"/>
                  </a:cubicBezTo>
                  <a:cubicBezTo>
                    <a:pt x="326" y="961"/>
                    <a:pt x="327" y="961"/>
                    <a:pt x="328" y="961"/>
                  </a:cubicBezTo>
                  <a:cubicBezTo>
                    <a:pt x="328" y="961"/>
                    <a:pt x="328" y="961"/>
                    <a:pt x="328" y="961"/>
                  </a:cubicBezTo>
                  <a:cubicBezTo>
                    <a:pt x="347" y="962"/>
                    <a:pt x="365" y="963"/>
                    <a:pt x="385" y="962"/>
                  </a:cubicBezTo>
                  <a:cubicBezTo>
                    <a:pt x="394" y="962"/>
                    <a:pt x="404" y="962"/>
                    <a:pt x="413" y="962"/>
                  </a:cubicBezTo>
                  <a:cubicBezTo>
                    <a:pt x="423" y="962"/>
                    <a:pt x="432" y="959"/>
                    <a:pt x="442" y="958"/>
                  </a:cubicBezTo>
                  <a:cubicBezTo>
                    <a:pt x="449" y="958"/>
                    <a:pt x="455" y="956"/>
                    <a:pt x="461" y="955"/>
                  </a:cubicBezTo>
                  <a:cubicBezTo>
                    <a:pt x="461" y="955"/>
                    <a:pt x="462" y="955"/>
                    <a:pt x="462" y="955"/>
                  </a:cubicBezTo>
                  <a:cubicBezTo>
                    <a:pt x="464" y="954"/>
                    <a:pt x="466" y="953"/>
                    <a:pt x="468" y="953"/>
                  </a:cubicBezTo>
                  <a:cubicBezTo>
                    <a:pt x="478" y="950"/>
                    <a:pt x="488" y="949"/>
                    <a:pt x="497" y="946"/>
                  </a:cubicBezTo>
                  <a:cubicBezTo>
                    <a:pt x="507" y="943"/>
                    <a:pt x="516" y="939"/>
                    <a:pt x="524" y="933"/>
                  </a:cubicBezTo>
                  <a:cubicBezTo>
                    <a:pt x="523" y="938"/>
                    <a:pt x="521" y="942"/>
                    <a:pt x="521" y="947"/>
                  </a:cubicBezTo>
                  <a:cubicBezTo>
                    <a:pt x="520" y="953"/>
                    <a:pt x="522" y="959"/>
                    <a:pt x="524" y="965"/>
                  </a:cubicBezTo>
                  <a:cubicBezTo>
                    <a:pt x="522" y="966"/>
                    <a:pt x="520" y="967"/>
                    <a:pt x="518" y="968"/>
                  </a:cubicBezTo>
                  <a:cubicBezTo>
                    <a:pt x="518" y="968"/>
                    <a:pt x="518" y="968"/>
                    <a:pt x="518" y="968"/>
                  </a:cubicBezTo>
                  <a:cubicBezTo>
                    <a:pt x="517" y="968"/>
                    <a:pt x="516" y="964"/>
                    <a:pt x="516" y="964"/>
                  </a:cubicBezTo>
                  <a:cubicBezTo>
                    <a:pt x="516" y="963"/>
                    <a:pt x="515" y="963"/>
                    <a:pt x="515" y="964"/>
                  </a:cubicBezTo>
                  <a:cubicBezTo>
                    <a:pt x="515" y="965"/>
                    <a:pt x="515" y="966"/>
                    <a:pt x="516" y="967"/>
                  </a:cubicBezTo>
                  <a:cubicBezTo>
                    <a:pt x="516" y="968"/>
                    <a:pt x="517" y="969"/>
                    <a:pt x="518" y="969"/>
                  </a:cubicBezTo>
                  <a:cubicBezTo>
                    <a:pt x="516" y="970"/>
                    <a:pt x="515" y="972"/>
                    <a:pt x="513" y="974"/>
                  </a:cubicBezTo>
                  <a:cubicBezTo>
                    <a:pt x="513" y="974"/>
                    <a:pt x="513" y="973"/>
                    <a:pt x="513" y="973"/>
                  </a:cubicBezTo>
                  <a:cubicBezTo>
                    <a:pt x="512" y="973"/>
                    <a:pt x="512" y="972"/>
                    <a:pt x="512" y="971"/>
                  </a:cubicBezTo>
                  <a:cubicBezTo>
                    <a:pt x="511" y="969"/>
                    <a:pt x="511" y="968"/>
                    <a:pt x="510" y="967"/>
                  </a:cubicBezTo>
                  <a:cubicBezTo>
                    <a:pt x="510" y="966"/>
                    <a:pt x="509" y="967"/>
                    <a:pt x="509" y="967"/>
                  </a:cubicBezTo>
                  <a:cubicBezTo>
                    <a:pt x="510" y="969"/>
                    <a:pt x="510" y="970"/>
                    <a:pt x="511" y="972"/>
                  </a:cubicBezTo>
                  <a:cubicBezTo>
                    <a:pt x="511" y="973"/>
                    <a:pt x="511" y="974"/>
                    <a:pt x="512" y="974"/>
                  </a:cubicBezTo>
                  <a:cubicBezTo>
                    <a:pt x="512" y="974"/>
                    <a:pt x="512" y="974"/>
                    <a:pt x="512" y="974"/>
                  </a:cubicBezTo>
                  <a:cubicBezTo>
                    <a:pt x="512" y="975"/>
                    <a:pt x="511" y="976"/>
                    <a:pt x="511" y="976"/>
                  </a:cubicBezTo>
                  <a:cubicBezTo>
                    <a:pt x="510" y="974"/>
                    <a:pt x="509" y="972"/>
                    <a:pt x="508" y="970"/>
                  </a:cubicBezTo>
                  <a:cubicBezTo>
                    <a:pt x="508" y="969"/>
                    <a:pt x="507" y="970"/>
                    <a:pt x="507" y="970"/>
                  </a:cubicBezTo>
                  <a:cubicBezTo>
                    <a:pt x="508" y="973"/>
                    <a:pt x="509" y="975"/>
                    <a:pt x="510" y="977"/>
                  </a:cubicBezTo>
                  <a:cubicBezTo>
                    <a:pt x="509" y="978"/>
                    <a:pt x="508" y="979"/>
                    <a:pt x="508" y="979"/>
                  </a:cubicBezTo>
                  <a:cubicBezTo>
                    <a:pt x="507" y="978"/>
                    <a:pt x="507" y="977"/>
                    <a:pt x="506" y="976"/>
                  </a:cubicBezTo>
                  <a:cubicBezTo>
                    <a:pt x="506" y="974"/>
                    <a:pt x="505" y="972"/>
                    <a:pt x="504" y="971"/>
                  </a:cubicBezTo>
                  <a:cubicBezTo>
                    <a:pt x="504" y="970"/>
                    <a:pt x="503" y="971"/>
                    <a:pt x="503" y="971"/>
                  </a:cubicBezTo>
                  <a:cubicBezTo>
                    <a:pt x="503" y="972"/>
                    <a:pt x="503" y="972"/>
                    <a:pt x="503" y="972"/>
                  </a:cubicBezTo>
                  <a:cubicBezTo>
                    <a:pt x="503" y="973"/>
                    <a:pt x="504" y="973"/>
                    <a:pt x="504" y="973"/>
                  </a:cubicBezTo>
                  <a:cubicBezTo>
                    <a:pt x="505" y="975"/>
                    <a:pt x="505" y="977"/>
                    <a:pt x="506" y="978"/>
                  </a:cubicBezTo>
                  <a:cubicBezTo>
                    <a:pt x="506" y="979"/>
                    <a:pt x="506" y="980"/>
                    <a:pt x="507" y="980"/>
                  </a:cubicBezTo>
                  <a:cubicBezTo>
                    <a:pt x="504" y="983"/>
                    <a:pt x="509" y="987"/>
                    <a:pt x="511" y="984"/>
                  </a:cubicBezTo>
                  <a:cubicBezTo>
                    <a:pt x="516" y="981"/>
                    <a:pt x="520" y="976"/>
                    <a:pt x="524" y="972"/>
                  </a:cubicBezTo>
                  <a:cubicBezTo>
                    <a:pt x="524" y="972"/>
                    <a:pt x="524" y="972"/>
                    <a:pt x="525" y="971"/>
                  </a:cubicBezTo>
                  <a:cubicBezTo>
                    <a:pt x="526" y="972"/>
                    <a:pt x="526" y="972"/>
                    <a:pt x="527" y="972"/>
                  </a:cubicBezTo>
                  <a:cubicBezTo>
                    <a:pt x="528" y="973"/>
                    <a:pt x="528" y="973"/>
                    <a:pt x="529" y="973"/>
                  </a:cubicBezTo>
                  <a:cubicBezTo>
                    <a:pt x="529" y="973"/>
                    <a:pt x="530" y="973"/>
                    <a:pt x="530" y="973"/>
                  </a:cubicBezTo>
                  <a:close/>
                  <a:moveTo>
                    <a:pt x="251" y="906"/>
                  </a:moveTo>
                  <a:cubicBezTo>
                    <a:pt x="253" y="907"/>
                    <a:pt x="255" y="909"/>
                    <a:pt x="257" y="910"/>
                  </a:cubicBezTo>
                  <a:cubicBezTo>
                    <a:pt x="257" y="913"/>
                    <a:pt x="256" y="915"/>
                    <a:pt x="255" y="918"/>
                  </a:cubicBezTo>
                  <a:cubicBezTo>
                    <a:pt x="253" y="923"/>
                    <a:pt x="248" y="928"/>
                    <a:pt x="244" y="933"/>
                  </a:cubicBezTo>
                  <a:cubicBezTo>
                    <a:pt x="241" y="932"/>
                    <a:pt x="239" y="931"/>
                    <a:pt x="237" y="930"/>
                  </a:cubicBezTo>
                  <a:cubicBezTo>
                    <a:pt x="244" y="923"/>
                    <a:pt x="248" y="915"/>
                    <a:pt x="251" y="906"/>
                  </a:cubicBezTo>
                  <a:close/>
                  <a:moveTo>
                    <a:pt x="236" y="929"/>
                  </a:moveTo>
                  <a:cubicBezTo>
                    <a:pt x="233" y="927"/>
                    <a:pt x="230" y="925"/>
                    <a:pt x="227" y="923"/>
                  </a:cubicBezTo>
                  <a:cubicBezTo>
                    <a:pt x="230" y="923"/>
                    <a:pt x="234" y="914"/>
                    <a:pt x="235" y="913"/>
                  </a:cubicBezTo>
                  <a:cubicBezTo>
                    <a:pt x="236" y="910"/>
                    <a:pt x="238" y="907"/>
                    <a:pt x="239" y="905"/>
                  </a:cubicBezTo>
                  <a:cubicBezTo>
                    <a:pt x="240" y="903"/>
                    <a:pt x="240" y="901"/>
                    <a:pt x="240" y="898"/>
                  </a:cubicBezTo>
                  <a:cubicBezTo>
                    <a:pt x="244" y="901"/>
                    <a:pt x="247" y="903"/>
                    <a:pt x="250" y="905"/>
                  </a:cubicBezTo>
                  <a:cubicBezTo>
                    <a:pt x="249" y="909"/>
                    <a:pt x="247" y="912"/>
                    <a:pt x="246" y="916"/>
                  </a:cubicBezTo>
                  <a:cubicBezTo>
                    <a:pt x="243" y="921"/>
                    <a:pt x="239" y="925"/>
                    <a:pt x="236" y="929"/>
                  </a:cubicBezTo>
                  <a:close/>
                  <a:moveTo>
                    <a:pt x="270" y="910"/>
                  </a:moveTo>
                  <a:cubicBezTo>
                    <a:pt x="271" y="908"/>
                    <a:pt x="273" y="906"/>
                    <a:pt x="274" y="904"/>
                  </a:cubicBezTo>
                  <a:cubicBezTo>
                    <a:pt x="275" y="905"/>
                    <a:pt x="276" y="906"/>
                    <a:pt x="278" y="906"/>
                  </a:cubicBezTo>
                  <a:cubicBezTo>
                    <a:pt x="279" y="907"/>
                    <a:pt x="281" y="908"/>
                    <a:pt x="282" y="909"/>
                  </a:cubicBezTo>
                  <a:cubicBezTo>
                    <a:pt x="282" y="909"/>
                    <a:pt x="282" y="909"/>
                    <a:pt x="282" y="909"/>
                  </a:cubicBezTo>
                  <a:cubicBezTo>
                    <a:pt x="280" y="912"/>
                    <a:pt x="278" y="916"/>
                    <a:pt x="276" y="919"/>
                  </a:cubicBezTo>
                  <a:cubicBezTo>
                    <a:pt x="273" y="917"/>
                    <a:pt x="271" y="916"/>
                    <a:pt x="268" y="914"/>
                  </a:cubicBezTo>
                  <a:cubicBezTo>
                    <a:pt x="269" y="913"/>
                    <a:pt x="270" y="912"/>
                    <a:pt x="270" y="910"/>
                  </a:cubicBezTo>
                  <a:close/>
                  <a:moveTo>
                    <a:pt x="266" y="913"/>
                  </a:moveTo>
                  <a:cubicBezTo>
                    <a:pt x="264" y="912"/>
                    <a:pt x="261" y="911"/>
                    <a:pt x="259" y="910"/>
                  </a:cubicBezTo>
                  <a:cubicBezTo>
                    <a:pt x="260" y="909"/>
                    <a:pt x="260" y="908"/>
                    <a:pt x="260" y="907"/>
                  </a:cubicBezTo>
                  <a:cubicBezTo>
                    <a:pt x="261" y="904"/>
                    <a:pt x="262" y="901"/>
                    <a:pt x="263" y="897"/>
                  </a:cubicBezTo>
                  <a:cubicBezTo>
                    <a:pt x="266" y="899"/>
                    <a:pt x="269" y="901"/>
                    <a:pt x="271" y="903"/>
                  </a:cubicBezTo>
                  <a:cubicBezTo>
                    <a:pt x="271" y="904"/>
                    <a:pt x="270" y="906"/>
                    <a:pt x="269" y="907"/>
                  </a:cubicBezTo>
                  <a:cubicBezTo>
                    <a:pt x="268" y="909"/>
                    <a:pt x="267" y="911"/>
                    <a:pt x="266" y="913"/>
                  </a:cubicBezTo>
                  <a:close/>
                  <a:moveTo>
                    <a:pt x="274" y="903"/>
                  </a:moveTo>
                  <a:cubicBezTo>
                    <a:pt x="275" y="901"/>
                    <a:pt x="276" y="900"/>
                    <a:pt x="277" y="898"/>
                  </a:cubicBezTo>
                  <a:cubicBezTo>
                    <a:pt x="280" y="899"/>
                    <a:pt x="283" y="901"/>
                    <a:pt x="286" y="902"/>
                  </a:cubicBezTo>
                  <a:cubicBezTo>
                    <a:pt x="285" y="904"/>
                    <a:pt x="284" y="905"/>
                    <a:pt x="283" y="907"/>
                  </a:cubicBezTo>
                  <a:cubicBezTo>
                    <a:pt x="282" y="907"/>
                    <a:pt x="281" y="906"/>
                    <a:pt x="281" y="906"/>
                  </a:cubicBezTo>
                  <a:cubicBezTo>
                    <a:pt x="279" y="905"/>
                    <a:pt x="276" y="904"/>
                    <a:pt x="274" y="903"/>
                  </a:cubicBezTo>
                  <a:close/>
                  <a:moveTo>
                    <a:pt x="284" y="911"/>
                  </a:moveTo>
                  <a:cubicBezTo>
                    <a:pt x="284" y="910"/>
                    <a:pt x="284" y="910"/>
                    <a:pt x="284" y="910"/>
                  </a:cubicBezTo>
                  <a:cubicBezTo>
                    <a:pt x="288" y="912"/>
                    <a:pt x="292" y="914"/>
                    <a:pt x="296" y="916"/>
                  </a:cubicBezTo>
                  <a:cubicBezTo>
                    <a:pt x="294" y="919"/>
                    <a:pt x="293" y="922"/>
                    <a:pt x="291" y="924"/>
                  </a:cubicBezTo>
                  <a:cubicBezTo>
                    <a:pt x="291" y="925"/>
                    <a:pt x="291" y="926"/>
                    <a:pt x="290" y="926"/>
                  </a:cubicBezTo>
                  <a:cubicBezTo>
                    <a:pt x="289" y="926"/>
                    <a:pt x="287" y="925"/>
                    <a:pt x="286" y="924"/>
                  </a:cubicBezTo>
                  <a:cubicBezTo>
                    <a:pt x="283" y="923"/>
                    <a:pt x="281" y="921"/>
                    <a:pt x="278" y="920"/>
                  </a:cubicBezTo>
                  <a:cubicBezTo>
                    <a:pt x="280" y="917"/>
                    <a:pt x="282" y="914"/>
                    <a:pt x="284" y="911"/>
                  </a:cubicBezTo>
                  <a:close/>
                  <a:moveTo>
                    <a:pt x="285" y="908"/>
                  </a:moveTo>
                  <a:cubicBezTo>
                    <a:pt x="286" y="906"/>
                    <a:pt x="287" y="905"/>
                    <a:pt x="288" y="903"/>
                  </a:cubicBezTo>
                  <a:cubicBezTo>
                    <a:pt x="292" y="905"/>
                    <a:pt x="296" y="907"/>
                    <a:pt x="300" y="909"/>
                  </a:cubicBezTo>
                  <a:cubicBezTo>
                    <a:pt x="300" y="909"/>
                    <a:pt x="300" y="910"/>
                    <a:pt x="299" y="910"/>
                  </a:cubicBezTo>
                  <a:cubicBezTo>
                    <a:pt x="298" y="912"/>
                    <a:pt x="298" y="913"/>
                    <a:pt x="297" y="915"/>
                  </a:cubicBezTo>
                  <a:cubicBezTo>
                    <a:pt x="293" y="912"/>
                    <a:pt x="289" y="910"/>
                    <a:pt x="285" y="908"/>
                  </a:cubicBezTo>
                  <a:close/>
                  <a:moveTo>
                    <a:pt x="286" y="901"/>
                  </a:moveTo>
                  <a:cubicBezTo>
                    <a:pt x="283" y="899"/>
                    <a:pt x="280" y="898"/>
                    <a:pt x="278" y="897"/>
                  </a:cubicBezTo>
                  <a:cubicBezTo>
                    <a:pt x="278" y="896"/>
                    <a:pt x="279" y="895"/>
                    <a:pt x="279" y="894"/>
                  </a:cubicBezTo>
                  <a:cubicBezTo>
                    <a:pt x="281" y="891"/>
                    <a:pt x="282" y="889"/>
                    <a:pt x="283" y="886"/>
                  </a:cubicBezTo>
                  <a:cubicBezTo>
                    <a:pt x="283" y="886"/>
                    <a:pt x="283" y="885"/>
                    <a:pt x="283" y="885"/>
                  </a:cubicBezTo>
                  <a:cubicBezTo>
                    <a:pt x="286" y="886"/>
                    <a:pt x="288" y="888"/>
                    <a:pt x="291" y="889"/>
                  </a:cubicBezTo>
                  <a:cubicBezTo>
                    <a:pt x="291" y="889"/>
                    <a:pt x="291" y="890"/>
                    <a:pt x="291" y="890"/>
                  </a:cubicBezTo>
                  <a:cubicBezTo>
                    <a:pt x="290" y="894"/>
                    <a:pt x="288" y="897"/>
                    <a:pt x="286" y="901"/>
                  </a:cubicBezTo>
                  <a:close/>
                  <a:moveTo>
                    <a:pt x="280" y="887"/>
                  </a:moveTo>
                  <a:cubicBezTo>
                    <a:pt x="279" y="890"/>
                    <a:pt x="277" y="893"/>
                    <a:pt x="275" y="896"/>
                  </a:cubicBezTo>
                  <a:cubicBezTo>
                    <a:pt x="274" y="896"/>
                    <a:pt x="272" y="895"/>
                    <a:pt x="270" y="894"/>
                  </a:cubicBezTo>
                  <a:cubicBezTo>
                    <a:pt x="269" y="894"/>
                    <a:pt x="267" y="893"/>
                    <a:pt x="266" y="893"/>
                  </a:cubicBezTo>
                  <a:cubicBezTo>
                    <a:pt x="266" y="892"/>
                    <a:pt x="267" y="891"/>
                    <a:pt x="267" y="890"/>
                  </a:cubicBezTo>
                  <a:cubicBezTo>
                    <a:pt x="268" y="888"/>
                    <a:pt x="269" y="886"/>
                    <a:pt x="270" y="884"/>
                  </a:cubicBezTo>
                  <a:cubicBezTo>
                    <a:pt x="270" y="883"/>
                    <a:pt x="270" y="882"/>
                    <a:pt x="271" y="880"/>
                  </a:cubicBezTo>
                  <a:cubicBezTo>
                    <a:pt x="274" y="882"/>
                    <a:pt x="277" y="882"/>
                    <a:pt x="279" y="883"/>
                  </a:cubicBezTo>
                  <a:cubicBezTo>
                    <a:pt x="280" y="884"/>
                    <a:pt x="281" y="884"/>
                    <a:pt x="282" y="885"/>
                  </a:cubicBezTo>
                  <a:cubicBezTo>
                    <a:pt x="281" y="886"/>
                    <a:pt x="281" y="886"/>
                    <a:pt x="280" y="887"/>
                  </a:cubicBezTo>
                  <a:close/>
                  <a:moveTo>
                    <a:pt x="269" y="895"/>
                  </a:moveTo>
                  <a:cubicBezTo>
                    <a:pt x="271" y="896"/>
                    <a:pt x="273" y="896"/>
                    <a:pt x="275" y="897"/>
                  </a:cubicBezTo>
                  <a:cubicBezTo>
                    <a:pt x="274" y="899"/>
                    <a:pt x="273" y="900"/>
                    <a:pt x="272" y="902"/>
                  </a:cubicBezTo>
                  <a:cubicBezTo>
                    <a:pt x="270" y="900"/>
                    <a:pt x="267" y="899"/>
                    <a:pt x="265" y="897"/>
                  </a:cubicBezTo>
                  <a:cubicBezTo>
                    <a:pt x="265" y="897"/>
                    <a:pt x="264" y="897"/>
                    <a:pt x="264" y="897"/>
                  </a:cubicBezTo>
                  <a:cubicBezTo>
                    <a:pt x="264" y="895"/>
                    <a:pt x="265" y="894"/>
                    <a:pt x="265" y="893"/>
                  </a:cubicBezTo>
                  <a:cubicBezTo>
                    <a:pt x="267" y="894"/>
                    <a:pt x="268" y="894"/>
                    <a:pt x="269" y="895"/>
                  </a:cubicBezTo>
                  <a:close/>
                  <a:moveTo>
                    <a:pt x="263" y="896"/>
                  </a:moveTo>
                  <a:cubicBezTo>
                    <a:pt x="260" y="894"/>
                    <a:pt x="258" y="893"/>
                    <a:pt x="256" y="891"/>
                  </a:cubicBezTo>
                  <a:cubicBezTo>
                    <a:pt x="256" y="891"/>
                    <a:pt x="256" y="890"/>
                    <a:pt x="256" y="889"/>
                  </a:cubicBezTo>
                  <a:cubicBezTo>
                    <a:pt x="259" y="890"/>
                    <a:pt x="262" y="892"/>
                    <a:pt x="264" y="893"/>
                  </a:cubicBezTo>
                  <a:cubicBezTo>
                    <a:pt x="264" y="894"/>
                    <a:pt x="263" y="895"/>
                    <a:pt x="263" y="896"/>
                  </a:cubicBezTo>
                  <a:close/>
                  <a:moveTo>
                    <a:pt x="262" y="897"/>
                  </a:moveTo>
                  <a:cubicBezTo>
                    <a:pt x="262" y="898"/>
                    <a:pt x="261" y="899"/>
                    <a:pt x="260" y="900"/>
                  </a:cubicBezTo>
                  <a:cubicBezTo>
                    <a:pt x="259" y="903"/>
                    <a:pt x="258" y="906"/>
                    <a:pt x="258" y="909"/>
                  </a:cubicBezTo>
                  <a:cubicBezTo>
                    <a:pt x="256" y="908"/>
                    <a:pt x="254" y="907"/>
                    <a:pt x="252" y="905"/>
                  </a:cubicBezTo>
                  <a:cubicBezTo>
                    <a:pt x="253" y="902"/>
                    <a:pt x="255" y="898"/>
                    <a:pt x="256" y="894"/>
                  </a:cubicBezTo>
                  <a:cubicBezTo>
                    <a:pt x="256" y="893"/>
                    <a:pt x="256" y="893"/>
                    <a:pt x="256" y="892"/>
                  </a:cubicBezTo>
                  <a:cubicBezTo>
                    <a:pt x="258" y="893"/>
                    <a:pt x="260" y="895"/>
                    <a:pt x="262" y="897"/>
                  </a:cubicBezTo>
                  <a:close/>
                  <a:moveTo>
                    <a:pt x="255" y="922"/>
                  </a:moveTo>
                  <a:cubicBezTo>
                    <a:pt x="257" y="919"/>
                    <a:pt x="258" y="915"/>
                    <a:pt x="259" y="911"/>
                  </a:cubicBezTo>
                  <a:cubicBezTo>
                    <a:pt x="261" y="912"/>
                    <a:pt x="263" y="914"/>
                    <a:pt x="265" y="915"/>
                  </a:cubicBezTo>
                  <a:cubicBezTo>
                    <a:pt x="261" y="922"/>
                    <a:pt x="256" y="930"/>
                    <a:pt x="255" y="938"/>
                  </a:cubicBezTo>
                  <a:cubicBezTo>
                    <a:pt x="251" y="937"/>
                    <a:pt x="248" y="935"/>
                    <a:pt x="245" y="934"/>
                  </a:cubicBezTo>
                  <a:cubicBezTo>
                    <a:pt x="248" y="930"/>
                    <a:pt x="252" y="926"/>
                    <a:pt x="255" y="922"/>
                  </a:cubicBezTo>
                  <a:close/>
                  <a:moveTo>
                    <a:pt x="267" y="916"/>
                  </a:moveTo>
                  <a:cubicBezTo>
                    <a:pt x="270" y="918"/>
                    <a:pt x="273" y="919"/>
                    <a:pt x="275" y="921"/>
                  </a:cubicBezTo>
                  <a:cubicBezTo>
                    <a:pt x="274" y="923"/>
                    <a:pt x="274" y="925"/>
                    <a:pt x="273" y="927"/>
                  </a:cubicBezTo>
                  <a:cubicBezTo>
                    <a:pt x="271" y="932"/>
                    <a:pt x="269" y="937"/>
                    <a:pt x="268" y="943"/>
                  </a:cubicBezTo>
                  <a:cubicBezTo>
                    <a:pt x="264" y="942"/>
                    <a:pt x="260" y="940"/>
                    <a:pt x="256" y="939"/>
                  </a:cubicBezTo>
                  <a:cubicBezTo>
                    <a:pt x="259" y="931"/>
                    <a:pt x="263" y="923"/>
                    <a:pt x="267" y="916"/>
                  </a:cubicBezTo>
                  <a:close/>
                  <a:moveTo>
                    <a:pt x="275" y="929"/>
                  </a:moveTo>
                  <a:cubicBezTo>
                    <a:pt x="275" y="927"/>
                    <a:pt x="276" y="924"/>
                    <a:pt x="277" y="922"/>
                  </a:cubicBezTo>
                  <a:cubicBezTo>
                    <a:pt x="279" y="923"/>
                    <a:pt x="281" y="924"/>
                    <a:pt x="283" y="925"/>
                  </a:cubicBezTo>
                  <a:cubicBezTo>
                    <a:pt x="285" y="926"/>
                    <a:pt x="287" y="927"/>
                    <a:pt x="289" y="929"/>
                  </a:cubicBezTo>
                  <a:cubicBezTo>
                    <a:pt x="288" y="932"/>
                    <a:pt x="286" y="936"/>
                    <a:pt x="284" y="939"/>
                  </a:cubicBezTo>
                  <a:cubicBezTo>
                    <a:pt x="283" y="941"/>
                    <a:pt x="282" y="944"/>
                    <a:pt x="281" y="947"/>
                  </a:cubicBezTo>
                  <a:cubicBezTo>
                    <a:pt x="278" y="946"/>
                    <a:pt x="274" y="945"/>
                    <a:pt x="270" y="944"/>
                  </a:cubicBezTo>
                  <a:cubicBezTo>
                    <a:pt x="272" y="939"/>
                    <a:pt x="273" y="934"/>
                    <a:pt x="275" y="929"/>
                  </a:cubicBezTo>
                  <a:close/>
                  <a:moveTo>
                    <a:pt x="286" y="941"/>
                  </a:moveTo>
                  <a:cubicBezTo>
                    <a:pt x="288" y="937"/>
                    <a:pt x="290" y="934"/>
                    <a:pt x="291" y="930"/>
                  </a:cubicBezTo>
                  <a:cubicBezTo>
                    <a:pt x="295" y="932"/>
                    <a:pt x="298" y="934"/>
                    <a:pt x="301" y="936"/>
                  </a:cubicBezTo>
                  <a:cubicBezTo>
                    <a:pt x="301" y="941"/>
                    <a:pt x="301" y="945"/>
                    <a:pt x="302" y="950"/>
                  </a:cubicBezTo>
                  <a:cubicBezTo>
                    <a:pt x="296" y="949"/>
                    <a:pt x="291" y="949"/>
                    <a:pt x="285" y="947"/>
                  </a:cubicBezTo>
                  <a:cubicBezTo>
                    <a:pt x="285" y="947"/>
                    <a:pt x="284" y="947"/>
                    <a:pt x="284" y="947"/>
                  </a:cubicBezTo>
                  <a:cubicBezTo>
                    <a:pt x="284" y="945"/>
                    <a:pt x="285" y="943"/>
                    <a:pt x="286" y="941"/>
                  </a:cubicBezTo>
                  <a:close/>
                  <a:moveTo>
                    <a:pt x="301" y="933"/>
                  </a:moveTo>
                  <a:cubicBezTo>
                    <a:pt x="298" y="931"/>
                    <a:pt x="295" y="929"/>
                    <a:pt x="292" y="928"/>
                  </a:cubicBezTo>
                  <a:cubicBezTo>
                    <a:pt x="293" y="927"/>
                    <a:pt x="293" y="927"/>
                    <a:pt x="293" y="927"/>
                  </a:cubicBezTo>
                  <a:cubicBezTo>
                    <a:pt x="294" y="924"/>
                    <a:pt x="296" y="921"/>
                    <a:pt x="297" y="918"/>
                  </a:cubicBezTo>
                  <a:cubicBezTo>
                    <a:pt x="299" y="918"/>
                    <a:pt x="301" y="919"/>
                    <a:pt x="302" y="920"/>
                  </a:cubicBezTo>
                  <a:cubicBezTo>
                    <a:pt x="302" y="925"/>
                    <a:pt x="301" y="929"/>
                    <a:pt x="301" y="933"/>
                  </a:cubicBezTo>
                  <a:close/>
                  <a:moveTo>
                    <a:pt x="298" y="916"/>
                  </a:moveTo>
                  <a:cubicBezTo>
                    <a:pt x="299" y="914"/>
                    <a:pt x="300" y="913"/>
                    <a:pt x="300" y="912"/>
                  </a:cubicBezTo>
                  <a:cubicBezTo>
                    <a:pt x="301" y="911"/>
                    <a:pt x="301" y="910"/>
                    <a:pt x="302" y="909"/>
                  </a:cubicBezTo>
                  <a:cubicBezTo>
                    <a:pt x="302" y="910"/>
                    <a:pt x="302" y="910"/>
                    <a:pt x="303" y="910"/>
                  </a:cubicBezTo>
                  <a:cubicBezTo>
                    <a:pt x="303" y="913"/>
                    <a:pt x="302" y="915"/>
                    <a:pt x="302" y="918"/>
                  </a:cubicBezTo>
                  <a:cubicBezTo>
                    <a:pt x="301" y="917"/>
                    <a:pt x="300" y="916"/>
                    <a:pt x="298" y="916"/>
                  </a:cubicBezTo>
                  <a:close/>
                  <a:moveTo>
                    <a:pt x="301" y="907"/>
                  </a:moveTo>
                  <a:cubicBezTo>
                    <a:pt x="297" y="905"/>
                    <a:pt x="293" y="903"/>
                    <a:pt x="288" y="901"/>
                  </a:cubicBezTo>
                  <a:cubicBezTo>
                    <a:pt x="290" y="899"/>
                    <a:pt x="291" y="896"/>
                    <a:pt x="292" y="894"/>
                  </a:cubicBezTo>
                  <a:cubicBezTo>
                    <a:pt x="292" y="892"/>
                    <a:pt x="293" y="891"/>
                    <a:pt x="293" y="890"/>
                  </a:cubicBezTo>
                  <a:cubicBezTo>
                    <a:pt x="295" y="890"/>
                    <a:pt x="297" y="891"/>
                    <a:pt x="298" y="892"/>
                  </a:cubicBezTo>
                  <a:cubicBezTo>
                    <a:pt x="300" y="893"/>
                    <a:pt x="301" y="894"/>
                    <a:pt x="303" y="895"/>
                  </a:cubicBezTo>
                  <a:cubicBezTo>
                    <a:pt x="303" y="898"/>
                    <a:pt x="303" y="900"/>
                    <a:pt x="303" y="903"/>
                  </a:cubicBezTo>
                  <a:cubicBezTo>
                    <a:pt x="302" y="905"/>
                    <a:pt x="302" y="906"/>
                    <a:pt x="301" y="907"/>
                  </a:cubicBezTo>
                  <a:close/>
                  <a:moveTo>
                    <a:pt x="302" y="893"/>
                  </a:moveTo>
                  <a:cubicBezTo>
                    <a:pt x="299" y="891"/>
                    <a:pt x="296" y="890"/>
                    <a:pt x="293" y="889"/>
                  </a:cubicBezTo>
                  <a:cubicBezTo>
                    <a:pt x="294" y="884"/>
                    <a:pt x="295" y="878"/>
                    <a:pt x="297" y="874"/>
                  </a:cubicBezTo>
                  <a:cubicBezTo>
                    <a:pt x="297" y="874"/>
                    <a:pt x="297" y="874"/>
                    <a:pt x="297" y="874"/>
                  </a:cubicBezTo>
                  <a:cubicBezTo>
                    <a:pt x="296" y="876"/>
                    <a:pt x="294" y="877"/>
                    <a:pt x="293" y="880"/>
                  </a:cubicBezTo>
                  <a:cubicBezTo>
                    <a:pt x="292" y="882"/>
                    <a:pt x="292" y="885"/>
                    <a:pt x="291" y="888"/>
                  </a:cubicBezTo>
                  <a:cubicBezTo>
                    <a:pt x="289" y="887"/>
                    <a:pt x="286" y="886"/>
                    <a:pt x="284" y="885"/>
                  </a:cubicBezTo>
                  <a:cubicBezTo>
                    <a:pt x="284" y="885"/>
                    <a:pt x="284" y="885"/>
                    <a:pt x="283" y="885"/>
                  </a:cubicBezTo>
                  <a:cubicBezTo>
                    <a:pt x="284" y="882"/>
                    <a:pt x="286" y="877"/>
                    <a:pt x="288" y="877"/>
                  </a:cubicBezTo>
                  <a:cubicBezTo>
                    <a:pt x="288" y="877"/>
                    <a:pt x="288" y="877"/>
                    <a:pt x="288" y="877"/>
                  </a:cubicBezTo>
                  <a:cubicBezTo>
                    <a:pt x="287" y="877"/>
                    <a:pt x="286" y="878"/>
                    <a:pt x="285" y="879"/>
                  </a:cubicBezTo>
                  <a:cubicBezTo>
                    <a:pt x="284" y="881"/>
                    <a:pt x="283" y="882"/>
                    <a:pt x="282" y="884"/>
                  </a:cubicBezTo>
                  <a:cubicBezTo>
                    <a:pt x="280" y="883"/>
                    <a:pt x="277" y="882"/>
                    <a:pt x="275" y="881"/>
                  </a:cubicBezTo>
                  <a:cubicBezTo>
                    <a:pt x="274" y="881"/>
                    <a:pt x="272" y="881"/>
                    <a:pt x="271" y="880"/>
                  </a:cubicBezTo>
                  <a:cubicBezTo>
                    <a:pt x="272" y="879"/>
                    <a:pt x="272" y="878"/>
                    <a:pt x="272" y="878"/>
                  </a:cubicBezTo>
                  <a:cubicBezTo>
                    <a:pt x="272" y="878"/>
                    <a:pt x="272" y="878"/>
                    <a:pt x="272" y="878"/>
                  </a:cubicBezTo>
                  <a:cubicBezTo>
                    <a:pt x="272" y="878"/>
                    <a:pt x="271" y="879"/>
                    <a:pt x="271" y="880"/>
                  </a:cubicBezTo>
                  <a:cubicBezTo>
                    <a:pt x="270" y="879"/>
                    <a:pt x="269" y="879"/>
                    <a:pt x="268" y="878"/>
                  </a:cubicBezTo>
                  <a:cubicBezTo>
                    <a:pt x="270" y="877"/>
                    <a:pt x="272" y="877"/>
                    <a:pt x="275" y="876"/>
                  </a:cubicBezTo>
                  <a:cubicBezTo>
                    <a:pt x="284" y="874"/>
                    <a:pt x="294" y="873"/>
                    <a:pt x="303" y="872"/>
                  </a:cubicBezTo>
                  <a:cubicBezTo>
                    <a:pt x="303" y="872"/>
                    <a:pt x="303" y="873"/>
                    <a:pt x="303" y="873"/>
                  </a:cubicBezTo>
                  <a:cubicBezTo>
                    <a:pt x="303" y="880"/>
                    <a:pt x="303" y="886"/>
                    <a:pt x="303" y="893"/>
                  </a:cubicBezTo>
                  <a:cubicBezTo>
                    <a:pt x="303" y="893"/>
                    <a:pt x="302" y="893"/>
                    <a:pt x="302" y="893"/>
                  </a:cubicBezTo>
                  <a:close/>
                  <a:moveTo>
                    <a:pt x="270" y="880"/>
                  </a:moveTo>
                  <a:cubicBezTo>
                    <a:pt x="270" y="882"/>
                    <a:pt x="269" y="883"/>
                    <a:pt x="269" y="884"/>
                  </a:cubicBezTo>
                  <a:cubicBezTo>
                    <a:pt x="268" y="887"/>
                    <a:pt x="266" y="889"/>
                    <a:pt x="265" y="892"/>
                  </a:cubicBezTo>
                  <a:cubicBezTo>
                    <a:pt x="262" y="891"/>
                    <a:pt x="259" y="890"/>
                    <a:pt x="256" y="889"/>
                  </a:cubicBezTo>
                  <a:cubicBezTo>
                    <a:pt x="257" y="887"/>
                    <a:pt x="258" y="885"/>
                    <a:pt x="259" y="884"/>
                  </a:cubicBezTo>
                  <a:cubicBezTo>
                    <a:pt x="259" y="883"/>
                    <a:pt x="259" y="883"/>
                    <a:pt x="259" y="883"/>
                  </a:cubicBezTo>
                  <a:cubicBezTo>
                    <a:pt x="257" y="885"/>
                    <a:pt x="257" y="887"/>
                    <a:pt x="256" y="889"/>
                  </a:cubicBezTo>
                  <a:cubicBezTo>
                    <a:pt x="255" y="888"/>
                    <a:pt x="254" y="888"/>
                    <a:pt x="253" y="888"/>
                  </a:cubicBezTo>
                  <a:cubicBezTo>
                    <a:pt x="253" y="888"/>
                    <a:pt x="253" y="888"/>
                    <a:pt x="253" y="888"/>
                  </a:cubicBezTo>
                  <a:cubicBezTo>
                    <a:pt x="254" y="888"/>
                    <a:pt x="255" y="889"/>
                    <a:pt x="256" y="889"/>
                  </a:cubicBezTo>
                  <a:cubicBezTo>
                    <a:pt x="256" y="889"/>
                    <a:pt x="256" y="889"/>
                    <a:pt x="256" y="890"/>
                  </a:cubicBezTo>
                  <a:cubicBezTo>
                    <a:pt x="256" y="890"/>
                    <a:pt x="256" y="890"/>
                    <a:pt x="255" y="891"/>
                  </a:cubicBezTo>
                  <a:cubicBezTo>
                    <a:pt x="254" y="890"/>
                    <a:pt x="252" y="889"/>
                    <a:pt x="251" y="888"/>
                  </a:cubicBezTo>
                  <a:cubicBezTo>
                    <a:pt x="251" y="888"/>
                    <a:pt x="251" y="888"/>
                    <a:pt x="251" y="888"/>
                  </a:cubicBezTo>
                  <a:cubicBezTo>
                    <a:pt x="256" y="885"/>
                    <a:pt x="262" y="881"/>
                    <a:pt x="268" y="878"/>
                  </a:cubicBezTo>
                  <a:cubicBezTo>
                    <a:pt x="268" y="879"/>
                    <a:pt x="269" y="880"/>
                    <a:pt x="270" y="880"/>
                  </a:cubicBezTo>
                  <a:close/>
                  <a:moveTo>
                    <a:pt x="255" y="891"/>
                  </a:moveTo>
                  <a:cubicBezTo>
                    <a:pt x="254" y="895"/>
                    <a:pt x="254" y="898"/>
                    <a:pt x="252" y="901"/>
                  </a:cubicBezTo>
                  <a:cubicBezTo>
                    <a:pt x="252" y="902"/>
                    <a:pt x="251" y="903"/>
                    <a:pt x="250" y="905"/>
                  </a:cubicBezTo>
                  <a:cubicBezTo>
                    <a:pt x="247" y="903"/>
                    <a:pt x="244" y="900"/>
                    <a:pt x="240" y="898"/>
                  </a:cubicBezTo>
                  <a:cubicBezTo>
                    <a:pt x="241" y="897"/>
                    <a:pt x="241" y="895"/>
                    <a:pt x="242" y="894"/>
                  </a:cubicBezTo>
                  <a:cubicBezTo>
                    <a:pt x="245" y="892"/>
                    <a:pt x="248" y="890"/>
                    <a:pt x="251" y="889"/>
                  </a:cubicBezTo>
                  <a:cubicBezTo>
                    <a:pt x="252" y="889"/>
                    <a:pt x="254" y="891"/>
                    <a:pt x="255" y="891"/>
                  </a:cubicBezTo>
                  <a:close/>
                  <a:moveTo>
                    <a:pt x="239" y="897"/>
                  </a:moveTo>
                  <a:cubicBezTo>
                    <a:pt x="239" y="897"/>
                    <a:pt x="239" y="897"/>
                    <a:pt x="238" y="897"/>
                  </a:cubicBezTo>
                  <a:cubicBezTo>
                    <a:pt x="239" y="896"/>
                    <a:pt x="240" y="896"/>
                    <a:pt x="241" y="895"/>
                  </a:cubicBezTo>
                  <a:cubicBezTo>
                    <a:pt x="240" y="896"/>
                    <a:pt x="240" y="897"/>
                    <a:pt x="239" y="897"/>
                  </a:cubicBezTo>
                  <a:close/>
                  <a:moveTo>
                    <a:pt x="239" y="898"/>
                  </a:moveTo>
                  <a:cubicBezTo>
                    <a:pt x="238" y="901"/>
                    <a:pt x="237" y="904"/>
                    <a:pt x="236" y="906"/>
                  </a:cubicBezTo>
                  <a:cubicBezTo>
                    <a:pt x="235" y="909"/>
                    <a:pt x="233" y="912"/>
                    <a:pt x="231" y="915"/>
                  </a:cubicBezTo>
                  <a:cubicBezTo>
                    <a:pt x="231" y="917"/>
                    <a:pt x="230" y="918"/>
                    <a:pt x="229" y="919"/>
                  </a:cubicBezTo>
                  <a:cubicBezTo>
                    <a:pt x="228" y="920"/>
                    <a:pt x="228" y="920"/>
                    <a:pt x="228" y="921"/>
                  </a:cubicBezTo>
                  <a:cubicBezTo>
                    <a:pt x="227" y="921"/>
                    <a:pt x="227" y="922"/>
                    <a:pt x="227" y="922"/>
                  </a:cubicBezTo>
                  <a:cubicBezTo>
                    <a:pt x="227" y="922"/>
                    <a:pt x="226" y="922"/>
                    <a:pt x="226" y="923"/>
                  </a:cubicBezTo>
                  <a:cubicBezTo>
                    <a:pt x="225" y="922"/>
                    <a:pt x="224" y="921"/>
                    <a:pt x="223" y="920"/>
                  </a:cubicBezTo>
                  <a:cubicBezTo>
                    <a:pt x="225" y="915"/>
                    <a:pt x="227" y="910"/>
                    <a:pt x="230" y="905"/>
                  </a:cubicBezTo>
                  <a:cubicBezTo>
                    <a:pt x="232" y="902"/>
                    <a:pt x="235" y="899"/>
                    <a:pt x="238" y="897"/>
                  </a:cubicBezTo>
                  <a:cubicBezTo>
                    <a:pt x="239" y="897"/>
                    <a:pt x="239" y="897"/>
                    <a:pt x="239" y="898"/>
                  </a:cubicBezTo>
                  <a:close/>
                  <a:moveTo>
                    <a:pt x="341" y="679"/>
                  </a:moveTo>
                  <a:cubicBezTo>
                    <a:pt x="341" y="670"/>
                    <a:pt x="340" y="660"/>
                    <a:pt x="341" y="651"/>
                  </a:cubicBezTo>
                  <a:cubicBezTo>
                    <a:pt x="342" y="643"/>
                    <a:pt x="344" y="629"/>
                    <a:pt x="352" y="625"/>
                  </a:cubicBezTo>
                  <a:cubicBezTo>
                    <a:pt x="352" y="624"/>
                    <a:pt x="353" y="624"/>
                    <a:pt x="353" y="624"/>
                  </a:cubicBezTo>
                  <a:cubicBezTo>
                    <a:pt x="352" y="632"/>
                    <a:pt x="351" y="640"/>
                    <a:pt x="350" y="648"/>
                  </a:cubicBezTo>
                  <a:cubicBezTo>
                    <a:pt x="347" y="668"/>
                    <a:pt x="348" y="688"/>
                    <a:pt x="346" y="707"/>
                  </a:cubicBezTo>
                  <a:cubicBezTo>
                    <a:pt x="344" y="729"/>
                    <a:pt x="340" y="750"/>
                    <a:pt x="336" y="771"/>
                  </a:cubicBezTo>
                  <a:cubicBezTo>
                    <a:pt x="332" y="791"/>
                    <a:pt x="331" y="812"/>
                    <a:pt x="329" y="832"/>
                  </a:cubicBezTo>
                  <a:cubicBezTo>
                    <a:pt x="328" y="842"/>
                    <a:pt x="326" y="852"/>
                    <a:pt x="325" y="862"/>
                  </a:cubicBezTo>
                  <a:cubicBezTo>
                    <a:pt x="321" y="862"/>
                    <a:pt x="316" y="862"/>
                    <a:pt x="311" y="862"/>
                  </a:cubicBezTo>
                  <a:cubicBezTo>
                    <a:pt x="311" y="857"/>
                    <a:pt x="311" y="851"/>
                    <a:pt x="312" y="846"/>
                  </a:cubicBezTo>
                  <a:cubicBezTo>
                    <a:pt x="312" y="826"/>
                    <a:pt x="311" y="807"/>
                    <a:pt x="314" y="787"/>
                  </a:cubicBezTo>
                  <a:cubicBezTo>
                    <a:pt x="315" y="778"/>
                    <a:pt x="318" y="770"/>
                    <a:pt x="321" y="761"/>
                  </a:cubicBezTo>
                  <a:cubicBezTo>
                    <a:pt x="324" y="752"/>
                    <a:pt x="327" y="742"/>
                    <a:pt x="331" y="733"/>
                  </a:cubicBezTo>
                  <a:cubicBezTo>
                    <a:pt x="339" y="715"/>
                    <a:pt x="341" y="698"/>
                    <a:pt x="341" y="679"/>
                  </a:cubicBezTo>
                  <a:close/>
                  <a:moveTo>
                    <a:pt x="340" y="493"/>
                  </a:moveTo>
                  <a:cubicBezTo>
                    <a:pt x="338" y="470"/>
                    <a:pt x="328" y="450"/>
                    <a:pt x="321" y="429"/>
                  </a:cubicBezTo>
                  <a:cubicBezTo>
                    <a:pt x="317" y="419"/>
                    <a:pt x="315" y="409"/>
                    <a:pt x="309" y="399"/>
                  </a:cubicBezTo>
                  <a:cubicBezTo>
                    <a:pt x="306" y="394"/>
                    <a:pt x="304" y="389"/>
                    <a:pt x="302" y="383"/>
                  </a:cubicBezTo>
                  <a:cubicBezTo>
                    <a:pt x="302" y="381"/>
                    <a:pt x="302" y="380"/>
                    <a:pt x="301" y="379"/>
                  </a:cubicBezTo>
                  <a:cubicBezTo>
                    <a:pt x="306" y="377"/>
                    <a:pt x="309" y="375"/>
                    <a:pt x="311" y="372"/>
                  </a:cubicBezTo>
                  <a:cubicBezTo>
                    <a:pt x="316" y="373"/>
                    <a:pt x="320" y="370"/>
                    <a:pt x="323" y="366"/>
                  </a:cubicBezTo>
                  <a:cubicBezTo>
                    <a:pt x="326" y="367"/>
                    <a:pt x="330" y="367"/>
                    <a:pt x="333" y="366"/>
                  </a:cubicBezTo>
                  <a:cubicBezTo>
                    <a:pt x="335" y="364"/>
                    <a:pt x="338" y="363"/>
                    <a:pt x="340" y="361"/>
                  </a:cubicBezTo>
                  <a:cubicBezTo>
                    <a:pt x="342" y="360"/>
                    <a:pt x="344" y="359"/>
                    <a:pt x="345" y="357"/>
                  </a:cubicBezTo>
                  <a:cubicBezTo>
                    <a:pt x="347" y="357"/>
                    <a:pt x="350" y="356"/>
                    <a:pt x="352" y="354"/>
                  </a:cubicBezTo>
                  <a:cubicBezTo>
                    <a:pt x="356" y="355"/>
                    <a:pt x="360" y="354"/>
                    <a:pt x="363" y="352"/>
                  </a:cubicBezTo>
                  <a:cubicBezTo>
                    <a:pt x="364" y="352"/>
                    <a:pt x="364" y="352"/>
                    <a:pt x="365" y="352"/>
                  </a:cubicBezTo>
                  <a:cubicBezTo>
                    <a:pt x="368" y="356"/>
                    <a:pt x="373" y="359"/>
                    <a:pt x="378" y="361"/>
                  </a:cubicBezTo>
                  <a:cubicBezTo>
                    <a:pt x="383" y="363"/>
                    <a:pt x="387" y="356"/>
                    <a:pt x="382" y="354"/>
                  </a:cubicBezTo>
                  <a:cubicBezTo>
                    <a:pt x="381" y="354"/>
                    <a:pt x="380" y="353"/>
                    <a:pt x="379" y="353"/>
                  </a:cubicBezTo>
                  <a:cubicBezTo>
                    <a:pt x="380" y="352"/>
                    <a:pt x="381" y="351"/>
                    <a:pt x="381" y="350"/>
                  </a:cubicBezTo>
                  <a:cubicBezTo>
                    <a:pt x="382" y="350"/>
                    <a:pt x="384" y="350"/>
                    <a:pt x="385" y="349"/>
                  </a:cubicBezTo>
                  <a:cubicBezTo>
                    <a:pt x="386" y="349"/>
                    <a:pt x="387" y="348"/>
                    <a:pt x="388" y="348"/>
                  </a:cubicBezTo>
                  <a:cubicBezTo>
                    <a:pt x="389" y="348"/>
                    <a:pt x="390" y="348"/>
                    <a:pt x="391" y="348"/>
                  </a:cubicBezTo>
                  <a:cubicBezTo>
                    <a:pt x="394" y="350"/>
                    <a:pt x="399" y="350"/>
                    <a:pt x="402" y="349"/>
                  </a:cubicBezTo>
                  <a:cubicBezTo>
                    <a:pt x="404" y="349"/>
                    <a:pt x="405" y="348"/>
                    <a:pt x="406" y="348"/>
                  </a:cubicBezTo>
                  <a:cubicBezTo>
                    <a:pt x="407" y="348"/>
                    <a:pt x="407" y="349"/>
                    <a:pt x="408" y="349"/>
                  </a:cubicBezTo>
                  <a:cubicBezTo>
                    <a:pt x="413" y="352"/>
                    <a:pt x="419" y="351"/>
                    <a:pt x="423" y="349"/>
                  </a:cubicBezTo>
                  <a:cubicBezTo>
                    <a:pt x="424" y="349"/>
                    <a:pt x="425" y="349"/>
                    <a:pt x="426" y="349"/>
                  </a:cubicBezTo>
                  <a:cubicBezTo>
                    <a:pt x="427" y="350"/>
                    <a:pt x="427" y="351"/>
                    <a:pt x="428" y="353"/>
                  </a:cubicBezTo>
                  <a:cubicBezTo>
                    <a:pt x="428" y="354"/>
                    <a:pt x="428" y="355"/>
                    <a:pt x="428" y="357"/>
                  </a:cubicBezTo>
                  <a:cubicBezTo>
                    <a:pt x="428" y="360"/>
                    <a:pt x="429" y="364"/>
                    <a:pt x="432" y="366"/>
                  </a:cubicBezTo>
                  <a:cubicBezTo>
                    <a:pt x="435" y="368"/>
                    <a:pt x="438" y="368"/>
                    <a:pt x="441" y="367"/>
                  </a:cubicBezTo>
                  <a:cubicBezTo>
                    <a:pt x="444" y="367"/>
                    <a:pt x="446" y="366"/>
                    <a:pt x="448" y="364"/>
                  </a:cubicBezTo>
                  <a:cubicBezTo>
                    <a:pt x="448" y="364"/>
                    <a:pt x="449" y="364"/>
                    <a:pt x="449" y="364"/>
                  </a:cubicBezTo>
                  <a:cubicBezTo>
                    <a:pt x="448" y="370"/>
                    <a:pt x="447" y="375"/>
                    <a:pt x="444" y="380"/>
                  </a:cubicBezTo>
                  <a:cubicBezTo>
                    <a:pt x="440" y="389"/>
                    <a:pt x="432" y="396"/>
                    <a:pt x="426" y="404"/>
                  </a:cubicBezTo>
                  <a:cubicBezTo>
                    <a:pt x="419" y="413"/>
                    <a:pt x="413" y="423"/>
                    <a:pt x="403" y="430"/>
                  </a:cubicBezTo>
                  <a:cubicBezTo>
                    <a:pt x="402" y="431"/>
                    <a:pt x="400" y="432"/>
                    <a:pt x="398" y="433"/>
                  </a:cubicBezTo>
                  <a:cubicBezTo>
                    <a:pt x="393" y="434"/>
                    <a:pt x="388" y="434"/>
                    <a:pt x="383" y="435"/>
                  </a:cubicBezTo>
                  <a:cubicBezTo>
                    <a:pt x="377" y="435"/>
                    <a:pt x="371" y="436"/>
                    <a:pt x="365" y="439"/>
                  </a:cubicBezTo>
                  <a:cubicBezTo>
                    <a:pt x="361" y="442"/>
                    <a:pt x="359" y="446"/>
                    <a:pt x="359" y="451"/>
                  </a:cubicBezTo>
                  <a:cubicBezTo>
                    <a:pt x="359" y="459"/>
                    <a:pt x="367" y="465"/>
                    <a:pt x="369" y="472"/>
                  </a:cubicBezTo>
                  <a:cubicBezTo>
                    <a:pt x="371" y="481"/>
                    <a:pt x="371" y="490"/>
                    <a:pt x="370" y="499"/>
                  </a:cubicBezTo>
                  <a:cubicBezTo>
                    <a:pt x="370" y="509"/>
                    <a:pt x="367" y="519"/>
                    <a:pt x="366" y="529"/>
                  </a:cubicBezTo>
                  <a:cubicBezTo>
                    <a:pt x="363" y="550"/>
                    <a:pt x="362" y="570"/>
                    <a:pt x="359" y="591"/>
                  </a:cubicBezTo>
                  <a:cubicBezTo>
                    <a:pt x="358" y="594"/>
                    <a:pt x="358" y="596"/>
                    <a:pt x="357" y="599"/>
                  </a:cubicBezTo>
                  <a:cubicBezTo>
                    <a:pt x="357" y="598"/>
                    <a:pt x="357" y="597"/>
                    <a:pt x="357" y="595"/>
                  </a:cubicBezTo>
                  <a:cubicBezTo>
                    <a:pt x="355" y="583"/>
                    <a:pt x="348" y="573"/>
                    <a:pt x="345" y="562"/>
                  </a:cubicBezTo>
                  <a:cubicBezTo>
                    <a:pt x="338" y="539"/>
                    <a:pt x="342" y="516"/>
                    <a:pt x="340" y="493"/>
                  </a:cubicBezTo>
                  <a:close/>
                  <a:moveTo>
                    <a:pt x="485" y="382"/>
                  </a:moveTo>
                  <a:cubicBezTo>
                    <a:pt x="484" y="384"/>
                    <a:pt x="483" y="387"/>
                    <a:pt x="484" y="389"/>
                  </a:cubicBezTo>
                  <a:cubicBezTo>
                    <a:pt x="478" y="389"/>
                    <a:pt x="476" y="394"/>
                    <a:pt x="476" y="398"/>
                  </a:cubicBezTo>
                  <a:cubicBezTo>
                    <a:pt x="472" y="400"/>
                    <a:pt x="467" y="401"/>
                    <a:pt x="462" y="403"/>
                  </a:cubicBezTo>
                  <a:cubicBezTo>
                    <a:pt x="459" y="404"/>
                    <a:pt x="456" y="406"/>
                    <a:pt x="453" y="407"/>
                  </a:cubicBezTo>
                  <a:cubicBezTo>
                    <a:pt x="452" y="407"/>
                    <a:pt x="451" y="408"/>
                    <a:pt x="450" y="408"/>
                  </a:cubicBezTo>
                  <a:cubicBezTo>
                    <a:pt x="448" y="409"/>
                    <a:pt x="448" y="408"/>
                    <a:pt x="449" y="409"/>
                  </a:cubicBezTo>
                  <a:cubicBezTo>
                    <a:pt x="445" y="407"/>
                    <a:pt x="441" y="413"/>
                    <a:pt x="446" y="416"/>
                  </a:cubicBezTo>
                  <a:cubicBezTo>
                    <a:pt x="448" y="417"/>
                    <a:pt x="451" y="416"/>
                    <a:pt x="454" y="415"/>
                  </a:cubicBezTo>
                  <a:cubicBezTo>
                    <a:pt x="454" y="424"/>
                    <a:pt x="452" y="433"/>
                    <a:pt x="450" y="442"/>
                  </a:cubicBezTo>
                  <a:cubicBezTo>
                    <a:pt x="448" y="443"/>
                    <a:pt x="445" y="444"/>
                    <a:pt x="443" y="445"/>
                  </a:cubicBezTo>
                  <a:cubicBezTo>
                    <a:pt x="442" y="446"/>
                    <a:pt x="440" y="446"/>
                    <a:pt x="438" y="447"/>
                  </a:cubicBezTo>
                  <a:cubicBezTo>
                    <a:pt x="438" y="446"/>
                    <a:pt x="438" y="445"/>
                    <a:pt x="438" y="444"/>
                  </a:cubicBezTo>
                  <a:cubicBezTo>
                    <a:pt x="437" y="434"/>
                    <a:pt x="420" y="433"/>
                    <a:pt x="412" y="432"/>
                  </a:cubicBezTo>
                  <a:cubicBezTo>
                    <a:pt x="414" y="431"/>
                    <a:pt x="415" y="430"/>
                    <a:pt x="417" y="428"/>
                  </a:cubicBezTo>
                  <a:cubicBezTo>
                    <a:pt x="425" y="419"/>
                    <a:pt x="431" y="409"/>
                    <a:pt x="439" y="400"/>
                  </a:cubicBezTo>
                  <a:cubicBezTo>
                    <a:pt x="448" y="390"/>
                    <a:pt x="456" y="377"/>
                    <a:pt x="457" y="363"/>
                  </a:cubicBezTo>
                  <a:cubicBezTo>
                    <a:pt x="458" y="363"/>
                    <a:pt x="460" y="362"/>
                    <a:pt x="461" y="362"/>
                  </a:cubicBezTo>
                  <a:cubicBezTo>
                    <a:pt x="465" y="363"/>
                    <a:pt x="468" y="364"/>
                    <a:pt x="471" y="363"/>
                  </a:cubicBezTo>
                  <a:cubicBezTo>
                    <a:pt x="472" y="362"/>
                    <a:pt x="473" y="362"/>
                    <a:pt x="473" y="361"/>
                  </a:cubicBezTo>
                  <a:cubicBezTo>
                    <a:pt x="473" y="361"/>
                    <a:pt x="473" y="361"/>
                    <a:pt x="473" y="362"/>
                  </a:cubicBezTo>
                  <a:cubicBezTo>
                    <a:pt x="474" y="367"/>
                    <a:pt x="478" y="372"/>
                    <a:pt x="483" y="373"/>
                  </a:cubicBezTo>
                  <a:cubicBezTo>
                    <a:pt x="483" y="374"/>
                    <a:pt x="484" y="375"/>
                    <a:pt x="484" y="376"/>
                  </a:cubicBezTo>
                  <a:cubicBezTo>
                    <a:pt x="484" y="378"/>
                    <a:pt x="484" y="380"/>
                    <a:pt x="485" y="382"/>
                  </a:cubicBezTo>
                  <a:close/>
                  <a:moveTo>
                    <a:pt x="525" y="381"/>
                  </a:moveTo>
                  <a:cubicBezTo>
                    <a:pt x="527" y="379"/>
                    <a:pt x="529" y="375"/>
                    <a:pt x="531" y="372"/>
                  </a:cubicBezTo>
                  <a:cubicBezTo>
                    <a:pt x="535" y="375"/>
                    <a:pt x="536" y="378"/>
                    <a:pt x="534" y="383"/>
                  </a:cubicBezTo>
                  <a:cubicBezTo>
                    <a:pt x="532" y="388"/>
                    <a:pt x="525" y="388"/>
                    <a:pt x="520" y="385"/>
                  </a:cubicBezTo>
                  <a:cubicBezTo>
                    <a:pt x="520" y="386"/>
                    <a:pt x="520" y="386"/>
                    <a:pt x="520" y="386"/>
                  </a:cubicBezTo>
                  <a:cubicBezTo>
                    <a:pt x="524" y="386"/>
                    <a:pt x="526" y="383"/>
                    <a:pt x="525" y="381"/>
                  </a:cubicBezTo>
                  <a:close/>
                  <a:moveTo>
                    <a:pt x="522" y="395"/>
                  </a:moveTo>
                  <a:cubicBezTo>
                    <a:pt x="518" y="397"/>
                    <a:pt x="514" y="401"/>
                    <a:pt x="511" y="404"/>
                  </a:cubicBezTo>
                  <a:cubicBezTo>
                    <a:pt x="506" y="408"/>
                    <a:pt x="499" y="410"/>
                    <a:pt x="493" y="414"/>
                  </a:cubicBezTo>
                  <a:cubicBezTo>
                    <a:pt x="486" y="418"/>
                    <a:pt x="479" y="423"/>
                    <a:pt x="473" y="427"/>
                  </a:cubicBezTo>
                  <a:cubicBezTo>
                    <a:pt x="468" y="431"/>
                    <a:pt x="463" y="434"/>
                    <a:pt x="459" y="437"/>
                  </a:cubicBezTo>
                  <a:cubicBezTo>
                    <a:pt x="460" y="429"/>
                    <a:pt x="461" y="421"/>
                    <a:pt x="461" y="414"/>
                  </a:cubicBezTo>
                  <a:cubicBezTo>
                    <a:pt x="461" y="413"/>
                    <a:pt x="461" y="412"/>
                    <a:pt x="461" y="412"/>
                  </a:cubicBezTo>
                  <a:cubicBezTo>
                    <a:pt x="467" y="409"/>
                    <a:pt x="473" y="407"/>
                    <a:pt x="479" y="405"/>
                  </a:cubicBezTo>
                  <a:cubicBezTo>
                    <a:pt x="481" y="408"/>
                    <a:pt x="485" y="409"/>
                    <a:pt x="488" y="408"/>
                  </a:cubicBezTo>
                  <a:cubicBezTo>
                    <a:pt x="489" y="408"/>
                    <a:pt x="490" y="407"/>
                    <a:pt x="490" y="406"/>
                  </a:cubicBezTo>
                  <a:cubicBezTo>
                    <a:pt x="492" y="405"/>
                    <a:pt x="493" y="404"/>
                    <a:pt x="494" y="403"/>
                  </a:cubicBezTo>
                  <a:cubicBezTo>
                    <a:pt x="496" y="399"/>
                    <a:pt x="498" y="394"/>
                    <a:pt x="498" y="389"/>
                  </a:cubicBezTo>
                  <a:cubicBezTo>
                    <a:pt x="498" y="389"/>
                    <a:pt x="499" y="389"/>
                    <a:pt x="499" y="389"/>
                  </a:cubicBezTo>
                  <a:cubicBezTo>
                    <a:pt x="499" y="388"/>
                    <a:pt x="499" y="388"/>
                    <a:pt x="500" y="388"/>
                  </a:cubicBezTo>
                  <a:cubicBezTo>
                    <a:pt x="502" y="389"/>
                    <a:pt x="504" y="389"/>
                    <a:pt x="507" y="388"/>
                  </a:cubicBezTo>
                  <a:cubicBezTo>
                    <a:pt x="508" y="389"/>
                    <a:pt x="509" y="390"/>
                    <a:pt x="511" y="391"/>
                  </a:cubicBezTo>
                  <a:cubicBezTo>
                    <a:pt x="514" y="393"/>
                    <a:pt x="518" y="394"/>
                    <a:pt x="522" y="395"/>
                  </a:cubicBezTo>
                  <a:close/>
                  <a:moveTo>
                    <a:pt x="426" y="735"/>
                  </a:moveTo>
                  <a:cubicBezTo>
                    <a:pt x="426" y="761"/>
                    <a:pt x="431" y="786"/>
                    <a:pt x="436" y="811"/>
                  </a:cubicBezTo>
                  <a:cubicBezTo>
                    <a:pt x="439" y="828"/>
                    <a:pt x="441" y="844"/>
                    <a:pt x="443" y="861"/>
                  </a:cubicBezTo>
                  <a:cubicBezTo>
                    <a:pt x="442" y="861"/>
                    <a:pt x="441" y="861"/>
                    <a:pt x="440" y="861"/>
                  </a:cubicBezTo>
                  <a:cubicBezTo>
                    <a:pt x="430" y="860"/>
                    <a:pt x="420" y="859"/>
                    <a:pt x="410" y="861"/>
                  </a:cubicBezTo>
                  <a:cubicBezTo>
                    <a:pt x="409" y="861"/>
                    <a:pt x="407" y="861"/>
                    <a:pt x="406" y="861"/>
                  </a:cubicBezTo>
                  <a:cubicBezTo>
                    <a:pt x="407" y="853"/>
                    <a:pt x="408" y="845"/>
                    <a:pt x="409" y="837"/>
                  </a:cubicBezTo>
                  <a:cubicBezTo>
                    <a:pt x="412" y="817"/>
                    <a:pt x="415" y="797"/>
                    <a:pt x="417" y="777"/>
                  </a:cubicBezTo>
                  <a:cubicBezTo>
                    <a:pt x="418" y="756"/>
                    <a:pt x="418" y="736"/>
                    <a:pt x="418" y="716"/>
                  </a:cubicBezTo>
                  <a:cubicBezTo>
                    <a:pt x="418" y="699"/>
                    <a:pt x="418" y="683"/>
                    <a:pt x="417" y="667"/>
                  </a:cubicBezTo>
                  <a:cubicBezTo>
                    <a:pt x="420" y="666"/>
                    <a:pt x="422" y="663"/>
                    <a:pt x="420" y="661"/>
                  </a:cubicBezTo>
                  <a:cubicBezTo>
                    <a:pt x="418" y="660"/>
                    <a:pt x="421" y="653"/>
                    <a:pt x="421" y="652"/>
                  </a:cubicBezTo>
                  <a:cubicBezTo>
                    <a:pt x="422" y="649"/>
                    <a:pt x="423" y="646"/>
                    <a:pt x="424" y="642"/>
                  </a:cubicBezTo>
                  <a:cubicBezTo>
                    <a:pt x="424" y="642"/>
                    <a:pt x="424" y="641"/>
                    <a:pt x="424" y="641"/>
                  </a:cubicBezTo>
                  <a:cubicBezTo>
                    <a:pt x="429" y="647"/>
                    <a:pt x="433" y="655"/>
                    <a:pt x="433" y="664"/>
                  </a:cubicBezTo>
                  <a:cubicBezTo>
                    <a:pt x="434" y="677"/>
                    <a:pt x="431" y="689"/>
                    <a:pt x="429" y="701"/>
                  </a:cubicBezTo>
                  <a:cubicBezTo>
                    <a:pt x="427" y="707"/>
                    <a:pt x="426" y="712"/>
                    <a:pt x="426" y="718"/>
                  </a:cubicBezTo>
                  <a:cubicBezTo>
                    <a:pt x="426" y="723"/>
                    <a:pt x="427" y="729"/>
                    <a:pt x="426" y="735"/>
                  </a:cubicBezTo>
                  <a:close/>
                  <a:moveTo>
                    <a:pt x="338" y="954"/>
                  </a:moveTo>
                  <a:cubicBezTo>
                    <a:pt x="335" y="954"/>
                    <a:pt x="333" y="953"/>
                    <a:pt x="331" y="953"/>
                  </a:cubicBezTo>
                  <a:cubicBezTo>
                    <a:pt x="330" y="953"/>
                    <a:pt x="330" y="953"/>
                    <a:pt x="329" y="953"/>
                  </a:cubicBezTo>
                  <a:cubicBezTo>
                    <a:pt x="329" y="948"/>
                    <a:pt x="329" y="942"/>
                    <a:pt x="329" y="937"/>
                  </a:cubicBezTo>
                  <a:cubicBezTo>
                    <a:pt x="333" y="940"/>
                    <a:pt x="337" y="942"/>
                    <a:pt x="341" y="945"/>
                  </a:cubicBezTo>
                  <a:cubicBezTo>
                    <a:pt x="341" y="947"/>
                    <a:pt x="340" y="948"/>
                    <a:pt x="339" y="950"/>
                  </a:cubicBezTo>
                  <a:cubicBezTo>
                    <a:pt x="339" y="950"/>
                    <a:pt x="338" y="951"/>
                    <a:pt x="338" y="951"/>
                  </a:cubicBezTo>
                  <a:cubicBezTo>
                    <a:pt x="338" y="952"/>
                    <a:pt x="338" y="953"/>
                    <a:pt x="338" y="953"/>
                  </a:cubicBezTo>
                  <a:cubicBezTo>
                    <a:pt x="338" y="954"/>
                    <a:pt x="338" y="954"/>
                    <a:pt x="338" y="954"/>
                  </a:cubicBezTo>
                  <a:close/>
                  <a:moveTo>
                    <a:pt x="394" y="927"/>
                  </a:moveTo>
                  <a:cubicBezTo>
                    <a:pt x="390" y="925"/>
                    <a:pt x="385" y="922"/>
                    <a:pt x="381" y="919"/>
                  </a:cubicBezTo>
                  <a:cubicBezTo>
                    <a:pt x="382" y="917"/>
                    <a:pt x="383" y="915"/>
                    <a:pt x="385" y="913"/>
                  </a:cubicBezTo>
                  <a:cubicBezTo>
                    <a:pt x="385" y="911"/>
                    <a:pt x="386" y="910"/>
                    <a:pt x="386" y="909"/>
                  </a:cubicBezTo>
                  <a:cubicBezTo>
                    <a:pt x="389" y="910"/>
                    <a:pt x="391" y="911"/>
                    <a:pt x="393" y="912"/>
                  </a:cubicBezTo>
                  <a:cubicBezTo>
                    <a:pt x="393" y="912"/>
                    <a:pt x="394" y="912"/>
                    <a:pt x="394" y="913"/>
                  </a:cubicBezTo>
                  <a:cubicBezTo>
                    <a:pt x="394" y="917"/>
                    <a:pt x="394" y="922"/>
                    <a:pt x="394" y="927"/>
                  </a:cubicBezTo>
                  <a:close/>
                  <a:moveTo>
                    <a:pt x="371" y="900"/>
                  </a:moveTo>
                  <a:cubicBezTo>
                    <a:pt x="370" y="903"/>
                    <a:pt x="369" y="907"/>
                    <a:pt x="368" y="910"/>
                  </a:cubicBezTo>
                  <a:cubicBezTo>
                    <a:pt x="365" y="908"/>
                    <a:pt x="361" y="906"/>
                    <a:pt x="358" y="903"/>
                  </a:cubicBezTo>
                  <a:cubicBezTo>
                    <a:pt x="359" y="900"/>
                    <a:pt x="359" y="896"/>
                    <a:pt x="360" y="892"/>
                  </a:cubicBezTo>
                  <a:cubicBezTo>
                    <a:pt x="364" y="895"/>
                    <a:pt x="367" y="897"/>
                    <a:pt x="371" y="900"/>
                  </a:cubicBezTo>
                  <a:close/>
                  <a:moveTo>
                    <a:pt x="360" y="890"/>
                  </a:moveTo>
                  <a:cubicBezTo>
                    <a:pt x="360" y="887"/>
                    <a:pt x="361" y="882"/>
                    <a:pt x="362" y="879"/>
                  </a:cubicBezTo>
                  <a:cubicBezTo>
                    <a:pt x="363" y="879"/>
                    <a:pt x="363" y="880"/>
                    <a:pt x="364" y="880"/>
                  </a:cubicBezTo>
                  <a:cubicBezTo>
                    <a:pt x="367" y="883"/>
                    <a:pt x="371" y="885"/>
                    <a:pt x="375" y="888"/>
                  </a:cubicBezTo>
                  <a:cubicBezTo>
                    <a:pt x="374" y="891"/>
                    <a:pt x="373" y="895"/>
                    <a:pt x="372" y="898"/>
                  </a:cubicBezTo>
                  <a:cubicBezTo>
                    <a:pt x="368" y="895"/>
                    <a:pt x="365" y="893"/>
                    <a:pt x="362" y="891"/>
                  </a:cubicBezTo>
                  <a:cubicBezTo>
                    <a:pt x="361" y="890"/>
                    <a:pt x="361" y="890"/>
                    <a:pt x="360" y="890"/>
                  </a:cubicBezTo>
                  <a:close/>
                  <a:moveTo>
                    <a:pt x="366" y="912"/>
                  </a:moveTo>
                  <a:cubicBezTo>
                    <a:pt x="366" y="912"/>
                    <a:pt x="367" y="912"/>
                    <a:pt x="367" y="912"/>
                  </a:cubicBezTo>
                  <a:cubicBezTo>
                    <a:pt x="365" y="917"/>
                    <a:pt x="363" y="922"/>
                    <a:pt x="361" y="927"/>
                  </a:cubicBezTo>
                  <a:cubicBezTo>
                    <a:pt x="359" y="926"/>
                    <a:pt x="357" y="925"/>
                    <a:pt x="355" y="924"/>
                  </a:cubicBezTo>
                  <a:cubicBezTo>
                    <a:pt x="354" y="923"/>
                    <a:pt x="353" y="923"/>
                    <a:pt x="352" y="922"/>
                  </a:cubicBezTo>
                  <a:cubicBezTo>
                    <a:pt x="354" y="919"/>
                    <a:pt x="355" y="916"/>
                    <a:pt x="355" y="913"/>
                  </a:cubicBezTo>
                  <a:cubicBezTo>
                    <a:pt x="356" y="911"/>
                    <a:pt x="357" y="908"/>
                    <a:pt x="357" y="905"/>
                  </a:cubicBezTo>
                  <a:cubicBezTo>
                    <a:pt x="360" y="907"/>
                    <a:pt x="363" y="910"/>
                    <a:pt x="366" y="912"/>
                  </a:cubicBezTo>
                  <a:close/>
                  <a:moveTo>
                    <a:pt x="356" y="902"/>
                  </a:moveTo>
                  <a:cubicBezTo>
                    <a:pt x="351" y="899"/>
                    <a:pt x="347" y="896"/>
                    <a:pt x="342" y="893"/>
                  </a:cubicBezTo>
                  <a:cubicBezTo>
                    <a:pt x="344" y="890"/>
                    <a:pt x="345" y="886"/>
                    <a:pt x="347" y="883"/>
                  </a:cubicBezTo>
                  <a:cubicBezTo>
                    <a:pt x="349" y="885"/>
                    <a:pt x="352" y="886"/>
                    <a:pt x="354" y="888"/>
                  </a:cubicBezTo>
                  <a:cubicBezTo>
                    <a:pt x="355" y="889"/>
                    <a:pt x="356" y="889"/>
                    <a:pt x="358" y="890"/>
                  </a:cubicBezTo>
                  <a:cubicBezTo>
                    <a:pt x="357" y="894"/>
                    <a:pt x="356" y="898"/>
                    <a:pt x="356" y="902"/>
                  </a:cubicBezTo>
                  <a:close/>
                  <a:moveTo>
                    <a:pt x="355" y="904"/>
                  </a:moveTo>
                  <a:cubicBezTo>
                    <a:pt x="355" y="905"/>
                    <a:pt x="355" y="906"/>
                    <a:pt x="355" y="907"/>
                  </a:cubicBezTo>
                  <a:cubicBezTo>
                    <a:pt x="354" y="912"/>
                    <a:pt x="352" y="917"/>
                    <a:pt x="350" y="921"/>
                  </a:cubicBezTo>
                  <a:cubicBezTo>
                    <a:pt x="346" y="919"/>
                    <a:pt x="341" y="916"/>
                    <a:pt x="337" y="914"/>
                  </a:cubicBezTo>
                  <a:cubicBezTo>
                    <a:pt x="336" y="913"/>
                    <a:pt x="335" y="913"/>
                    <a:pt x="334" y="912"/>
                  </a:cubicBezTo>
                  <a:cubicBezTo>
                    <a:pt x="336" y="906"/>
                    <a:pt x="339" y="901"/>
                    <a:pt x="341" y="895"/>
                  </a:cubicBezTo>
                  <a:cubicBezTo>
                    <a:pt x="346" y="898"/>
                    <a:pt x="351" y="901"/>
                    <a:pt x="355" y="904"/>
                  </a:cubicBezTo>
                  <a:close/>
                  <a:moveTo>
                    <a:pt x="334" y="915"/>
                  </a:moveTo>
                  <a:cubicBezTo>
                    <a:pt x="339" y="918"/>
                    <a:pt x="344" y="921"/>
                    <a:pt x="350" y="924"/>
                  </a:cubicBezTo>
                  <a:cubicBezTo>
                    <a:pt x="349" y="926"/>
                    <a:pt x="348" y="927"/>
                    <a:pt x="348" y="929"/>
                  </a:cubicBezTo>
                  <a:cubicBezTo>
                    <a:pt x="344" y="927"/>
                    <a:pt x="341" y="926"/>
                    <a:pt x="338" y="924"/>
                  </a:cubicBezTo>
                  <a:cubicBezTo>
                    <a:pt x="335" y="923"/>
                    <a:pt x="333" y="922"/>
                    <a:pt x="331" y="921"/>
                  </a:cubicBezTo>
                  <a:cubicBezTo>
                    <a:pt x="331" y="919"/>
                    <a:pt x="332" y="918"/>
                    <a:pt x="332" y="917"/>
                  </a:cubicBezTo>
                  <a:cubicBezTo>
                    <a:pt x="333" y="916"/>
                    <a:pt x="333" y="915"/>
                    <a:pt x="333" y="915"/>
                  </a:cubicBezTo>
                  <a:cubicBezTo>
                    <a:pt x="334" y="915"/>
                    <a:pt x="334" y="915"/>
                    <a:pt x="334" y="915"/>
                  </a:cubicBezTo>
                  <a:close/>
                  <a:moveTo>
                    <a:pt x="352" y="925"/>
                  </a:moveTo>
                  <a:cubicBezTo>
                    <a:pt x="352" y="925"/>
                    <a:pt x="353" y="926"/>
                    <a:pt x="354" y="926"/>
                  </a:cubicBezTo>
                  <a:cubicBezTo>
                    <a:pt x="356" y="927"/>
                    <a:pt x="358" y="928"/>
                    <a:pt x="360" y="929"/>
                  </a:cubicBezTo>
                  <a:cubicBezTo>
                    <a:pt x="359" y="930"/>
                    <a:pt x="359" y="932"/>
                    <a:pt x="358" y="933"/>
                  </a:cubicBezTo>
                  <a:cubicBezTo>
                    <a:pt x="358" y="934"/>
                    <a:pt x="357" y="935"/>
                    <a:pt x="357" y="936"/>
                  </a:cubicBezTo>
                  <a:cubicBezTo>
                    <a:pt x="355" y="934"/>
                    <a:pt x="353" y="933"/>
                    <a:pt x="351" y="932"/>
                  </a:cubicBezTo>
                  <a:cubicBezTo>
                    <a:pt x="351" y="931"/>
                    <a:pt x="350" y="931"/>
                    <a:pt x="349" y="930"/>
                  </a:cubicBezTo>
                  <a:cubicBezTo>
                    <a:pt x="350" y="928"/>
                    <a:pt x="351" y="927"/>
                    <a:pt x="352" y="925"/>
                  </a:cubicBezTo>
                  <a:close/>
                  <a:moveTo>
                    <a:pt x="360" y="935"/>
                  </a:moveTo>
                  <a:cubicBezTo>
                    <a:pt x="360" y="933"/>
                    <a:pt x="361" y="931"/>
                    <a:pt x="362" y="930"/>
                  </a:cubicBezTo>
                  <a:cubicBezTo>
                    <a:pt x="365" y="931"/>
                    <a:pt x="368" y="933"/>
                    <a:pt x="371" y="935"/>
                  </a:cubicBezTo>
                  <a:cubicBezTo>
                    <a:pt x="370" y="938"/>
                    <a:pt x="369" y="942"/>
                    <a:pt x="367" y="945"/>
                  </a:cubicBezTo>
                  <a:cubicBezTo>
                    <a:pt x="366" y="945"/>
                    <a:pt x="365" y="944"/>
                    <a:pt x="364" y="943"/>
                  </a:cubicBezTo>
                  <a:cubicBezTo>
                    <a:pt x="362" y="941"/>
                    <a:pt x="361" y="939"/>
                    <a:pt x="359" y="937"/>
                  </a:cubicBezTo>
                  <a:cubicBezTo>
                    <a:pt x="359" y="937"/>
                    <a:pt x="359" y="936"/>
                    <a:pt x="360" y="935"/>
                  </a:cubicBezTo>
                  <a:close/>
                  <a:moveTo>
                    <a:pt x="363" y="927"/>
                  </a:moveTo>
                  <a:cubicBezTo>
                    <a:pt x="365" y="923"/>
                    <a:pt x="367" y="919"/>
                    <a:pt x="369" y="915"/>
                  </a:cubicBezTo>
                  <a:cubicBezTo>
                    <a:pt x="369" y="914"/>
                    <a:pt x="369" y="914"/>
                    <a:pt x="369" y="914"/>
                  </a:cubicBezTo>
                  <a:cubicBezTo>
                    <a:pt x="372" y="916"/>
                    <a:pt x="375" y="918"/>
                    <a:pt x="378" y="920"/>
                  </a:cubicBezTo>
                  <a:cubicBezTo>
                    <a:pt x="376" y="924"/>
                    <a:pt x="375" y="927"/>
                    <a:pt x="373" y="931"/>
                  </a:cubicBezTo>
                  <a:cubicBezTo>
                    <a:pt x="373" y="931"/>
                    <a:pt x="372" y="932"/>
                    <a:pt x="372" y="932"/>
                  </a:cubicBezTo>
                  <a:cubicBezTo>
                    <a:pt x="369" y="930"/>
                    <a:pt x="366" y="929"/>
                    <a:pt x="363" y="927"/>
                  </a:cubicBezTo>
                  <a:close/>
                  <a:moveTo>
                    <a:pt x="370" y="912"/>
                  </a:moveTo>
                  <a:cubicBezTo>
                    <a:pt x="371" y="908"/>
                    <a:pt x="372" y="905"/>
                    <a:pt x="373" y="901"/>
                  </a:cubicBezTo>
                  <a:cubicBezTo>
                    <a:pt x="377" y="904"/>
                    <a:pt x="381" y="906"/>
                    <a:pt x="384" y="908"/>
                  </a:cubicBezTo>
                  <a:cubicBezTo>
                    <a:pt x="384" y="908"/>
                    <a:pt x="384" y="908"/>
                    <a:pt x="384" y="909"/>
                  </a:cubicBezTo>
                  <a:cubicBezTo>
                    <a:pt x="383" y="912"/>
                    <a:pt x="381" y="915"/>
                    <a:pt x="380" y="918"/>
                  </a:cubicBezTo>
                  <a:cubicBezTo>
                    <a:pt x="376" y="916"/>
                    <a:pt x="373" y="914"/>
                    <a:pt x="370" y="912"/>
                  </a:cubicBezTo>
                  <a:close/>
                  <a:moveTo>
                    <a:pt x="385" y="905"/>
                  </a:moveTo>
                  <a:cubicBezTo>
                    <a:pt x="383" y="904"/>
                    <a:pt x="382" y="904"/>
                    <a:pt x="380" y="903"/>
                  </a:cubicBezTo>
                  <a:cubicBezTo>
                    <a:pt x="378" y="901"/>
                    <a:pt x="376" y="900"/>
                    <a:pt x="374" y="899"/>
                  </a:cubicBezTo>
                  <a:cubicBezTo>
                    <a:pt x="374" y="897"/>
                    <a:pt x="375" y="895"/>
                    <a:pt x="375" y="893"/>
                  </a:cubicBezTo>
                  <a:cubicBezTo>
                    <a:pt x="376" y="892"/>
                    <a:pt x="376" y="891"/>
                    <a:pt x="376" y="890"/>
                  </a:cubicBezTo>
                  <a:cubicBezTo>
                    <a:pt x="377" y="890"/>
                    <a:pt x="377" y="891"/>
                    <a:pt x="378" y="891"/>
                  </a:cubicBezTo>
                  <a:cubicBezTo>
                    <a:pt x="381" y="894"/>
                    <a:pt x="384" y="897"/>
                    <a:pt x="387" y="899"/>
                  </a:cubicBezTo>
                  <a:cubicBezTo>
                    <a:pt x="387" y="901"/>
                    <a:pt x="386" y="903"/>
                    <a:pt x="385" y="905"/>
                  </a:cubicBezTo>
                  <a:close/>
                  <a:moveTo>
                    <a:pt x="381" y="892"/>
                  </a:moveTo>
                  <a:cubicBezTo>
                    <a:pt x="379" y="891"/>
                    <a:pt x="378" y="889"/>
                    <a:pt x="377" y="888"/>
                  </a:cubicBezTo>
                  <a:cubicBezTo>
                    <a:pt x="377" y="885"/>
                    <a:pt x="378" y="882"/>
                    <a:pt x="379" y="879"/>
                  </a:cubicBezTo>
                  <a:cubicBezTo>
                    <a:pt x="383" y="881"/>
                    <a:pt x="386" y="884"/>
                    <a:pt x="389" y="886"/>
                  </a:cubicBezTo>
                  <a:cubicBezTo>
                    <a:pt x="390" y="887"/>
                    <a:pt x="390" y="887"/>
                    <a:pt x="391" y="888"/>
                  </a:cubicBezTo>
                  <a:cubicBezTo>
                    <a:pt x="390" y="891"/>
                    <a:pt x="389" y="895"/>
                    <a:pt x="388" y="898"/>
                  </a:cubicBezTo>
                  <a:cubicBezTo>
                    <a:pt x="385" y="896"/>
                    <a:pt x="383" y="894"/>
                    <a:pt x="381" y="892"/>
                  </a:cubicBezTo>
                  <a:close/>
                  <a:moveTo>
                    <a:pt x="375" y="886"/>
                  </a:moveTo>
                  <a:cubicBezTo>
                    <a:pt x="375" y="886"/>
                    <a:pt x="375" y="887"/>
                    <a:pt x="375" y="887"/>
                  </a:cubicBezTo>
                  <a:cubicBezTo>
                    <a:pt x="372" y="885"/>
                    <a:pt x="370" y="883"/>
                    <a:pt x="367" y="881"/>
                  </a:cubicBezTo>
                  <a:cubicBezTo>
                    <a:pt x="366" y="880"/>
                    <a:pt x="364" y="879"/>
                    <a:pt x="362" y="877"/>
                  </a:cubicBezTo>
                  <a:cubicBezTo>
                    <a:pt x="363" y="875"/>
                    <a:pt x="364" y="873"/>
                    <a:pt x="365" y="872"/>
                  </a:cubicBezTo>
                  <a:cubicBezTo>
                    <a:pt x="366" y="872"/>
                    <a:pt x="367" y="872"/>
                    <a:pt x="369" y="872"/>
                  </a:cubicBezTo>
                  <a:cubicBezTo>
                    <a:pt x="371" y="874"/>
                    <a:pt x="373" y="876"/>
                    <a:pt x="376" y="877"/>
                  </a:cubicBezTo>
                  <a:cubicBezTo>
                    <a:pt x="376" y="877"/>
                    <a:pt x="377" y="878"/>
                    <a:pt x="378" y="878"/>
                  </a:cubicBezTo>
                  <a:cubicBezTo>
                    <a:pt x="376" y="881"/>
                    <a:pt x="376" y="884"/>
                    <a:pt x="375" y="886"/>
                  </a:cubicBezTo>
                  <a:close/>
                  <a:moveTo>
                    <a:pt x="361" y="876"/>
                  </a:moveTo>
                  <a:cubicBezTo>
                    <a:pt x="360" y="876"/>
                    <a:pt x="360" y="876"/>
                    <a:pt x="360" y="876"/>
                  </a:cubicBezTo>
                  <a:cubicBezTo>
                    <a:pt x="359" y="874"/>
                    <a:pt x="356" y="873"/>
                    <a:pt x="355" y="872"/>
                  </a:cubicBezTo>
                  <a:cubicBezTo>
                    <a:pt x="357" y="872"/>
                    <a:pt x="359" y="872"/>
                    <a:pt x="362" y="872"/>
                  </a:cubicBezTo>
                  <a:cubicBezTo>
                    <a:pt x="362" y="872"/>
                    <a:pt x="362" y="872"/>
                    <a:pt x="363" y="872"/>
                  </a:cubicBezTo>
                  <a:cubicBezTo>
                    <a:pt x="362" y="873"/>
                    <a:pt x="361" y="875"/>
                    <a:pt x="361" y="876"/>
                  </a:cubicBezTo>
                  <a:close/>
                  <a:moveTo>
                    <a:pt x="357" y="875"/>
                  </a:moveTo>
                  <a:cubicBezTo>
                    <a:pt x="358" y="875"/>
                    <a:pt x="359" y="876"/>
                    <a:pt x="360" y="877"/>
                  </a:cubicBezTo>
                  <a:cubicBezTo>
                    <a:pt x="360" y="879"/>
                    <a:pt x="359" y="881"/>
                    <a:pt x="359" y="883"/>
                  </a:cubicBezTo>
                  <a:cubicBezTo>
                    <a:pt x="359" y="884"/>
                    <a:pt x="358" y="886"/>
                    <a:pt x="358" y="888"/>
                  </a:cubicBezTo>
                  <a:cubicBezTo>
                    <a:pt x="354" y="886"/>
                    <a:pt x="351" y="884"/>
                    <a:pt x="347" y="882"/>
                  </a:cubicBezTo>
                  <a:cubicBezTo>
                    <a:pt x="349" y="878"/>
                    <a:pt x="351" y="875"/>
                    <a:pt x="352" y="871"/>
                  </a:cubicBezTo>
                  <a:cubicBezTo>
                    <a:pt x="352" y="871"/>
                    <a:pt x="353" y="871"/>
                    <a:pt x="353" y="871"/>
                  </a:cubicBezTo>
                  <a:cubicBezTo>
                    <a:pt x="354" y="873"/>
                    <a:pt x="356" y="874"/>
                    <a:pt x="357" y="875"/>
                  </a:cubicBezTo>
                  <a:close/>
                  <a:moveTo>
                    <a:pt x="345" y="881"/>
                  </a:moveTo>
                  <a:cubicBezTo>
                    <a:pt x="344" y="880"/>
                    <a:pt x="344" y="880"/>
                    <a:pt x="343" y="879"/>
                  </a:cubicBezTo>
                  <a:cubicBezTo>
                    <a:pt x="340" y="878"/>
                    <a:pt x="338" y="877"/>
                    <a:pt x="336" y="876"/>
                  </a:cubicBezTo>
                  <a:cubicBezTo>
                    <a:pt x="337" y="874"/>
                    <a:pt x="337" y="872"/>
                    <a:pt x="338" y="871"/>
                  </a:cubicBezTo>
                  <a:cubicBezTo>
                    <a:pt x="342" y="871"/>
                    <a:pt x="346" y="871"/>
                    <a:pt x="350" y="871"/>
                  </a:cubicBezTo>
                  <a:cubicBezTo>
                    <a:pt x="348" y="874"/>
                    <a:pt x="347" y="878"/>
                    <a:pt x="345" y="881"/>
                  </a:cubicBezTo>
                  <a:close/>
                  <a:moveTo>
                    <a:pt x="334" y="875"/>
                  </a:moveTo>
                  <a:cubicBezTo>
                    <a:pt x="334" y="874"/>
                    <a:pt x="333" y="874"/>
                    <a:pt x="332" y="874"/>
                  </a:cubicBezTo>
                  <a:cubicBezTo>
                    <a:pt x="332" y="873"/>
                    <a:pt x="332" y="872"/>
                    <a:pt x="332" y="871"/>
                  </a:cubicBezTo>
                  <a:cubicBezTo>
                    <a:pt x="332" y="871"/>
                    <a:pt x="332" y="871"/>
                    <a:pt x="332" y="871"/>
                  </a:cubicBezTo>
                  <a:cubicBezTo>
                    <a:pt x="334" y="871"/>
                    <a:pt x="335" y="871"/>
                    <a:pt x="336" y="871"/>
                  </a:cubicBezTo>
                  <a:cubicBezTo>
                    <a:pt x="335" y="872"/>
                    <a:pt x="335" y="873"/>
                    <a:pt x="334" y="875"/>
                  </a:cubicBezTo>
                  <a:close/>
                  <a:moveTo>
                    <a:pt x="334" y="876"/>
                  </a:moveTo>
                  <a:cubicBezTo>
                    <a:pt x="333" y="877"/>
                    <a:pt x="333" y="878"/>
                    <a:pt x="332" y="879"/>
                  </a:cubicBezTo>
                  <a:cubicBezTo>
                    <a:pt x="332" y="877"/>
                    <a:pt x="332" y="876"/>
                    <a:pt x="332" y="875"/>
                  </a:cubicBezTo>
                  <a:cubicBezTo>
                    <a:pt x="333" y="875"/>
                    <a:pt x="333" y="875"/>
                    <a:pt x="334" y="876"/>
                  </a:cubicBezTo>
                  <a:close/>
                  <a:moveTo>
                    <a:pt x="335" y="877"/>
                  </a:moveTo>
                  <a:cubicBezTo>
                    <a:pt x="338" y="879"/>
                    <a:pt x="342" y="880"/>
                    <a:pt x="345" y="882"/>
                  </a:cubicBezTo>
                  <a:cubicBezTo>
                    <a:pt x="343" y="885"/>
                    <a:pt x="342" y="889"/>
                    <a:pt x="340" y="892"/>
                  </a:cubicBezTo>
                  <a:cubicBezTo>
                    <a:pt x="339" y="891"/>
                    <a:pt x="337" y="890"/>
                    <a:pt x="335" y="889"/>
                  </a:cubicBezTo>
                  <a:cubicBezTo>
                    <a:pt x="334" y="889"/>
                    <a:pt x="333" y="888"/>
                    <a:pt x="332" y="888"/>
                  </a:cubicBezTo>
                  <a:cubicBezTo>
                    <a:pt x="332" y="886"/>
                    <a:pt x="332" y="885"/>
                    <a:pt x="332" y="884"/>
                  </a:cubicBezTo>
                  <a:cubicBezTo>
                    <a:pt x="333" y="882"/>
                    <a:pt x="334" y="879"/>
                    <a:pt x="335" y="877"/>
                  </a:cubicBezTo>
                  <a:close/>
                  <a:moveTo>
                    <a:pt x="332" y="889"/>
                  </a:moveTo>
                  <a:cubicBezTo>
                    <a:pt x="335" y="891"/>
                    <a:pt x="337" y="892"/>
                    <a:pt x="340" y="894"/>
                  </a:cubicBezTo>
                  <a:cubicBezTo>
                    <a:pt x="337" y="899"/>
                    <a:pt x="335" y="905"/>
                    <a:pt x="332" y="911"/>
                  </a:cubicBezTo>
                  <a:cubicBezTo>
                    <a:pt x="331" y="911"/>
                    <a:pt x="331" y="910"/>
                    <a:pt x="330" y="910"/>
                  </a:cubicBezTo>
                  <a:cubicBezTo>
                    <a:pt x="330" y="906"/>
                    <a:pt x="330" y="902"/>
                    <a:pt x="331" y="898"/>
                  </a:cubicBezTo>
                  <a:cubicBezTo>
                    <a:pt x="331" y="895"/>
                    <a:pt x="332" y="892"/>
                    <a:pt x="332" y="889"/>
                  </a:cubicBezTo>
                  <a:cubicBezTo>
                    <a:pt x="332" y="889"/>
                    <a:pt x="332" y="889"/>
                    <a:pt x="332" y="889"/>
                  </a:cubicBezTo>
                  <a:close/>
                  <a:moveTo>
                    <a:pt x="331" y="913"/>
                  </a:moveTo>
                  <a:cubicBezTo>
                    <a:pt x="331" y="915"/>
                    <a:pt x="330" y="917"/>
                    <a:pt x="329" y="918"/>
                  </a:cubicBezTo>
                  <a:cubicBezTo>
                    <a:pt x="329" y="916"/>
                    <a:pt x="329" y="914"/>
                    <a:pt x="330" y="912"/>
                  </a:cubicBezTo>
                  <a:cubicBezTo>
                    <a:pt x="330" y="913"/>
                    <a:pt x="331" y="913"/>
                    <a:pt x="331" y="913"/>
                  </a:cubicBezTo>
                  <a:close/>
                  <a:moveTo>
                    <a:pt x="330" y="923"/>
                  </a:moveTo>
                  <a:cubicBezTo>
                    <a:pt x="331" y="924"/>
                    <a:pt x="333" y="925"/>
                    <a:pt x="335" y="925"/>
                  </a:cubicBezTo>
                  <a:cubicBezTo>
                    <a:pt x="339" y="927"/>
                    <a:pt x="343" y="929"/>
                    <a:pt x="347" y="932"/>
                  </a:cubicBezTo>
                  <a:cubicBezTo>
                    <a:pt x="345" y="935"/>
                    <a:pt x="344" y="939"/>
                    <a:pt x="342" y="943"/>
                  </a:cubicBezTo>
                  <a:cubicBezTo>
                    <a:pt x="338" y="940"/>
                    <a:pt x="333" y="937"/>
                    <a:pt x="329" y="934"/>
                  </a:cubicBezTo>
                  <a:cubicBezTo>
                    <a:pt x="329" y="933"/>
                    <a:pt x="329" y="932"/>
                    <a:pt x="329" y="931"/>
                  </a:cubicBezTo>
                  <a:cubicBezTo>
                    <a:pt x="329" y="928"/>
                    <a:pt x="329" y="926"/>
                    <a:pt x="329" y="924"/>
                  </a:cubicBezTo>
                  <a:cubicBezTo>
                    <a:pt x="329" y="924"/>
                    <a:pt x="329" y="923"/>
                    <a:pt x="330" y="923"/>
                  </a:cubicBezTo>
                  <a:close/>
                  <a:moveTo>
                    <a:pt x="340" y="953"/>
                  </a:moveTo>
                  <a:cubicBezTo>
                    <a:pt x="341" y="951"/>
                    <a:pt x="342" y="948"/>
                    <a:pt x="343" y="946"/>
                  </a:cubicBezTo>
                  <a:cubicBezTo>
                    <a:pt x="343" y="946"/>
                    <a:pt x="343" y="946"/>
                    <a:pt x="344" y="946"/>
                  </a:cubicBezTo>
                  <a:cubicBezTo>
                    <a:pt x="346" y="948"/>
                    <a:pt x="349" y="950"/>
                    <a:pt x="352" y="952"/>
                  </a:cubicBezTo>
                  <a:cubicBezTo>
                    <a:pt x="352" y="953"/>
                    <a:pt x="352" y="954"/>
                    <a:pt x="352" y="955"/>
                  </a:cubicBezTo>
                  <a:cubicBezTo>
                    <a:pt x="349" y="955"/>
                    <a:pt x="346" y="955"/>
                    <a:pt x="343" y="954"/>
                  </a:cubicBezTo>
                  <a:cubicBezTo>
                    <a:pt x="342" y="954"/>
                    <a:pt x="340" y="954"/>
                    <a:pt x="339" y="954"/>
                  </a:cubicBezTo>
                  <a:cubicBezTo>
                    <a:pt x="339" y="954"/>
                    <a:pt x="340" y="954"/>
                    <a:pt x="340" y="953"/>
                  </a:cubicBezTo>
                  <a:close/>
                  <a:moveTo>
                    <a:pt x="347" y="946"/>
                  </a:moveTo>
                  <a:cubicBezTo>
                    <a:pt x="346" y="945"/>
                    <a:pt x="345" y="944"/>
                    <a:pt x="344" y="944"/>
                  </a:cubicBezTo>
                  <a:cubicBezTo>
                    <a:pt x="345" y="940"/>
                    <a:pt x="347" y="936"/>
                    <a:pt x="348" y="933"/>
                  </a:cubicBezTo>
                  <a:cubicBezTo>
                    <a:pt x="348" y="933"/>
                    <a:pt x="348" y="933"/>
                    <a:pt x="348" y="933"/>
                  </a:cubicBezTo>
                  <a:cubicBezTo>
                    <a:pt x="351" y="934"/>
                    <a:pt x="354" y="936"/>
                    <a:pt x="356" y="938"/>
                  </a:cubicBezTo>
                  <a:cubicBezTo>
                    <a:pt x="355" y="942"/>
                    <a:pt x="354" y="946"/>
                    <a:pt x="353" y="949"/>
                  </a:cubicBezTo>
                  <a:cubicBezTo>
                    <a:pt x="351" y="948"/>
                    <a:pt x="349" y="947"/>
                    <a:pt x="347" y="946"/>
                  </a:cubicBezTo>
                  <a:close/>
                  <a:moveTo>
                    <a:pt x="354" y="953"/>
                  </a:moveTo>
                  <a:cubicBezTo>
                    <a:pt x="355" y="954"/>
                    <a:pt x="356" y="954"/>
                    <a:pt x="357" y="955"/>
                  </a:cubicBezTo>
                  <a:cubicBezTo>
                    <a:pt x="356" y="955"/>
                    <a:pt x="355" y="955"/>
                    <a:pt x="354" y="955"/>
                  </a:cubicBezTo>
                  <a:cubicBezTo>
                    <a:pt x="354" y="954"/>
                    <a:pt x="354" y="954"/>
                    <a:pt x="354" y="953"/>
                  </a:cubicBezTo>
                  <a:close/>
                  <a:moveTo>
                    <a:pt x="355" y="951"/>
                  </a:moveTo>
                  <a:cubicBezTo>
                    <a:pt x="356" y="947"/>
                    <a:pt x="357" y="944"/>
                    <a:pt x="358" y="940"/>
                  </a:cubicBezTo>
                  <a:cubicBezTo>
                    <a:pt x="359" y="941"/>
                    <a:pt x="360" y="943"/>
                    <a:pt x="362" y="944"/>
                  </a:cubicBezTo>
                  <a:cubicBezTo>
                    <a:pt x="363" y="945"/>
                    <a:pt x="365" y="946"/>
                    <a:pt x="366" y="948"/>
                  </a:cubicBezTo>
                  <a:cubicBezTo>
                    <a:pt x="365" y="950"/>
                    <a:pt x="364" y="952"/>
                    <a:pt x="362" y="954"/>
                  </a:cubicBezTo>
                  <a:cubicBezTo>
                    <a:pt x="362" y="955"/>
                    <a:pt x="364" y="955"/>
                    <a:pt x="364" y="955"/>
                  </a:cubicBezTo>
                  <a:cubicBezTo>
                    <a:pt x="365" y="954"/>
                    <a:pt x="366" y="953"/>
                    <a:pt x="367" y="952"/>
                  </a:cubicBezTo>
                  <a:cubicBezTo>
                    <a:pt x="367" y="952"/>
                    <a:pt x="367" y="952"/>
                    <a:pt x="366" y="952"/>
                  </a:cubicBezTo>
                  <a:cubicBezTo>
                    <a:pt x="367" y="951"/>
                    <a:pt x="367" y="950"/>
                    <a:pt x="367" y="949"/>
                  </a:cubicBezTo>
                  <a:cubicBezTo>
                    <a:pt x="369" y="951"/>
                    <a:pt x="371" y="952"/>
                    <a:pt x="372" y="954"/>
                  </a:cubicBezTo>
                  <a:cubicBezTo>
                    <a:pt x="372" y="954"/>
                    <a:pt x="372" y="954"/>
                    <a:pt x="372" y="954"/>
                  </a:cubicBezTo>
                  <a:cubicBezTo>
                    <a:pt x="371" y="954"/>
                    <a:pt x="371" y="954"/>
                    <a:pt x="371" y="955"/>
                  </a:cubicBezTo>
                  <a:cubicBezTo>
                    <a:pt x="367" y="955"/>
                    <a:pt x="364" y="955"/>
                    <a:pt x="361" y="955"/>
                  </a:cubicBezTo>
                  <a:cubicBezTo>
                    <a:pt x="360" y="954"/>
                    <a:pt x="359" y="954"/>
                    <a:pt x="358" y="953"/>
                  </a:cubicBezTo>
                  <a:cubicBezTo>
                    <a:pt x="357" y="952"/>
                    <a:pt x="356" y="951"/>
                    <a:pt x="355" y="951"/>
                  </a:cubicBezTo>
                  <a:close/>
                  <a:moveTo>
                    <a:pt x="369" y="947"/>
                  </a:moveTo>
                  <a:cubicBezTo>
                    <a:pt x="370" y="943"/>
                    <a:pt x="371" y="940"/>
                    <a:pt x="373" y="936"/>
                  </a:cubicBezTo>
                  <a:cubicBezTo>
                    <a:pt x="373" y="936"/>
                    <a:pt x="373" y="936"/>
                    <a:pt x="373" y="936"/>
                  </a:cubicBezTo>
                  <a:cubicBezTo>
                    <a:pt x="379" y="939"/>
                    <a:pt x="384" y="944"/>
                    <a:pt x="389" y="949"/>
                  </a:cubicBezTo>
                  <a:cubicBezTo>
                    <a:pt x="389" y="949"/>
                    <a:pt x="389" y="949"/>
                    <a:pt x="389" y="949"/>
                  </a:cubicBezTo>
                  <a:cubicBezTo>
                    <a:pt x="389" y="951"/>
                    <a:pt x="388" y="953"/>
                    <a:pt x="387" y="954"/>
                  </a:cubicBezTo>
                  <a:cubicBezTo>
                    <a:pt x="384" y="955"/>
                    <a:pt x="380" y="955"/>
                    <a:pt x="376" y="955"/>
                  </a:cubicBezTo>
                  <a:cubicBezTo>
                    <a:pt x="374" y="952"/>
                    <a:pt x="371" y="949"/>
                    <a:pt x="369" y="947"/>
                  </a:cubicBezTo>
                  <a:close/>
                  <a:moveTo>
                    <a:pt x="388" y="945"/>
                  </a:moveTo>
                  <a:cubicBezTo>
                    <a:pt x="384" y="941"/>
                    <a:pt x="379" y="937"/>
                    <a:pt x="374" y="933"/>
                  </a:cubicBezTo>
                  <a:cubicBezTo>
                    <a:pt x="376" y="929"/>
                    <a:pt x="378" y="925"/>
                    <a:pt x="380" y="921"/>
                  </a:cubicBezTo>
                  <a:cubicBezTo>
                    <a:pt x="385" y="924"/>
                    <a:pt x="389" y="927"/>
                    <a:pt x="394" y="930"/>
                  </a:cubicBezTo>
                  <a:cubicBezTo>
                    <a:pt x="394" y="933"/>
                    <a:pt x="394" y="935"/>
                    <a:pt x="394" y="938"/>
                  </a:cubicBezTo>
                  <a:cubicBezTo>
                    <a:pt x="393" y="941"/>
                    <a:pt x="391" y="944"/>
                    <a:pt x="390" y="947"/>
                  </a:cubicBezTo>
                  <a:cubicBezTo>
                    <a:pt x="390" y="946"/>
                    <a:pt x="389" y="945"/>
                    <a:pt x="388" y="945"/>
                  </a:cubicBezTo>
                  <a:close/>
                  <a:moveTo>
                    <a:pt x="391" y="951"/>
                  </a:moveTo>
                  <a:cubicBezTo>
                    <a:pt x="392" y="952"/>
                    <a:pt x="393" y="953"/>
                    <a:pt x="394" y="954"/>
                  </a:cubicBezTo>
                  <a:cubicBezTo>
                    <a:pt x="394" y="954"/>
                    <a:pt x="394" y="954"/>
                    <a:pt x="394" y="954"/>
                  </a:cubicBezTo>
                  <a:cubicBezTo>
                    <a:pt x="392" y="954"/>
                    <a:pt x="391" y="954"/>
                    <a:pt x="389" y="954"/>
                  </a:cubicBezTo>
                  <a:cubicBezTo>
                    <a:pt x="390" y="953"/>
                    <a:pt x="390" y="952"/>
                    <a:pt x="391" y="951"/>
                  </a:cubicBezTo>
                  <a:close/>
                  <a:moveTo>
                    <a:pt x="392" y="948"/>
                  </a:moveTo>
                  <a:cubicBezTo>
                    <a:pt x="393" y="947"/>
                    <a:pt x="393" y="945"/>
                    <a:pt x="394" y="943"/>
                  </a:cubicBezTo>
                  <a:cubicBezTo>
                    <a:pt x="394" y="946"/>
                    <a:pt x="394" y="948"/>
                    <a:pt x="394" y="950"/>
                  </a:cubicBezTo>
                  <a:cubicBezTo>
                    <a:pt x="393" y="950"/>
                    <a:pt x="393" y="949"/>
                    <a:pt x="392" y="948"/>
                  </a:cubicBezTo>
                  <a:close/>
                  <a:moveTo>
                    <a:pt x="394" y="907"/>
                  </a:moveTo>
                  <a:cubicBezTo>
                    <a:pt x="394" y="908"/>
                    <a:pt x="394" y="909"/>
                    <a:pt x="394" y="910"/>
                  </a:cubicBezTo>
                  <a:cubicBezTo>
                    <a:pt x="392" y="909"/>
                    <a:pt x="389" y="908"/>
                    <a:pt x="387" y="906"/>
                  </a:cubicBezTo>
                  <a:cubicBezTo>
                    <a:pt x="388" y="905"/>
                    <a:pt x="388" y="903"/>
                    <a:pt x="389" y="901"/>
                  </a:cubicBezTo>
                  <a:cubicBezTo>
                    <a:pt x="390" y="901"/>
                    <a:pt x="390" y="902"/>
                    <a:pt x="391" y="902"/>
                  </a:cubicBezTo>
                  <a:cubicBezTo>
                    <a:pt x="392" y="903"/>
                    <a:pt x="393" y="904"/>
                    <a:pt x="394" y="904"/>
                  </a:cubicBezTo>
                  <a:cubicBezTo>
                    <a:pt x="394" y="905"/>
                    <a:pt x="394" y="906"/>
                    <a:pt x="394" y="907"/>
                  </a:cubicBezTo>
                  <a:close/>
                  <a:moveTo>
                    <a:pt x="393" y="903"/>
                  </a:moveTo>
                  <a:cubicBezTo>
                    <a:pt x="392" y="902"/>
                    <a:pt x="391" y="901"/>
                    <a:pt x="389" y="900"/>
                  </a:cubicBezTo>
                  <a:cubicBezTo>
                    <a:pt x="390" y="897"/>
                    <a:pt x="391" y="894"/>
                    <a:pt x="392" y="892"/>
                  </a:cubicBezTo>
                  <a:cubicBezTo>
                    <a:pt x="392" y="891"/>
                    <a:pt x="393" y="890"/>
                    <a:pt x="393" y="889"/>
                  </a:cubicBezTo>
                  <a:cubicBezTo>
                    <a:pt x="394" y="890"/>
                    <a:pt x="394" y="890"/>
                    <a:pt x="395" y="891"/>
                  </a:cubicBezTo>
                  <a:cubicBezTo>
                    <a:pt x="395" y="895"/>
                    <a:pt x="394" y="899"/>
                    <a:pt x="394" y="903"/>
                  </a:cubicBezTo>
                  <a:cubicBezTo>
                    <a:pt x="394" y="903"/>
                    <a:pt x="394" y="903"/>
                    <a:pt x="393" y="903"/>
                  </a:cubicBezTo>
                  <a:close/>
                  <a:moveTo>
                    <a:pt x="393" y="888"/>
                  </a:moveTo>
                  <a:cubicBezTo>
                    <a:pt x="394" y="886"/>
                    <a:pt x="395" y="884"/>
                    <a:pt x="396" y="882"/>
                  </a:cubicBezTo>
                  <a:cubicBezTo>
                    <a:pt x="396" y="884"/>
                    <a:pt x="395" y="887"/>
                    <a:pt x="395" y="889"/>
                  </a:cubicBezTo>
                  <a:cubicBezTo>
                    <a:pt x="394" y="889"/>
                    <a:pt x="394" y="889"/>
                    <a:pt x="393" y="888"/>
                  </a:cubicBezTo>
                  <a:close/>
                  <a:moveTo>
                    <a:pt x="392" y="885"/>
                  </a:moveTo>
                  <a:cubicBezTo>
                    <a:pt x="392" y="886"/>
                    <a:pt x="392" y="886"/>
                    <a:pt x="392" y="887"/>
                  </a:cubicBezTo>
                  <a:cubicBezTo>
                    <a:pt x="391" y="887"/>
                    <a:pt x="391" y="886"/>
                    <a:pt x="390" y="886"/>
                  </a:cubicBezTo>
                  <a:cubicBezTo>
                    <a:pt x="387" y="883"/>
                    <a:pt x="383" y="880"/>
                    <a:pt x="380" y="878"/>
                  </a:cubicBezTo>
                  <a:cubicBezTo>
                    <a:pt x="380" y="876"/>
                    <a:pt x="381" y="875"/>
                    <a:pt x="383" y="874"/>
                  </a:cubicBezTo>
                  <a:cubicBezTo>
                    <a:pt x="384" y="873"/>
                    <a:pt x="381" y="873"/>
                    <a:pt x="381" y="873"/>
                  </a:cubicBezTo>
                  <a:cubicBezTo>
                    <a:pt x="379" y="874"/>
                    <a:pt x="379" y="876"/>
                    <a:pt x="378" y="877"/>
                  </a:cubicBezTo>
                  <a:cubicBezTo>
                    <a:pt x="378" y="877"/>
                    <a:pt x="378" y="877"/>
                    <a:pt x="378" y="877"/>
                  </a:cubicBezTo>
                  <a:cubicBezTo>
                    <a:pt x="375" y="875"/>
                    <a:pt x="373" y="874"/>
                    <a:pt x="370" y="872"/>
                  </a:cubicBezTo>
                  <a:cubicBezTo>
                    <a:pt x="377" y="872"/>
                    <a:pt x="383" y="872"/>
                    <a:pt x="389" y="872"/>
                  </a:cubicBezTo>
                  <a:cubicBezTo>
                    <a:pt x="392" y="872"/>
                    <a:pt x="394" y="872"/>
                    <a:pt x="397" y="871"/>
                  </a:cubicBezTo>
                  <a:cubicBezTo>
                    <a:pt x="397" y="872"/>
                    <a:pt x="397" y="872"/>
                    <a:pt x="397" y="872"/>
                  </a:cubicBezTo>
                  <a:cubicBezTo>
                    <a:pt x="395" y="876"/>
                    <a:pt x="394" y="881"/>
                    <a:pt x="392" y="885"/>
                  </a:cubicBezTo>
                  <a:close/>
                  <a:moveTo>
                    <a:pt x="353" y="863"/>
                  </a:moveTo>
                  <a:cubicBezTo>
                    <a:pt x="346" y="862"/>
                    <a:pt x="340" y="862"/>
                    <a:pt x="333" y="862"/>
                  </a:cubicBezTo>
                  <a:cubicBezTo>
                    <a:pt x="334" y="854"/>
                    <a:pt x="335" y="846"/>
                    <a:pt x="336" y="838"/>
                  </a:cubicBezTo>
                  <a:cubicBezTo>
                    <a:pt x="338" y="819"/>
                    <a:pt x="339" y="799"/>
                    <a:pt x="342" y="780"/>
                  </a:cubicBezTo>
                  <a:cubicBezTo>
                    <a:pt x="345" y="760"/>
                    <a:pt x="349" y="741"/>
                    <a:pt x="352" y="722"/>
                  </a:cubicBezTo>
                  <a:cubicBezTo>
                    <a:pt x="352" y="719"/>
                    <a:pt x="353" y="715"/>
                    <a:pt x="353" y="712"/>
                  </a:cubicBezTo>
                  <a:cubicBezTo>
                    <a:pt x="353" y="712"/>
                    <a:pt x="353" y="712"/>
                    <a:pt x="353" y="712"/>
                  </a:cubicBezTo>
                  <a:cubicBezTo>
                    <a:pt x="354" y="716"/>
                    <a:pt x="355" y="720"/>
                    <a:pt x="359" y="723"/>
                  </a:cubicBezTo>
                  <a:cubicBezTo>
                    <a:pt x="362" y="725"/>
                    <a:pt x="365" y="725"/>
                    <a:pt x="368" y="725"/>
                  </a:cubicBezTo>
                  <a:cubicBezTo>
                    <a:pt x="370" y="724"/>
                    <a:pt x="371" y="723"/>
                    <a:pt x="372" y="721"/>
                  </a:cubicBezTo>
                  <a:cubicBezTo>
                    <a:pt x="374" y="724"/>
                    <a:pt x="376" y="725"/>
                    <a:pt x="381" y="726"/>
                  </a:cubicBezTo>
                  <a:cubicBezTo>
                    <a:pt x="386" y="727"/>
                    <a:pt x="390" y="727"/>
                    <a:pt x="395" y="724"/>
                  </a:cubicBezTo>
                  <a:cubicBezTo>
                    <a:pt x="402" y="719"/>
                    <a:pt x="403" y="707"/>
                    <a:pt x="399" y="700"/>
                  </a:cubicBezTo>
                  <a:cubicBezTo>
                    <a:pt x="397" y="696"/>
                    <a:pt x="392" y="695"/>
                    <a:pt x="388" y="696"/>
                  </a:cubicBezTo>
                  <a:cubicBezTo>
                    <a:pt x="382" y="697"/>
                    <a:pt x="381" y="693"/>
                    <a:pt x="376" y="690"/>
                  </a:cubicBezTo>
                  <a:cubicBezTo>
                    <a:pt x="368" y="684"/>
                    <a:pt x="356" y="689"/>
                    <a:pt x="355" y="699"/>
                  </a:cubicBezTo>
                  <a:cubicBezTo>
                    <a:pt x="354" y="702"/>
                    <a:pt x="357" y="704"/>
                    <a:pt x="360" y="704"/>
                  </a:cubicBezTo>
                  <a:cubicBezTo>
                    <a:pt x="360" y="704"/>
                    <a:pt x="360" y="704"/>
                    <a:pt x="360" y="704"/>
                  </a:cubicBezTo>
                  <a:cubicBezTo>
                    <a:pt x="363" y="704"/>
                    <a:pt x="364" y="701"/>
                    <a:pt x="363" y="699"/>
                  </a:cubicBezTo>
                  <a:cubicBezTo>
                    <a:pt x="364" y="696"/>
                    <a:pt x="367" y="694"/>
                    <a:pt x="370" y="695"/>
                  </a:cubicBezTo>
                  <a:cubicBezTo>
                    <a:pt x="372" y="695"/>
                    <a:pt x="374" y="698"/>
                    <a:pt x="375" y="699"/>
                  </a:cubicBezTo>
                  <a:cubicBezTo>
                    <a:pt x="378" y="702"/>
                    <a:pt x="382" y="704"/>
                    <a:pt x="386" y="704"/>
                  </a:cubicBezTo>
                  <a:cubicBezTo>
                    <a:pt x="389" y="704"/>
                    <a:pt x="392" y="701"/>
                    <a:pt x="394" y="705"/>
                  </a:cubicBezTo>
                  <a:cubicBezTo>
                    <a:pt x="394" y="708"/>
                    <a:pt x="394" y="711"/>
                    <a:pt x="393" y="713"/>
                  </a:cubicBezTo>
                  <a:cubicBezTo>
                    <a:pt x="391" y="723"/>
                    <a:pt x="379" y="720"/>
                    <a:pt x="376" y="713"/>
                  </a:cubicBezTo>
                  <a:cubicBezTo>
                    <a:pt x="375" y="711"/>
                    <a:pt x="373" y="711"/>
                    <a:pt x="371" y="712"/>
                  </a:cubicBezTo>
                  <a:cubicBezTo>
                    <a:pt x="369" y="713"/>
                    <a:pt x="366" y="718"/>
                    <a:pt x="363" y="717"/>
                  </a:cubicBezTo>
                  <a:cubicBezTo>
                    <a:pt x="361" y="716"/>
                    <a:pt x="360" y="709"/>
                    <a:pt x="359" y="706"/>
                  </a:cubicBezTo>
                  <a:cubicBezTo>
                    <a:pt x="358" y="704"/>
                    <a:pt x="356" y="703"/>
                    <a:pt x="354" y="704"/>
                  </a:cubicBezTo>
                  <a:cubicBezTo>
                    <a:pt x="354" y="691"/>
                    <a:pt x="355" y="678"/>
                    <a:pt x="356" y="665"/>
                  </a:cubicBezTo>
                  <a:cubicBezTo>
                    <a:pt x="357" y="651"/>
                    <a:pt x="359" y="637"/>
                    <a:pt x="361" y="623"/>
                  </a:cubicBezTo>
                  <a:cubicBezTo>
                    <a:pt x="365" y="622"/>
                    <a:pt x="370" y="623"/>
                    <a:pt x="373" y="623"/>
                  </a:cubicBezTo>
                  <a:cubicBezTo>
                    <a:pt x="382" y="623"/>
                    <a:pt x="391" y="624"/>
                    <a:pt x="399" y="626"/>
                  </a:cubicBezTo>
                  <a:cubicBezTo>
                    <a:pt x="402" y="627"/>
                    <a:pt x="404" y="627"/>
                    <a:pt x="405" y="628"/>
                  </a:cubicBezTo>
                  <a:cubicBezTo>
                    <a:pt x="406" y="631"/>
                    <a:pt x="407" y="633"/>
                    <a:pt x="407" y="636"/>
                  </a:cubicBezTo>
                  <a:cubicBezTo>
                    <a:pt x="409" y="645"/>
                    <a:pt x="409" y="656"/>
                    <a:pt x="410" y="665"/>
                  </a:cubicBezTo>
                  <a:cubicBezTo>
                    <a:pt x="411" y="675"/>
                    <a:pt x="411" y="686"/>
                    <a:pt x="411" y="696"/>
                  </a:cubicBezTo>
                  <a:cubicBezTo>
                    <a:pt x="411" y="716"/>
                    <a:pt x="410" y="737"/>
                    <a:pt x="410" y="757"/>
                  </a:cubicBezTo>
                  <a:cubicBezTo>
                    <a:pt x="410" y="791"/>
                    <a:pt x="403" y="825"/>
                    <a:pt x="399" y="858"/>
                  </a:cubicBezTo>
                  <a:cubicBezTo>
                    <a:pt x="399" y="859"/>
                    <a:pt x="398" y="861"/>
                    <a:pt x="398" y="862"/>
                  </a:cubicBezTo>
                  <a:cubicBezTo>
                    <a:pt x="383" y="864"/>
                    <a:pt x="368" y="864"/>
                    <a:pt x="353" y="863"/>
                  </a:cubicBezTo>
                  <a:close/>
                  <a:moveTo>
                    <a:pt x="378" y="488"/>
                  </a:moveTo>
                  <a:cubicBezTo>
                    <a:pt x="378" y="480"/>
                    <a:pt x="377" y="472"/>
                    <a:pt x="374" y="465"/>
                  </a:cubicBezTo>
                  <a:cubicBezTo>
                    <a:pt x="372" y="459"/>
                    <a:pt x="361" y="450"/>
                    <a:pt x="370" y="445"/>
                  </a:cubicBezTo>
                  <a:cubicBezTo>
                    <a:pt x="375" y="442"/>
                    <a:pt x="382" y="442"/>
                    <a:pt x="388" y="442"/>
                  </a:cubicBezTo>
                  <a:cubicBezTo>
                    <a:pt x="387" y="444"/>
                    <a:pt x="386" y="446"/>
                    <a:pt x="387" y="448"/>
                  </a:cubicBezTo>
                  <a:cubicBezTo>
                    <a:pt x="388" y="452"/>
                    <a:pt x="395" y="451"/>
                    <a:pt x="395" y="447"/>
                  </a:cubicBezTo>
                  <a:cubicBezTo>
                    <a:pt x="397" y="444"/>
                    <a:pt x="399" y="442"/>
                    <a:pt x="402" y="440"/>
                  </a:cubicBezTo>
                  <a:cubicBezTo>
                    <a:pt x="407" y="440"/>
                    <a:pt x="412" y="440"/>
                    <a:pt x="418" y="440"/>
                  </a:cubicBezTo>
                  <a:cubicBezTo>
                    <a:pt x="423" y="441"/>
                    <a:pt x="434" y="444"/>
                    <a:pt x="430" y="450"/>
                  </a:cubicBezTo>
                  <a:cubicBezTo>
                    <a:pt x="428" y="451"/>
                    <a:pt x="426" y="452"/>
                    <a:pt x="425" y="452"/>
                  </a:cubicBezTo>
                  <a:cubicBezTo>
                    <a:pt x="424" y="452"/>
                    <a:pt x="423" y="453"/>
                    <a:pt x="422" y="453"/>
                  </a:cubicBezTo>
                  <a:cubicBezTo>
                    <a:pt x="421" y="452"/>
                    <a:pt x="420" y="452"/>
                    <a:pt x="419" y="452"/>
                  </a:cubicBezTo>
                  <a:cubicBezTo>
                    <a:pt x="419" y="452"/>
                    <a:pt x="419" y="452"/>
                    <a:pt x="418" y="452"/>
                  </a:cubicBezTo>
                  <a:cubicBezTo>
                    <a:pt x="415" y="452"/>
                    <a:pt x="413" y="456"/>
                    <a:pt x="415" y="458"/>
                  </a:cubicBezTo>
                  <a:cubicBezTo>
                    <a:pt x="417" y="460"/>
                    <a:pt x="420" y="461"/>
                    <a:pt x="422" y="460"/>
                  </a:cubicBezTo>
                  <a:cubicBezTo>
                    <a:pt x="420" y="464"/>
                    <a:pt x="417" y="467"/>
                    <a:pt x="415" y="471"/>
                  </a:cubicBezTo>
                  <a:cubicBezTo>
                    <a:pt x="406" y="487"/>
                    <a:pt x="408" y="503"/>
                    <a:pt x="407" y="520"/>
                  </a:cubicBezTo>
                  <a:cubicBezTo>
                    <a:pt x="403" y="521"/>
                    <a:pt x="399" y="522"/>
                    <a:pt x="395" y="521"/>
                  </a:cubicBezTo>
                  <a:cubicBezTo>
                    <a:pt x="394" y="521"/>
                    <a:pt x="380" y="517"/>
                    <a:pt x="381" y="515"/>
                  </a:cubicBezTo>
                  <a:cubicBezTo>
                    <a:pt x="381" y="514"/>
                    <a:pt x="380" y="513"/>
                    <a:pt x="380" y="514"/>
                  </a:cubicBezTo>
                  <a:cubicBezTo>
                    <a:pt x="379" y="515"/>
                    <a:pt x="379" y="515"/>
                    <a:pt x="379" y="515"/>
                  </a:cubicBezTo>
                  <a:cubicBezTo>
                    <a:pt x="379" y="516"/>
                    <a:pt x="379" y="516"/>
                    <a:pt x="380" y="516"/>
                  </a:cubicBezTo>
                  <a:cubicBezTo>
                    <a:pt x="388" y="521"/>
                    <a:pt x="398" y="525"/>
                    <a:pt x="406" y="521"/>
                  </a:cubicBezTo>
                  <a:cubicBezTo>
                    <a:pt x="406" y="522"/>
                    <a:pt x="406" y="522"/>
                    <a:pt x="406" y="522"/>
                  </a:cubicBezTo>
                  <a:cubicBezTo>
                    <a:pt x="406" y="525"/>
                    <a:pt x="406" y="527"/>
                    <a:pt x="406" y="529"/>
                  </a:cubicBezTo>
                  <a:cubicBezTo>
                    <a:pt x="403" y="533"/>
                    <a:pt x="399" y="536"/>
                    <a:pt x="394" y="537"/>
                  </a:cubicBezTo>
                  <a:cubicBezTo>
                    <a:pt x="393" y="537"/>
                    <a:pt x="382" y="538"/>
                    <a:pt x="383" y="536"/>
                  </a:cubicBezTo>
                  <a:cubicBezTo>
                    <a:pt x="383" y="535"/>
                    <a:pt x="382" y="534"/>
                    <a:pt x="381" y="535"/>
                  </a:cubicBezTo>
                  <a:cubicBezTo>
                    <a:pt x="380" y="539"/>
                    <a:pt x="388" y="538"/>
                    <a:pt x="390" y="538"/>
                  </a:cubicBezTo>
                  <a:cubicBezTo>
                    <a:pt x="396" y="538"/>
                    <a:pt x="402" y="536"/>
                    <a:pt x="406" y="531"/>
                  </a:cubicBezTo>
                  <a:cubicBezTo>
                    <a:pt x="405" y="540"/>
                    <a:pt x="405" y="549"/>
                    <a:pt x="405" y="558"/>
                  </a:cubicBezTo>
                  <a:cubicBezTo>
                    <a:pt x="403" y="561"/>
                    <a:pt x="400" y="564"/>
                    <a:pt x="397" y="565"/>
                  </a:cubicBezTo>
                  <a:cubicBezTo>
                    <a:pt x="394" y="567"/>
                    <a:pt x="390" y="567"/>
                    <a:pt x="387" y="567"/>
                  </a:cubicBezTo>
                  <a:cubicBezTo>
                    <a:pt x="386" y="566"/>
                    <a:pt x="379" y="566"/>
                    <a:pt x="380" y="563"/>
                  </a:cubicBezTo>
                  <a:cubicBezTo>
                    <a:pt x="380" y="562"/>
                    <a:pt x="379" y="562"/>
                    <a:pt x="379" y="562"/>
                  </a:cubicBezTo>
                  <a:cubicBezTo>
                    <a:pt x="376" y="568"/>
                    <a:pt x="387" y="568"/>
                    <a:pt x="390" y="568"/>
                  </a:cubicBezTo>
                  <a:cubicBezTo>
                    <a:pt x="394" y="568"/>
                    <a:pt x="398" y="567"/>
                    <a:pt x="401" y="564"/>
                  </a:cubicBezTo>
                  <a:cubicBezTo>
                    <a:pt x="402" y="563"/>
                    <a:pt x="404" y="561"/>
                    <a:pt x="405" y="560"/>
                  </a:cubicBezTo>
                  <a:cubicBezTo>
                    <a:pt x="405" y="565"/>
                    <a:pt x="405" y="571"/>
                    <a:pt x="405" y="577"/>
                  </a:cubicBezTo>
                  <a:cubicBezTo>
                    <a:pt x="398" y="579"/>
                    <a:pt x="391" y="581"/>
                    <a:pt x="383" y="580"/>
                  </a:cubicBezTo>
                  <a:cubicBezTo>
                    <a:pt x="383" y="580"/>
                    <a:pt x="383" y="580"/>
                    <a:pt x="383" y="579"/>
                  </a:cubicBezTo>
                  <a:cubicBezTo>
                    <a:pt x="384" y="579"/>
                    <a:pt x="383" y="578"/>
                    <a:pt x="382" y="579"/>
                  </a:cubicBezTo>
                  <a:cubicBezTo>
                    <a:pt x="382" y="579"/>
                    <a:pt x="382" y="580"/>
                    <a:pt x="381" y="581"/>
                  </a:cubicBezTo>
                  <a:cubicBezTo>
                    <a:pt x="381" y="581"/>
                    <a:pt x="381" y="582"/>
                    <a:pt x="382" y="582"/>
                  </a:cubicBezTo>
                  <a:cubicBezTo>
                    <a:pt x="390" y="582"/>
                    <a:pt x="398" y="581"/>
                    <a:pt x="405" y="578"/>
                  </a:cubicBezTo>
                  <a:cubicBezTo>
                    <a:pt x="405" y="580"/>
                    <a:pt x="405" y="582"/>
                    <a:pt x="405" y="583"/>
                  </a:cubicBezTo>
                  <a:cubicBezTo>
                    <a:pt x="405" y="589"/>
                    <a:pt x="405" y="594"/>
                    <a:pt x="405" y="599"/>
                  </a:cubicBezTo>
                  <a:cubicBezTo>
                    <a:pt x="405" y="599"/>
                    <a:pt x="404" y="599"/>
                    <a:pt x="404" y="599"/>
                  </a:cubicBezTo>
                  <a:cubicBezTo>
                    <a:pt x="398" y="603"/>
                    <a:pt x="390" y="602"/>
                    <a:pt x="383" y="602"/>
                  </a:cubicBezTo>
                  <a:cubicBezTo>
                    <a:pt x="382" y="602"/>
                    <a:pt x="382" y="603"/>
                    <a:pt x="383" y="603"/>
                  </a:cubicBezTo>
                  <a:cubicBezTo>
                    <a:pt x="389" y="603"/>
                    <a:pt x="397" y="604"/>
                    <a:pt x="403" y="601"/>
                  </a:cubicBezTo>
                  <a:cubicBezTo>
                    <a:pt x="404" y="601"/>
                    <a:pt x="404" y="600"/>
                    <a:pt x="405" y="600"/>
                  </a:cubicBezTo>
                  <a:cubicBezTo>
                    <a:pt x="405" y="604"/>
                    <a:pt x="404" y="608"/>
                    <a:pt x="404" y="612"/>
                  </a:cubicBezTo>
                  <a:cubicBezTo>
                    <a:pt x="404" y="615"/>
                    <a:pt x="404" y="617"/>
                    <a:pt x="404" y="620"/>
                  </a:cubicBezTo>
                  <a:cubicBezTo>
                    <a:pt x="401" y="619"/>
                    <a:pt x="397" y="618"/>
                    <a:pt x="394" y="617"/>
                  </a:cubicBezTo>
                  <a:cubicBezTo>
                    <a:pt x="386" y="616"/>
                    <a:pt x="379" y="615"/>
                    <a:pt x="371" y="615"/>
                  </a:cubicBezTo>
                  <a:cubicBezTo>
                    <a:pt x="368" y="615"/>
                    <a:pt x="365" y="615"/>
                    <a:pt x="362" y="615"/>
                  </a:cubicBezTo>
                  <a:cubicBezTo>
                    <a:pt x="363" y="612"/>
                    <a:pt x="364" y="608"/>
                    <a:pt x="364" y="605"/>
                  </a:cubicBezTo>
                  <a:cubicBezTo>
                    <a:pt x="367" y="585"/>
                    <a:pt x="370" y="566"/>
                    <a:pt x="372" y="546"/>
                  </a:cubicBezTo>
                  <a:cubicBezTo>
                    <a:pt x="373" y="527"/>
                    <a:pt x="378" y="508"/>
                    <a:pt x="378" y="488"/>
                  </a:cubicBezTo>
                  <a:close/>
                  <a:moveTo>
                    <a:pt x="444" y="934"/>
                  </a:moveTo>
                  <a:cubicBezTo>
                    <a:pt x="444" y="934"/>
                    <a:pt x="444" y="934"/>
                    <a:pt x="444" y="934"/>
                  </a:cubicBezTo>
                  <a:cubicBezTo>
                    <a:pt x="444" y="935"/>
                    <a:pt x="444" y="935"/>
                    <a:pt x="444" y="936"/>
                  </a:cubicBezTo>
                  <a:cubicBezTo>
                    <a:pt x="441" y="934"/>
                    <a:pt x="439" y="933"/>
                    <a:pt x="436" y="931"/>
                  </a:cubicBezTo>
                  <a:cubicBezTo>
                    <a:pt x="435" y="931"/>
                    <a:pt x="434" y="930"/>
                    <a:pt x="433" y="930"/>
                  </a:cubicBezTo>
                  <a:cubicBezTo>
                    <a:pt x="435" y="926"/>
                    <a:pt x="437" y="922"/>
                    <a:pt x="438" y="919"/>
                  </a:cubicBezTo>
                  <a:cubicBezTo>
                    <a:pt x="440" y="920"/>
                    <a:pt x="442" y="921"/>
                    <a:pt x="444" y="922"/>
                  </a:cubicBezTo>
                  <a:cubicBezTo>
                    <a:pt x="444" y="924"/>
                    <a:pt x="444" y="926"/>
                    <a:pt x="444" y="927"/>
                  </a:cubicBezTo>
                  <a:cubicBezTo>
                    <a:pt x="444" y="930"/>
                    <a:pt x="444" y="932"/>
                    <a:pt x="444" y="934"/>
                  </a:cubicBezTo>
                  <a:close/>
                  <a:moveTo>
                    <a:pt x="404" y="911"/>
                  </a:moveTo>
                  <a:cubicBezTo>
                    <a:pt x="404" y="912"/>
                    <a:pt x="403" y="913"/>
                    <a:pt x="403" y="915"/>
                  </a:cubicBezTo>
                  <a:cubicBezTo>
                    <a:pt x="402" y="914"/>
                    <a:pt x="402" y="914"/>
                    <a:pt x="401" y="914"/>
                  </a:cubicBezTo>
                  <a:cubicBezTo>
                    <a:pt x="401" y="912"/>
                    <a:pt x="401" y="911"/>
                    <a:pt x="401" y="909"/>
                  </a:cubicBezTo>
                  <a:cubicBezTo>
                    <a:pt x="402" y="910"/>
                    <a:pt x="403" y="910"/>
                    <a:pt x="404" y="911"/>
                  </a:cubicBezTo>
                  <a:close/>
                  <a:moveTo>
                    <a:pt x="402" y="908"/>
                  </a:moveTo>
                  <a:cubicBezTo>
                    <a:pt x="402" y="905"/>
                    <a:pt x="402" y="901"/>
                    <a:pt x="402" y="898"/>
                  </a:cubicBezTo>
                  <a:cubicBezTo>
                    <a:pt x="402" y="897"/>
                    <a:pt x="402" y="896"/>
                    <a:pt x="402" y="895"/>
                  </a:cubicBezTo>
                  <a:cubicBezTo>
                    <a:pt x="402" y="895"/>
                    <a:pt x="402" y="896"/>
                    <a:pt x="403" y="896"/>
                  </a:cubicBezTo>
                  <a:cubicBezTo>
                    <a:pt x="404" y="897"/>
                    <a:pt x="406" y="898"/>
                    <a:pt x="408" y="899"/>
                  </a:cubicBezTo>
                  <a:cubicBezTo>
                    <a:pt x="407" y="903"/>
                    <a:pt x="405" y="906"/>
                    <a:pt x="404" y="910"/>
                  </a:cubicBezTo>
                  <a:cubicBezTo>
                    <a:pt x="403" y="909"/>
                    <a:pt x="402" y="909"/>
                    <a:pt x="402" y="908"/>
                  </a:cubicBezTo>
                  <a:close/>
                  <a:moveTo>
                    <a:pt x="404" y="918"/>
                  </a:moveTo>
                  <a:cubicBezTo>
                    <a:pt x="408" y="920"/>
                    <a:pt x="412" y="922"/>
                    <a:pt x="416" y="924"/>
                  </a:cubicBezTo>
                  <a:cubicBezTo>
                    <a:pt x="415" y="929"/>
                    <a:pt x="413" y="933"/>
                    <a:pt x="412" y="937"/>
                  </a:cubicBezTo>
                  <a:cubicBezTo>
                    <a:pt x="408" y="936"/>
                    <a:pt x="405" y="934"/>
                    <a:pt x="402" y="932"/>
                  </a:cubicBezTo>
                  <a:cubicBezTo>
                    <a:pt x="402" y="932"/>
                    <a:pt x="402" y="932"/>
                    <a:pt x="402" y="932"/>
                  </a:cubicBezTo>
                  <a:cubicBezTo>
                    <a:pt x="402" y="929"/>
                    <a:pt x="401" y="927"/>
                    <a:pt x="401" y="924"/>
                  </a:cubicBezTo>
                  <a:cubicBezTo>
                    <a:pt x="402" y="922"/>
                    <a:pt x="403" y="920"/>
                    <a:pt x="404" y="918"/>
                  </a:cubicBezTo>
                  <a:close/>
                  <a:moveTo>
                    <a:pt x="405" y="916"/>
                  </a:moveTo>
                  <a:cubicBezTo>
                    <a:pt x="405" y="915"/>
                    <a:pt x="405" y="913"/>
                    <a:pt x="406" y="912"/>
                  </a:cubicBezTo>
                  <a:cubicBezTo>
                    <a:pt x="410" y="915"/>
                    <a:pt x="414" y="918"/>
                    <a:pt x="417" y="920"/>
                  </a:cubicBezTo>
                  <a:cubicBezTo>
                    <a:pt x="417" y="921"/>
                    <a:pt x="417" y="921"/>
                    <a:pt x="417" y="922"/>
                  </a:cubicBezTo>
                  <a:cubicBezTo>
                    <a:pt x="413" y="920"/>
                    <a:pt x="409" y="918"/>
                    <a:pt x="405" y="916"/>
                  </a:cubicBezTo>
                  <a:close/>
                  <a:moveTo>
                    <a:pt x="407" y="912"/>
                  </a:moveTo>
                  <a:cubicBezTo>
                    <a:pt x="407" y="912"/>
                    <a:pt x="406" y="911"/>
                    <a:pt x="406" y="911"/>
                  </a:cubicBezTo>
                  <a:cubicBezTo>
                    <a:pt x="407" y="908"/>
                    <a:pt x="408" y="904"/>
                    <a:pt x="410" y="900"/>
                  </a:cubicBezTo>
                  <a:cubicBezTo>
                    <a:pt x="412" y="902"/>
                    <a:pt x="414" y="903"/>
                    <a:pt x="416" y="905"/>
                  </a:cubicBezTo>
                  <a:cubicBezTo>
                    <a:pt x="418" y="906"/>
                    <a:pt x="420" y="907"/>
                    <a:pt x="421" y="908"/>
                  </a:cubicBezTo>
                  <a:cubicBezTo>
                    <a:pt x="420" y="910"/>
                    <a:pt x="420" y="913"/>
                    <a:pt x="419" y="916"/>
                  </a:cubicBezTo>
                  <a:cubicBezTo>
                    <a:pt x="419" y="917"/>
                    <a:pt x="418" y="918"/>
                    <a:pt x="418" y="919"/>
                  </a:cubicBezTo>
                  <a:cubicBezTo>
                    <a:pt x="414" y="917"/>
                    <a:pt x="411" y="915"/>
                    <a:pt x="407" y="912"/>
                  </a:cubicBezTo>
                  <a:close/>
                  <a:moveTo>
                    <a:pt x="410" y="899"/>
                  </a:moveTo>
                  <a:cubicBezTo>
                    <a:pt x="411" y="895"/>
                    <a:pt x="412" y="891"/>
                    <a:pt x="413" y="887"/>
                  </a:cubicBezTo>
                  <a:cubicBezTo>
                    <a:pt x="414" y="885"/>
                    <a:pt x="414" y="883"/>
                    <a:pt x="415" y="882"/>
                  </a:cubicBezTo>
                  <a:cubicBezTo>
                    <a:pt x="418" y="884"/>
                    <a:pt x="422" y="887"/>
                    <a:pt x="425" y="889"/>
                  </a:cubicBezTo>
                  <a:cubicBezTo>
                    <a:pt x="424" y="895"/>
                    <a:pt x="423" y="901"/>
                    <a:pt x="421" y="907"/>
                  </a:cubicBezTo>
                  <a:cubicBezTo>
                    <a:pt x="420" y="906"/>
                    <a:pt x="419" y="905"/>
                    <a:pt x="417" y="904"/>
                  </a:cubicBezTo>
                  <a:cubicBezTo>
                    <a:pt x="415" y="903"/>
                    <a:pt x="412" y="901"/>
                    <a:pt x="410" y="899"/>
                  </a:cubicBezTo>
                  <a:close/>
                  <a:moveTo>
                    <a:pt x="419" y="922"/>
                  </a:moveTo>
                  <a:cubicBezTo>
                    <a:pt x="423" y="924"/>
                    <a:pt x="427" y="927"/>
                    <a:pt x="431" y="929"/>
                  </a:cubicBezTo>
                  <a:cubicBezTo>
                    <a:pt x="431" y="929"/>
                    <a:pt x="431" y="930"/>
                    <a:pt x="431" y="930"/>
                  </a:cubicBezTo>
                  <a:cubicBezTo>
                    <a:pt x="427" y="927"/>
                    <a:pt x="423" y="925"/>
                    <a:pt x="419" y="923"/>
                  </a:cubicBezTo>
                  <a:cubicBezTo>
                    <a:pt x="419" y="922"/>
                    <a:pt x="419" y="922"/>
                    <a:pt x="419" y="922"/>
                  </a:cubicBezTo>
                  <a:close/>
                  <a:moveTo>
                    <a:pt x="420" y="921"/>
                  </a:moveTo>
                  <a:cubicBezTo>
                    <a:pt x="420" y="918"/>
                    <a:pt x="421" y="916"/>
                    <a:pt x="422" y="913"/>
                  </a:cubicBezTo>
                  <a:cubicBezTo>
                    <a:pt x="422" y="912"/>
                    <a:pt x="423" y="910"/>
                    <a:pt x="423" y="909"/>
                  </a:cubicBezTo>
                  <a:cubicBezTo>
                    <a:pt x="428" y="912"/>
                    <a:pt x="432" y="915"/>
                    <a:pt x="436" y="918"/>
                  </a:cubicBezTo>
                  <a:cubicBezTo>
                    <a:pt x="435" y="921"/>
                    <a:pt x="433" y="925"/>
                    <a:pt x="432" y="928"/>
                  </a:cubicBezTo>
                  <a:cubicBezTo>
                    <a:pt x="428" y="926"/>
                    <a:pt x="424" y="923"/>
                    <a:pt x="420" y="921"/>
                  </a:cubicBezTo>
                  <a:close/>
                  <a:moveTo>
                    <a:pt x="438" y="918"/>
                  </a:moveTo>
                  <a:cubicBezTo>
                    <a:pt x="439" y="915"/>
                    <a:pt x="440" y="913"/>
                    <a:pt x="441" y="911"/>
                  </a:cubicBezTo>
                  <a:cubicBezTo>
                    <a:pt x="442" y="908"/>
                    <a:pt x="442" y="906"/>
                    <a:pt x="442" y="903"/>
                  </a:cubicBezTo>
                  <a:cubicBezTo>
                    <a:pt x="443" y="904"/>
                    <a:pt x="444" y="904"/>
                    <a:pt x="445" y="905"/>
                  </a:cubicBezTo>
                  <a:cubicBezTo>
                    <a:pt x="445" y="910"/>
                    <a:pt x="445" y="916"/>
                    <a:pt x="444" y="921"/>
                  </a:cubicBezTo>
                  <a:cubicBezTo>
                    <a:pt x="442" y="920"/>
                    <a:pt x="440" y="919"/>
                    <a:pt x="438" y="918"/>
                  </a:cubicBezTo>
                  <a:close/>
                  <a:moveTo>
                    <a:pt x="442" y="893"/>
                  </a:moveTo>
                  <a:cubicBezTo>
                    <a:pt x="439" y="891"/>
                    <a:pt x="437" y="890"/>
                    <a:pt x="435" y="888"/>
                  </a:cubicBezTo>
                  <a:cubicBezTo>
                    <a:pt x="433" y="886"/>
                    <a:pt x="430" y="884"/>
                    <a:pt x="428" y="882"/>
                  </a:cubicBezTo>
                  <a:cubicBezTo>
                    <a:pt x="429" y="878"/>
                    <a:pt x="429" y="874"/>
                    <a:pt x="429" y="870"/>
                  </a:cubicBezTo>
                  <a:cubicBezTo>
                    <a:pt x="432" y="872"/>
                    <a:pt x="434" y="874"/>
                    <a:pt x="436" y="875"/>
                  </a:cubicBezTo>
                  <a:cubicBezTo>
                    <a:pt x="439" y="877"/>
                    <a:pt x="441" y="879"/>
                    <a:pt x="443" y="881"/>
                  </a:cubicBezTo>
                  <a:cubicBezTo>
                    <a:pt x="443" y="882"/>
                    <a:pt x="443" y="883"/>
                    <a:pt x="443" y="884"/>
                  </a:cubicBezTo>
                  <a:cubicBezTo>
                    <a:pt x="443" y="887"/>
                    <a:pt x="442" y="890"/>
                    <a:pt x="442" y="893"/>
                  </a:cubicBezTo>
                  <a:close/>
                  <a:moveTo>
                    <a:pt x="433" y="888"/>
                  </a:moveTo>
                  <a:cubicBezTo>
                    <a:pt x="436" y="890"/>
                    <a:pt x="439" y="892"/>
                    <a:pt x="441" y="894"/>
                  </a:cubicBezTo>
                  <a:cubicBezTo>
                    <a:pt x="441" y="896"/>
                    <a:pt x="441" y="898"/>
                    <a:pt x="440" y="900"/>
                  </a:cubicBezTo>
                  <a:cubicBezTo>
                    <a:pt x="437" y="897"/>
                    <a:pt x="433" y="894"/>
                    <a:pt x="429" y="891"/>
                  </a:cubicBezTo>
                  <a:cubicBezTo>
                    <a:pt x="428" y="890"/>
                    <a:pt x="427" y="890"/>
                    <a:pt x="427" y="889"/>
                  </a:cubicBezTo>
                  <a:cubicBezTo>
                    <a:pt x="427" y="887"/>
                    <a:pt x="427" y="885"/>
                    <a:pt x="428" y="883"/>
                  </a:cubicBezTo>
                  <a:cubicBezTo>
                    <a:pt x="430" y="885"/>
                    <a:pt x="431" y="886"/>
                    <a:pt x="433" y="888"/>
                  </a:cubicBezTo>
                  <a:close/>
                  <a:moveTo>
                    <a:pt x="440" y="901"/>
                  </a:moveTo>
                  <a:cubicBezTo>
                    <a:pt x="440" y="904"/>
                    <a:pt x="439" y="907"/>
                    <a:pt x="439" y="909"/>
                  </a:cubicBezTo>
                  <a:cubicBezTo>
                    <a:pt x="438" y="912"/>
                    <a:pt x="438" y="914"/>
                    <a:pt x="437" y="917"/>
                  </a:cubicBezTo>
                  <a:cubicBezTo>
                    <a:pt x="432" y="914"/>
                    <a:pt x="428" y="911"/>
                    <a:pt x="423" y="908"/>
                  </a:cubicBezTo>
                  <a:cubicBezTo>
                    <a:pt x="425" y="902"/>
                    <a:pt x="425" y="896"/>
                    <a:pt x="427" y="891"/>
                  </a:cubicBezTo>
                  <a:cubicBezTo>
                    <a:pt x="431" y="894"/>
                    <a:pt x="436" y="898"/>
                    <a:pt x="440" y="901"/>
                  </a:cubicBezTo>
                  <a:close/>
                  <a:moveTo>
                    <a:pt x="426" y="881"/>
                  </a:moveTo>
                  <a:cubicBezTo>
                    <a:pt x="425" y="880"/>
                    <a:pt x="423" y="879"/>
                    <a:pt x="422" y="878"/>
                  </a:cubicBezTo>
                  <a:cubicBezTo>
                    <a:pt x="420" y="877"/>
                    <a:pt x="418" y="876"/>
                    <a:pt x="417" y="875"/>
                  </a:cubicBezTo>
                  <a:cubicBezTo>
                    <a:pt x="417" y="873"/>
                    <a:pt x="418" y="871"/>
                    <a:pt x="418" y="869"/>
                  </a:cubicBezTo>
                  <a:cubicBezTo>
                    <a:pt x="418" y="869"/>
                    <a:pt x="418" y="869"/>
                    <a:pt x="418" y="869"/>
                  </a:cubicBezTo>
                  <a:cubicBezTo>
                    <a:pt x="421" y="869"/>
                    <a:pt x="424" y="869"/>
                    <a:pt x="426" y="869"/>
                  </a:cubicBezTo>
                  <a:cubicBezTo>
                    <a:pt x="427" y="869"/>
                    <a:pt x="427" y="869"/>
                    <a:pt x="427" y="869"/>
                  </a:cubicBezTo>
                  <a:cubicBezTo>
                    <a:pt x="427" y="873"/>
                    <a:pt x="426" y="877"/>
                    <a:pt x="426" y="881"/>
                  </a:cubicBezTo>
                  <a:close/>
                  <a:moveTo>
                    <a:pt x="419" y="878"/>
                  </a:moveTo>
                  <a:cubicBezTo>
                    <a:pt x="422" y="879"/>
                    <a:pt x="424" y="880"/>
                    <a:pt x="426" y="882"/>
                  </a:cubicBezTo>
                  <a:cubicBezTo>
                    <a:pt x="426" y="884"/>
                    <a:pt x="425" y="886"/>
                    <a:pt x="425" y="888"/>
                  </a:cubicBezTo>
                  <a:cubicBezTo>
                    <a:pt x="422" y="886"/>
                    <a:pt x="420" y="884"/>
                    <a:pt x="417" y="882"/>
                  </a:cubicBezTo>
                  <a:cubicBezTo>
                    <a:pt x="416" y="881"/>
                    <a:pt x="416" y="881"/>
                    <a:pt x="415" y="881"/>
                  </a:cubicBezTo>
                  <a:cubicBezTo>
                    <a:pt x="416" y="879"/>
                    <a:pt x="416" y="877"/>
                    <a:pt x="416" y="876"/>
                  </a:cubicBezTo>
                  <a:cubicBezTo>
                    <a:pt x="417" y="876"/>
                    <a:pt x="419" y="877"/>
                    <a:pt x="419" y="878"/>
                  </a:cubicBezTo>
                  <a:close/>
                  <a:moveTo>
                    <a:pt x="415" y="874"/>
                  </a:moveTo>
                  <a:cubicBezTo>
                    <a:pt x="413" y="873"/>
                    <a:pt x="411" y="871"/>
                    <a:pt x="409" y="870"/>
                  </a:cubicBezTo>
                  <a:cubicBezTo>
                    <a:pt x="411" y="870"/>
                    <a:pt x="413" y="869"/>
                    <a:pt x="416" y="869"/>
                  </a:cubicBezTo>
                  <a:cubicBezTo>
                    <a:pt x="415" y="871"/>
                    <a:pt x="415" y="872"/>
                    <a:pt x="415" y="874"/>
                  </a:cubicBezTo>
                  <a:close/>
                  <a:moveTo>
                    <a:pt x="414" y="875"/>
                  </a:moveTo>
                  <a:cubicBezTo>
                    <a:pt x="414" y="876"/>
                    <a:pt x="413" y="878"/>
                    <a:pt x="413" y="879"/>
                  </a:cubicBezTo>
                  <a:cubicBezTo>
                    <a:pt x="411" y="878"/>
                    <a:pt x="408" y="876"/>
                    <a:pt x="407" y="875"/>
                  </a:cubicBezTo>
                  <a:cubicBezTo>
                    <a:pt x="406" y="874"/>
                    <a:pt x="405" y="875"/>
                    <a:pt x="406" y="875"/>
                  </a:cubicBezTo>
                  <a:cubicBezTo>
                    <a:pt x="407" y="877"/>
                    <a:pt x="410" y="879"/>
                    <a:pt x="413" y="880"/>
                  </a:cubicBezTo>
                  <a:cubicBezTo>
                    <a:pt x="412" y="882"/>
                    <a:pt x="412" y="883"/>
                    <a:pt x="412" y="885"/>
                  </a:cubicBezTo>
                  <a:cubicBezTo>
                    <a:pt x="410" y="889"/>
                    <a:pt x="409" y="894"/>
                    <a:pt x="408" y="898"/>
                  </a:cubicBezTo>
                  <a:cubicBezTo>
                    <a:pt x="407" y="897"/>
                    <a:pt x="406" y="897"/>
                    <a:pt x="405" y="896"/>
                  </a:cubicBezTo>
                  <a:cubicBezTo>
                    <a:pt x="404" y="895"/>
                    <a:pt x="403" y="895"/>
                    <a:pt x="402" y="894"/>
                  </a:cubicBezTo>
                  <a:cubicBezTo>
                    <a:pt x="403" y="886"/>
                    <a:pt x="404" y="878"/>
                    <a:pt x="405" y="870"/>
                  </a:cubicBezTo>
                  <a:cubicBezTo>
                    <a:pt x="406" y="870"/>
                    <a:pt x="407" y="870"/>
                    <a:pt x="408" y="870"/>
                  </a:cubicBezTo>
                  <a:cubicBezTo>
                    <a:pt x="408" y="870"/>
                    <a:pt x="408" y="870"/>
                    <a:pt x="408" y="870"/>
                  </a:cubicBezTo>
                  <a:cubicBezTo>
                    <a:pt x="410" y="872"/>
                    <a:pt x="412" y="873"/>
                    <a:pt x="414" y="875"/>
                  </a:cubicBezTo>
                  <a:close/>
                  <a:moveTo>
                    <a:pt x="402" y="917"/>
                  </a:moveTo>
                  <a:cubicBezTo>
                    <a:pt x="402" y="917"/>
                    <a:pt x="402" y="918"/>
                    <a:pt x="401" y="918"/>
                  </a:cubicBezTo>
                  <a:cubicBezTo>
                    <a:pt x="401" y="918"/>
                    <a:pt x="401" y="917"/>
                    <a:pt x="401" y="917"/>
                  </a:cubicBezTo>
                  <a:cubicBezTo>
                    <a:pt x="402" y="917"/>
                    <a:pt x="402" y="917"/>
                    <a:pt x="402" y="917"/>
                  </a:cubicBezTo>
                  <a:close/>
                  <a:moveTo>
                    <a:pt x="402" y="934"/>
                  </a:moveTo>
                  <a:cubicBezTo>
                    <a:pt x="405" y="936"/>
                    <a:pt x="408" y="938"/>
                    <a:pt x="411" y="940"/>
                  </a:cubicBezTo>
                  <a:cubicBezTo>
                    <a:pt x="409" y="945"/>
                    <a:pt x="407" y="950"/>
                    <a:pt x="406" y="954"/>
                  </a:cubicBezTo>
                  <a:cubicBezTo>
                    <a:pt x="405" y="954"/>
                    <a:pt x="403" y="954"/>
                    <a:pt x="402" y="954"/>
                  </a:cubicBezTo>
                  <a:cubicBezTo>
                    <a:pt x="402" y="954"/>
                    <a:pt x="402" y="953"/>
                    <a:pt x="401" y="953"/>
                  </a:cubicBezTo>
                  <a:cubicBezTo>
                    <a:pt x="402" y="947"/>
                    <a:pt x="402" y="941"/>
                    <a:pt x="402" y="934"/>
                  </a:cubicBezTo>
                  <a:close/>
                  <a:moveTo>
                    <a:pt x="412" y="941"/>
                  </a:moveTo>
                  <a:cubicBezTo>
                    <a:pt x="417" y="944"/>
                    <a:pt x="421" y="947"/>
                    <a:pt x="425" y="951"/>
                  </a:cubicBezTo>
                  <a:cubicBezTo>
                    <a:pt x="425" y="952"/>
                    <a:pt x="425" y="952"/>
                    <a:pt x="425" y="953"/>
                  </a:cubicBezTo>
                  <a:cubicBezTo>
                    <a:pt x="422" y="953"/>
                    <a:pt x="419" y="954"/>
                    <a:pt x="416" y="954"/>
                  </a:cubicBezTo>
                  <a:cubicBezTo>
                    <a:pt x="413" y="955"/>
                    <a:pt x="411" y="955"/>
                    <a:pt x="409" y="955"/>
                  </a:cubicBezTo>
                  <a:cubicBezTo>
                    <a:pt x="409" y="950"/>
                    <a:pt x="411" y="946"/>
                    <a:pt x="412" y="941"/>
                  </a:cubicBezTo>
                  <a:close/>
                  <a:moveTo>
                    <a:pt x="413" y="939"/>
                  </a:moveTo>
                  <a:cubicBezTo>
                    <a:pt x="414" y="938"/>
                    <a:pt x="414" y="936"/>
                    <a:pt x="414" y="935"/>
                  </a:cubicBezTo>
                  <a:cubicBezTo>
                    <a:pt x="415" y="932"/>
                    <a:pt x="417" y="929"/>
                    <a:pt x="418" y="925"/>
                  </a:cubicBezTo>
                  <a:cubicBezTo>
                    <a:pt x="421" y="927"/>
                    <a:pt x="425" y="929"/>
                    <a:pt x="428" y="931"/>
                  </a:cubicBezTo>
                  <a:cubicBezTo>
                    <a:pt x="429" y="931"/>
                    <a:pt x="429" y="932"/>
                    <a:pt x="430" y="932"/>
                  </a:cubicBezTo>
                  <a:cubicBezTo>
                    <a:pt x="428" y="937"/>
                    <a:pt x="427" y="943"/>
                    <a:pt x="426" y="948"/>
                  </a:cubicBezTo>
                  <a:cubicBezTo>
                    <a:pt x="422" y="944"/>
                    <a:pt x="418" y="941"/>
                    <a:pt x="413" y="939"/>
                  </a:cubicBezTo>
                  <a:close/>
                  <a:moveTo>
                    <a:pt x="432" y="933"/>
                  </a:moveTo>
                  <a:cubicBezTo>
                    <a:pt x="436" y="935"/>
                    <a:pt x="439" y="937"/>
                    <a:pt x="443" y="940"/>
                  </a:cubicBezTo>
                  <a:cubicBezTo>
                    <a:pt x="442" y="942"/>
                    <a:pt x="442" y="944"/>
                    <a:pt x="441" y="946"/>
                  </a:cubicBezTo>
                  <a:cubicBezTo>
                    <a:pt x="441" y="946"/>
                    <a:pt x="441" y="948"/>
                    <a:pt x="441" y="951"/>
                  </a:cubicBezTo>
                  <a:cubicBezTo>
                    <a:pt x="437" y="951"/>
                    <a:pt x="433" y="951"/>
                    <a:pt x="430" y="952"/>
                  </a:cubicBezTo>
                  <a:cubicBezTo>
                    <a:pt x="430" y="952"/>
                    <a:pt x="430" y="952"/>
                    <a:pt x="430" y="952"/>
                  </a:cubicBezTo>
                  <a:cubicBezTo>
                    <a:pt x="429" y="951"/>
                    <a:pt x="428" y="950"/>
                    <a:pt x="428" y="950"/>
                  </a:cubicBezTo>
                  <a:cubicBezTo>
                    <a:pt x="429" y="944"/>
                    <a:pt x="430" y="939"/>
                    <a:pt x="432" y="933"/>
                  </a:cubicBezTo>
                  <a:close/>
                  <a:moveTo>
                    <a:pt x="440" y="935"/>
                  </a:moveTo>
                  <a:cubicBezTo>
                    <a:pt x="441" y="935"/>
                    <a:pt x="442" y="936"/>
                    <a:pt x="444" y="937"/>
                  </a:cubicBezTo>
                  <a:cubicBezTo>
                    <a:pt x="444" y="937"/>
                    <a:pt x="444" y="937"/>
                    <a:pt x="444" y="937"/>
                  </a:cubicBezTo>
                  <a:cubicBezTo>
                    <a:pt x="442" y="936"/>
                    <a:pt x="441" y="935"/>
                    <a:pt x="440" y="935"/>
                  </a:cubicBezTo>
                  <a:close/>
                  <a:moveTo>
                    <a:pt x="445" y="941"/>
                  </a:moveTo>
                  <a:cubicBezTo>
                    <a:pt x="445" y="941"/>
                    <a:pt x="445" y="941"/>
                    <a:pt x="445" y="942"/>
                  </a:cubicBezTo>
                  <a:cubicBezTo>
                    <a:pt x="446" y="945"/>
                    <a:pt x="447" y="949"/>
                    <a:pt x="446" y="949"/>
                  </a:cubicBezTo>
                  <a:cubicBezTo>
                    <a:pt x="446" y="950"/>
                    <a:pt x="445" y="950"/>
                    <a:pt x="445" y="950"/>
                  </a:cubicBezTo>
                  <a:cubicBezTo>
                    <a:pt x="445" y="950"/>
                    <a:pt x="444" y="950"/>
                    <a:pt x="443" y="950"/>
                  </a:cubicBezTo>
                  <a:cubicBezTo>
                    <a:pt x="444" y="947"/>
                    <a:pt x="444" y="944"/>
                    <a:pt x="445" y="941"/>
                  </a:cubicBezTo>
                  <a:close/>
                  <a:moveTo>
                    <a:pt x="443" y="902"/>
                  </a:moveTo>
                  <a:cubicBezTo>
                    <a:pt x="443" y="900"/>
                    <a:pt x="443" y="897"/>
                    <a:pt x="444" y="895"/>
                  </a:cubicBezTo>
                  <a:cubicBezTo>
                    <a:pt x="444" y="895"/>
                    <a:pt x="444" y="896"/>
                    <a:pt x="445" y="896"/>
                  </a:cubicBezTo>
                  <a:cubicBezTo>
                    <a:pt x="445" y="899"/>
                    <a:pt x="445" y="901"/>
                    <a:pt x="445" y="904"/>
                  </a:cubicBezTo>
                  <a:cubicBezTo>
                    <a:pt x="444" y="903"/>
                    <a:pt x="443" y="902"/>
                    <a:pt x="443" y="902"/>
                  </a:cubicBezTo>
                  <a:close/>
                  <a:moveTo>
                    <a:pt x="444" y="894"/>
                  </a:moveTo>
                  <a:cubicBezTo>
                    <a:pt x="444" y="892"/>
                    <a:pt x="444" y="890"/>
                    <a:pt x="445" y="888"/>
                  </a:cubicBezTo>
                  <a:cubicBezTo>
                    <a:pt x="445" y="889"/>
                    <a:pt x="445" y="889"/>
                    <a:pt x="445" y="889"/>
                  </a:cubicBezTo>
                  <a:cubicBezTo>
                    <a:pt x="445" y="891"/>
                    <a:pt x="445" y="893"/>
                    <a:pt x="445" y="895"/>
                  </a:cubicBezTo>
                  <a:cubicBezTo>
                    <a:pt x="444" y="895"/>
                    <a:pt x="444" y="894"/>
                    <a:pt x="444" y="894"/>
                  </a:cubicBezTo>
                  <a:close/>
                  <a:moveTo>
                    <a:pt x="444" y="879"/>
                  </a:moveTo>
                  <a:cubicBezTo>
                    <a:pt x="442" y="878"/>
                    <a:pt x="440" y="877"/>
                    <a:pt x="438" y="876"/>
                  </a:cubicBezTo>
                  <a:cubicBezTo>
                    <a:pt x="435" y="873"/>
                    <a:pt x="432" y="871"/>
                    <a:pt x="429" y="869"/>
                  </a:cubicBezTo>
                  <a:cubicBezTo>
                    <a:pt x="429" y="869"/>
                    <a:pt x="429" y="869"/>
                    <a:pt x="429" y="869"/>
                  </a:cubicBezTo>
                  <a:cubicBezTo>
                    <a:pt x="434" y="869"/>
                    <a:pt x="439" y="869"/>
                    <a:pt x="444" y="869"/>
                  </a:cubicBezTo>
                  <a:cubicBezTo>
                    <a:pt x="444" y="872"/>
                    <a:pt x="444" y="874"/>
                    <a:pt x="444" y="876"/>
                  </a:cubicBezTo>
                  <a:cubicBezTo>
                    <a:pt x="444" y="877"/>
                    <a:pt x="444" y="878"/>
                    <a:pt x="444" y="879"/>
                  </a:cubicBezTo>
                  <a:close/>
                  <a:moveTo>
                    <a:pt x="414" y="632"/>
                  </a:moveTo>
                  <a:cubicBezTo>
                    <a:pt x="415" y="633"/>
                    <a:pt x="416" y="634"/>
                    <a:pt x="417" y="634"/>
                  </a:cubicBezTo>
                  <a:cubicBezTo>
                    <a:pt x="417" y="638"/>
                    <a:pt x="416" y="641"/>
                    <a:pt x="416" y="644"/>
                  </a:cubicBezTo>
                  <a:cubicBezTo>
                    <a:pt x="415" y="640"/>
                    <a:pt x="415" y="636"/>
                    <a:pt x="414" y="632"/>
                  </a:cubicBezTo>
                  <a:close/>
                  <a:moveTo>
                    <a:pt x="421" y="585"/>
                  </a:moveTo>
                  <a:cubicBezTo>
                    <a:pt x="420" y="597"/>
                    <a:pt x="418" y="609"/>
                    <a:pt x="417" y="621"/>
                  </a:cubicBezTo>
                  <a:cubicBezTo>
                    <a:pt x="417" y="622"/>
                    <a:pt x="417" y="624"/>
                    <a:pt x="417" y="626"/>
                  </a:cubicBezTo>
                  <a:cubicBezTo>
                    <a:pt x="415" y="625"/>
                    <a:pt x="414" y="624"/>
                    <a:pt x="412" y="623"/>
                  </a:cubicBezTo>
                  <a:cubicBezTo>
                    <a:pt x="412" y="621"/>
                    <a:pt x="411" y="620"/>
                    <a:pt x="411" y="619"/>
                  </a:cubicBezTo>
                  <a:cubicBezTo>
                    <a:pt x="411" y="614"/>
                    <a:pt x="412" y="608"/>
                    <a:pt x="412" y="603"/>
                  </a:cubicBezTo>
                  <a:cubicBezTo>
                    <a:pt x="413" y="599"/>
                    <a:pt x="413" y="596"/>
                    <a:pt x="413" y="593"/>
                  </a:cubicBezTo>
                  <a:cubicBezTo>
                    <a:pt x="414" y="591"/>
                    <a:pt x="415" y="590"/>
                    <a:pt x="416" y="589"/>
                  </a:cubicBezTo>
                  <a:cubicBezTo>
                    <a:pt x="417" y="588"/>
                    <a:pt x="416" y="587"/>
                    <a:pt x="415" y="588"/>
                  </a:cubicBezTo>
                  <a:cubicBezTo>
                    <a:pt x="414" y="589"/>
                    <a:pt x="414" y="590"/>
                    <a:pt x="413" y="591"/>
                  </a:cubicBezTo>
                  <a:cubicBezTo>
                    <a:pt x="413" y="574"/>
                    <a:pt x="413" y="558"/>
                    <a:pt x="413" y="542"/>
                  </a:cubicBezTo>
                  <a:cubicBezTo>
                    <a:pt x="413" y="532"/>
                    <a:pt x="414" y="523"/>
                    <a:pt x="415" y="513"/>
                  </a:cubicBezTo>
                  <a:cubicBezTo>
                    <a:pt x="415" y="503"/>
                    <a:pt x="414" y="494"/>
                    <a:pt x="418" y="484"/>
                  </a:cubicBezTo>
                  <a:cubicBezTo>
                    <a:pt x="420" y="476"/>
                    <a:pt x="426" y="466"/>
                    <a:pt x="431" y="460"/>
                  </a:cubicBezTo>
                  <a:cubicBezTo>
                    <a:pt x="432" y="459"/>
                    <a:pt x="433" y="458"/>
                    <a:pt x="434" y="457"/>
                  </a:cubicBezTo>
                  <a:cubicBezTo>
                    <a:pt x="435" y="456"/>
                    <a:pt x="437" y="456"/>
                    <a:pt x="438" y="455"/>
                  </a:cubicBezTo>
                  <a:cubicBezTo>
                    <a:pt x="441" y="454"/>
                    <a:pt x="445" y="452"/>
                    <a:pt x="448" y="451"/>
                  </a:cubicBezTo>
                  <a:cubicBezTo>
                    <a:pt x="446" y="461"/>
                    <a:pt x="445" y="471"/>
                    <a:pt x="442" y="481"/>
                  </a:cubicBezTo>
                  <a:cubicBezTo>
                    <a:pt x="439" y="492"/>
                    <a:pt x="437" y="503"/>
                    <a:pt x="435" y="515"/>
                  </a:cubicBezTo>
                  <a:cubicBezTo>
                    <a:pt x="433" y="527"/>
                    <a:pt x="430" y="538"/>
                    <a:pt x="427" y="550"/>
                  </a:cubicBezTo>
                  <a:cubicBezTo>
                    <a:pt x="424" y="562"/>
                    <a:pt x="423" y="573"/>
                    <a:pt x="421" y="585"/>
                  </a:cubicBezTo>
                  <a:close/>
                  <a:moveTo>
                    <a:pt x="325" y="871"/>
                  </a:moveTo>
                  <a:cubicBezTo>
                    <a:pt x="325" y="875"/>
                    <a:pt x="325" y="880"/>
                    <a:pt x="324" y="884"/>
                  </a:cubicBezTo>
                  <a:cubicBezTo>
                    <a:pt x="322" y="883"/>
                    <a:pt x="319" y="882"/>
                    <a:pt x="317" y="881"/>
                  </a:cubicBezTo>
                  <a:cubicBezTo>
                    <a:pt x="315" y="880"/>
                    <a:pt x="313" y="880"/>
                    <a:pt x="311" y="879"/>
                  </a:cubicBezTo>
                  <a:cubicBezTo>
                    <a:pt x="311" y="876"/>
                    <a:pt x="311" y="874"/>
                    <a:pt x="311" y="871"/>
                  </a:cubicBezTo>
                  <a:cubicBezTo>
                    <a:pt x="316" y="871"/>
                    <a:pt x="320" y="871"/>
                    <a:pt x="325" y="871"/>
                  </a:cubicBezTo>
                  <a:close/>
                  <a:moveTo>
                    <a:pt x="313" y="880"/>
                  </a:moveTo>
                  <a:cubicBezTo>
                    <a:pt x="317" y="882"/>
                    <a:pt x="321" y="884"/>
                    <a:pt x="324" y="885"/>
                  </a:cubicBezTo>
                  <a:cubicBezTo>
                    <a:pt x="324" y="889"/>
                    <a:pt x="324" y="893"/>
                    <a:pt x="324" y="896"/>
                  </a:cubicBezTo>
                  <a:cubicBezTo>
                    <a:pt x="322" y="898"/>
                    <a:pt x="321" y="901"/>
                    <a:pt x="320" y="903"/>
                  </a:cubicBezTo>
                  <a:cubicBezTo>
                    <a:pt x="317" y="901"/>
                    <a:pt x="313" y="899"/>
                    <a:pt x="310" y="897"/>
                  </a:cubicBezTo>
                  <a:cubicBezTo>
                    <a:pt x="310" y="891"/>
                    <a:pt x="310" y="885"/>
                    <a:pt x="311" y="880"/>
                  </a:cubicBezTo>
                  <a:cubicBezTo>
                    <a:pt x="311" y="880"/>
                    <a:pt x="312" y="880"/>
                    <a:pt x="313" y="880"/>
                  </a:cubicBezTo>
                  <a:close/>
                  <a:moveTo>
                    <a:pt x="321" y="933"/>
                  </a:moveTo>
                  <a:cubicBezTo>
                    <a:pt x="321" y="934"/>
                    <a:pt x="321" y="935"/>
                    <a:pt x="321" y="937"/>
                  </a:cubicBezTo>
                  <a:cubicBezTo>
                    <a:pt x="321" y="937"/>
                    <a:pt x="321" y="937"/>
                    <a:pt x="321" y="937"/>
                  </a:cubicBezTo>
                  <a:cubicBezTo>
                    <a:pt x="320" y="939"/>
                    <a:pt x="319" y="942"/>
                    <a:pt x="317" y="945"/>
                  </a:cubicBezTo>
                  <a:cubicBezTo>
                    <a:pt x="315" y="943"/>
                    <a:pt x="313" y="941"/>
                    <a:pt x="311" y="940"/>
                  </a:cubicBezTo>
                  <a:cubicBezTo>
                    <a:pt x="310" y="939"/>
                    <a:pt x="310" y="939"/>
                    <a:pt x="309" y="938"/>
                  </a:cubicBezTo>
                  <a:cubicBezTo>
                    <a:pt x="310" y="935"/>
                    <a:pt x="312" y="931"/>
                    <a:pt x="313" y="927"/>
                  </a:cubicBezTo>
                  <a:cubicBezTo>
                    <a:pt x="316" y="929"/>
                    <a:pt x="319" y="931"/>
                    <a:pt x="321" y="933"/>
                  </a:cubicBezTo>
                  <a:close/>
                  <a:moveTo>
                    <a:pt x="314" y="925"/>
                  </a:moveTo>
                  <a:cubicBezTo>
                    <a:pt x="314" y="922"/>
                    <a:pt x="315" y="919"/>
                    <a:pt x="316" y="916"/>
                  </a:cubicBezTo>
                  <a:cubicBezTo>
                    <a:pt x="317" y="917"/>
                    <a:pt x="318" y="917"/>
                    <a:pt x="319" y="918"/>
                  </a:cubicBezTo>
                  <a:cubicBezTo>
                    <a:pt x="320" y="918"/>
                    <a:pt x="321" y="918"/>
                    <a:pt x="322" y="919"/>
                  </a:cubicBezTo>
                  <a:cubicBezTo>
                    <a:pt x="322" y="922"/>
                    <a:pt x="321" y="926"/>
                    <a:pt x="321" y="930"/>
                  </a:cubicBezTo>
                  <a:cubicBezTo>
                    <a:pt x="319" y="928"/>
                    <a:pt x="317" y="927"/>
                    <a:pt x="315" y="926"/>
                  </a:cubicBezTo>
                  <a:cubicBezTo>
                    <a:pt x="315" y="925"/>
                    <a:pt x="314" y="925"/>
                    <a:pt x="314" y="925"/>
                  </a:cubicBezTo>
                  <a:close/>
                  <a:moveTo>
                    <a:pt x="321" y="947"/>
                  </a:moveTo>
                  <a:cubicBezTo>
                    <a:pt x="321" y="947"/>
                    <a:pt x="320" y="946"/>
                    <a:pt x="319" y="946"/>
                  </a:cubicBezTo>
                  <a:cubicBezTo>
                    <a:pt x="320" y="945"/>
                    <a:pt x="321" y="944"/>
                    <a:pt x="321" y="942"/>
                  </a:cubicBezTo>
                  <a:cubicBezTo>
                    <a:pt x="321" y="944"/>
                    <a:pt x="321" y="946"/>
                    <a:pt x="321" y="947"/>
                  </a:cubicBezTo>
                  <a:close/>
                  <a:moveTo>
                    <a:pt x="318" y="948"/>
                  </a:moveTo>
                  <a:cubicBezTo>
                    <a:pt x="319" y="949"/>
                    <a:pt x="320" y="949"/>
                    <a:pt x="321" y="950"/>
                  </a:cubicBezTo>
                  <a:cubicBezTo>
                    <a:pt x="321" y="950"/>
                    <a:pt x="321" y="950"/>
                    <a:pt x="322" y="951"/>
                  </a:cubicBezTo>
                  <a:cubicBezTo>
                    <a:pt x="322" y="951"/>
                    <a:pt x="322" y="952"/>
                    <a:pt x="322" y="952"/>
                  </a:cubicBezTo>
                  <a:cubicBezTo>
                    <a:pt x="320" y="952"/>
                    <a:pt x="318" y="952"/>
                    <a:pt x="316" y="952"/>
                  </a:cubicBezTo>
                  <a:cubicBezTo>
                    <a:pt x="317" y="951"/>
                    <a:pt x="318" y="949"/>
                    <a:pt x="318" y="948"/>
                  </a:cubicBezTo>
                  <a:close/>
                  <a:moveTo>
                    <a:pt x="322" y="916"/>
                  </a:moveTo>
                  <a:cubicBezTo>
                    <a:pt x="322" y="916"/>
                    <a:pt x="321" y="916"/>
                    <a:pt x="321" y="916"/>
                  </a:cubicBezTo>
                  <a:cubicBezTo>
                    <a:pt x="320" y="915"/>
                    <a:pt x="318" y="915"/>
                    <a:pt x="317" y="914"/>
                  </a:cubicBezTo>
                  <a:cubicBezTo>
                    <a:pt x="318" y="912"/>
                    <a:pt x="319" y="910"/>
                    <a:pt x="320" y="907"/>
                  </a:cubicBezTo>
                  <a:cubicBezTo>
                    <a:pt x="320" y="907"/>
                    <a:pt x="320" y="906"/>
                    <a:pt x="320" y="906"/>
                  </a:cubicBezTo>
                  <a:cubicBezTo>
                    <a:pt x="321" y="906"/>
                    <a:pt x="322" y="907"/>
                    <a:pt x="322" y="907"/>
                  </a:cubicBezTo>
                  <a:cubicBezTo>
                    <a:pt x="322" y="910"/>
                    <a:pt x="322" y="913"/>
                    <a:pt x="322" y="916"/>
                  </a:cubicBezTo>
                  <a:close/>
                  <a:moveTo>
                    <a:pt x="321" y="904"/>
                  </a:moveTo>
                  <a:cubicBezTo>
                    <a:pt x="322" y="903"/>
                    <a:pt x="322" y="902"/>
                    <a:pt x="323" y="901"/>
                  </a:cubicBezTo>
                  <a:cubicBezTo>
                    <a:pt x="323" y="902"/>
                    <a:pt x="323" y="904"/>
                    <a:pt x="323" y="905"/>
                  </a:cubicBezTo>
                  <a:cubicBezTo>
                    <a:pt x="322" y="905"/>
                    <a:pt x="322" y="904"/>
                    <a:pt x="321" y="904"/>
                  </a:cubicBezTo>
                  <a:close/>
                  <a:moveTo>
                    <a:pt x="317" y="903"/>
                  </a:moveTo>
                  <a:cubicBezTo>
                    <a:pt x="317" y="904"/>
                    <a:pt x="318" y="904"/>
                    <a:pt x="319" y="905"/>
                  </a:cubicBezTo>
                  <a:cubicBezTo>
                    <a:pt x="318" y="906"/>
                    <a:pt x="318" y="907"/>
                    <a:pt x="317" y="908"/>
                  </a:cubicBezTo>
                  <a:cubicBezTo>
                    <a:pt x="316" y="910"/>
                    <a:pt x="316" y="911"/>
                    <a:pt x="315" y="913"/>
                  </a:cubicBezTo>
                  <a:cubicBezTo>
                    <a:pt x="313" y="912"/>
                    <a:pt x="312" y="912"/>
                    <a:pt x="310" y="911"/>
                  </a:cubicBezTo>
                  <a:cubicBezTo>
                    <a:pt x="310" y="910"/>
                    <a:pt x="310" y="909"/>
                    <a:pt x="310" y="908"/>
                  </a:cubicBezTo>
                  <a:cubicBezTo>
                    <a:pt x="310" y="905"/>
                    <a:pt x="310" y="902"/>
                    <a:pt x="310" y="899"/>
                  </a:cubicBezTo>
                  <a:cubicBezTo>
                    <a:pt x="312" y="900"/>
                    <a:pt x="315" y="902"/>
                    <a:pt x="317" y="903"/>
                  </a:cubicBezTo>
                  <a:close/>
                  <a:moveTo>
                    <a:pt x="314" y="915"/>
                  </a:moveTo>
                  <a:cubicBezTo>
                    <a:pt x="313" y="918"/>
                    <a:pt x="312" y="921"/>
                    <a:pt x="312" y="924"/>
                  </a:cubicBezTo>
                  <a:cubicBezTo>
                    <a:pt x="311" y="923"/>
                    <a:pt x="310" y="923"/>
                    <a:pt x="309" y="922"/>
                  </a:cubicBezTo>
                  <a:cubicBezTo>
                    <a:pt x="310" y="919"/>
                    <a:pt x="310" y="916"/>
                    <a:pt x="310" y="913"/>
                  </a:cubicBezTo>
                  <a:cubicBezTo>
                    <a:pt x="311" y="914"/>
                    <a:pt x="313" y="915"/>
                    <a:pt x="314" y="915"/>
                  </a:cubicBezTo>
                  <a:close/>
                  <a:moveTo>
                    <a:pt x="311" y="926"/>
                  </a:moveTo>
                  <a:cubicBezTo>
                    <a:pt x="311" y="926"/>
                    <a:pt x="311" y="926"/>
                    <a:pt x="311" y="926"/>
                  </a:cubicBezTo>
                  <a:cubicBezTo>
                    <a:pt x="310" y="928"/>
                    <a:pt x="309" y="931"/>
                    <a:pt x="309" y="933"/>
                  </a:cubicBezTo>
                  <a:cubicBezTo>
                    <a:pt x="309" y="930"/>
                    <a:pt x="309" y="928"/>
                    <a:pt x="309" y="925"/>
                  </a:cubicBezTo>
                  <a:cubicBezTo>
                    <a:pt x="310" y="925"/>
                    <a:pt x="310" y="926"/>
                    <a:pt x="311" y="926"/>
                  </a:cubicBezTo>
                  <a:close/>
                  <a:moveTo>
                    <a:pt x="309" y="941"/>
                  </a:moveTo>
                  <a:cubicBezTo>
                    <a:pt x="311" y="943"/>
                    <a:pt x="314" y="945"/>
                    <a:pt x="316" y="947"/>
                  </a:cubicBezTo>
                  <a:cubicBezTo>
                    <a:pt x="315" y="948"/>
                    <a:pt x="315" y="950"/>
                    <a:pt x="314" y="952"/>
                  </a:cubicBezTo>
                  <a:cubicBezTo>
                    <a:pt x="313" y="951"/>
                    <a:pt x="311" y="951"/>
                    <a:pt x="310" y="951"/>
                  </a:cubicBezTo>
                  <a:cubicBezTo>
                    <a:pt x="309" y="948"/>
                    <a:pt x="309" y="944"/>
                    <a:pt x="308" y="941"/>
                  </a:cubicBezTo>
                  <a:cubicBezTo>
                    <a:pt x="309" y="941"/>
                    <a:pt x="309" y="941"/>
                    <a:pt x="309" y="941"/>
                  </a:cubicBezTo>
                  <a:close/>
                  <a:moveTo>
                    <a:pt x="518" y="928"/>
                  </a:moveTo>
                  <a:cubicBezTo>
                    <a:pt x="515" y="930"/>
                    <a:pt x="513" y="931"/>
                    <a:pt x="511" y="932"/>
                  </a:cubicBezTo>
                  <a:cubicBezTo>
                    <a:pt x="511" y="932"/>
                    <a:pt x="511" y="932"/>
                    <a:pt x="511" y="932"/>
                  </a:cubicBezTo>
                  <a:cubicBezTo>
                    <a:pt x="511" y="930"/>
                    <a:pt x="511" y="927"/>
                    <a:pt x="512" y="924"/>
                  </a:cubicBezTo>
                  <a:cubicBezTo>
                    <a:pt x="512" y="924"/>
                    <a:pt x="512" y="923"/>
                    <a:pt x="512" y="923"/>
                  </a:cubicBezTo>
                  <a:cubicBezTo>
                    <a:pt x="514" y="924"/>
                    <a:pt x="517" y="925"/>
                    <a:pt x="519" y="926"/>
                  </a:cubicBezTo>
                  <a:cubicBezTo>
                    <a:pt x="519" y="926"/>
                    <a:pt x="519" y="927"/>
                    <a:pt x="519" y="927"/>
                  </a:cubicBezTo>
                  <a:cubicBezTo>
                    <a:pt x="519" y="927"/>
                    <a:pt x="519" y="927"/>
                    <a:pt x="519" y="927"/>
                  </a:cubicBezTo>
                  <a:cubicBezTo>
                    <a:pt x="518" y="926"/>
                    <a:pt x="517" y="926"/>
                    <a:pt x="517" y="927"/>
                  </a:cubicBezTo>
                  <a:cubicBezTo>
                    <a:pt x="517" y="928"/>
                    <a:pt x="517" y="928"/>
                    <a:pt x="518" y="928"/>
                  </a:cubicBezTo>
                  <a:close/>
                  <a:moveTo>
                    <a:pt x="499" y="937"/>
                  </a:moveTo>
                  <a:cubicBezTo>
                    <a:pt x="499" y="937"/>
                    <a:pt x="499" y="937"/>
                    <a:pt x="499" y="937"/>
                  </a:cubicBezTo>
                  <a:cubicBezTo>
                    <a:pt x="499" y="937"/>
                    <a:pt x="498" y="938"/>
                    <a:pt x="498" y="938"/>
                  </a:cubicBezTo>
                  <a:cubicBezTo>
                    <a:pt x="497" y="937"/>
                    <a:pt x="496" y="937"/>
                    <a:pt x="494" y="936"/>
                  </a:cubicBezTo>
                  <a:cubicBezTo>
                    <a:pt x="495" y="934"/>
                    <a:pt x="495" y="932"/>
                    <a:pt x="495" y="930"/>
                  </a:cubicBezTo>
                  <a:cubicBezTo>
                    <a:pt x="495" y="930"/>
                    <a:pt x="495" y="929"/>
                    <a:pt x="495" y="929"/>
                  </a:cubicBezTo>
                  <a:cubicBezTo>
                    <a:pt x="497" y="931"/>
                    <a:pt x="500" y="932"/>
                    <a:pt x="502" y="934"/>
                  </a:cubicBezTo>
                  <a:cubicBezTo>
                    <a:pt x="502" y="936"/>
                    <a:pt x="501" y="937"/>
                    <a:pt x="500" y="936"/>
                  </a:cubicBezTo>
                  <a:cubicBezTo>
                    <a:pt x="499" y="935"/>
                    <a:pt x="498" y="936"/>
                    <a:pt x="499" y="937"/>
                  </a:cubicBezTo>
                  <a:close/>
                  <a:moveTo>
                    <a:pt x="456" y="945"/>
                  </a:moveTo>
                  <a:cubicBezTo>
                    <a:pt x="457" y="946"/>
                    <a:pt x="457" y="947"/>
                    <a:pt x="457" y="947"/>
                  </a:cubicBezTo>
                  <a:cubicBezTo>
                    <a:pt x="457" y="948"/>
                    <a:pt x="457" y="948"/>
                    <a:pt x="458" y="948"/>
                  </a:cubicBezTo>
                  <a:cubicBezTo>
                    <a:pt x="458" y="948"/>
                    <a:pt x="458" y="948"/>
                    <a:pt x="458" y="948"/>
                  </a:cubicBezTo>
                  <a:cubicBezTo>
                    <a:pt x="456" y="947"/>
                    <a:pt x="455" y="946"/>
                    <a:pt x="453" y="944"/>
                  </a:cubicBezTo>
                  <a:cubicBezTo>
                    <a:pt x="453" y="944"/>
                    <a:pt x="453" y="943"/>
                    <a:pt x="453" y="943"/>
                  </a:cubicBezTo>
                  <a:cubicBezTo>
                    <a:pt x="453" y="942"/>
                    <a:pt x="453" y="941"/>
                    <a:pt x="453" y="941"/>
                  </a:cubicBezTo>
                  <a:cubicBezTo>
                    <a:pt x="454" y="941"/>
                    <a:pt x="456" y="942"/>
                    <a:pt x="458" y="942"/>
                  </a:cubicBezTo>
                  <a:cubicBezTo>
                    <a:pt x="458" y="943"/>
                    <a:pt x="458" y="944"/>
                    <a:pt x="458" y="944"/>
                  </a:cubicBezTo>
                  <a:cubicBezTo>
                    <a:pt x="457" y="944"/>
                    <a:pt x="456" y="944"/>
                    <a:pt x="456" y="945"/>
                  </a:cubicBezTo>
                  <a:close/>
                  <a:moveTo>
                    <a:pt x="455" y="949"/>
                  </a:moveTo>
                  <a:cubicBezTo>
                    <a:pt x="454" y="949"/>
                    <a:pt x="454" y="949"/>
                    <a:pt x="453" y="949"/>
                  </a:cubicBezTo>
                  <a:cubicBezTo>
                    <a:pt x="453" y="949"/>
                    <a:pt x="453" y="948"/>
                    <a:pt x="453" y="948"/>
                  </a:cubicBezTo>
                  <a:cubicBezTo>
                    <a:pt x="454" y="948"/>
                    <a:pt x="454" y="949"/>
                    <a:pt x="455" y="949"/>
                  </a:cubicBezTo>
                  <a:close/>
                  <a:moveTo>
                    <a:pt x="453" y="939"/>
                  </a:moveTo>
                  <a:cubicBezTo>
                    <a:pt x="452" y="935"/>
                    <a:pt x="452" y="931"/>
                    <a:pt x="452" y="927"/>
                  </a:cubicBezTo>
                  <a:cubicBezTo>
                    <a:pt x="454" y="928"/>
                    <a:pt x="457" y="930"/>
                    <a:pt x="459" y="931"/>
                  </a:cubicBezTo>
                  <a:cubicBezTo>
                    <a:pt x="459" y="931"/>
                    <a:pt x="459" y="931"/>
                    <a:pt x="459" y="931"/>
                  </a:cubicBezTo>
                  <a:cubicBezTo>
                    <a:pt x="459" y="935"/>
                    <a:pt x="458" y="938"/>
                    <a:pt x="458" y="941"/>
                  </a:cubicBezTo>
                  <a:cubicBezTo>
                    <a:pt x="456" y="941"/>
                    <a:pt x="454" y="940"/>
                    <a:pt x="453" y="939"/>
                  </a:cubicBezTo>
                  <a:close/>
                  <a:moveTo>
                    <a:pt x="452" y="900"/>
                  </a:moveTo>
                  <a:cubicBezTo>
                    <a:pt x="452" y="895"/>
                    <a:pt x="452" y="891"/>
                    <a:pt x="452" y="887"/>
                  </a:cubicBezTo>
                  <a:cubicBezTo>
                    <a:pt x="453" y="887"/>
                    <a:pt x="454" y="888"/>
                    <a:pt x="454" y="888"/>
                  </a:cubicBezTo>
                  <a:cubicBezTo>
                    <a:pt x="454" y="888"/>
                    <a:pt x="454" y="888"/>
                    <a:pt x="454" y="888"/>
                  </a:cubicBezTo>
                  <a:cubicBezTo>
                    <a:pt x="454" y="892"/>
                    <a:pt x="454" y="896"/>
                    <a:pt x="453" y="900"/>
                  </a:cubicBezTo>
                  <a:cubicBezTo>
                    <a:pt x="453" y="900"/>
                    <a:pt x="453" y="900"/>
                    <a:pt x="452" y="900"/>
                  </a:cubicBezTo>
                  <a:close/>
                  <a:moveTo>
                    <a:pt x="453" y="901"/>
                  </a:moveTo>
                  <a:cubicBezTo>
                    <a:pt x="453" y="902"/>
                    <a:pt x="452" y="903"/>
                    <a:pt x="452" y="904"/>
                  </a:cubicBezTo>
                  <a:cubicBezTo>
                    <a:pt x="452" y="903"/>
                    <a:pt x="452" y="902"/>
                    <a:pt x="452" y="901"/>
                  </a:cubicBezTo>
                  <a:cubicBezTo>
                    <a:pt x="452" y="901"/>
                    <a:pt x="453" y="901"/>
                    <a:pt x="453" y="901"/>
                  </a:cubicBezTo>
                  <a:close/>
                  <a:moveTo>
                    <a:pt x="455" y="903"/>
                  </a:moveTo>
                  <a:cubicBezTo>
                    <a:pt x="457" y="904"/>
                    <a:pt x="459" y="905"/>
                    <a:pt x="461" y="907"/>
                  </a:cubicBezTo>
                  <a:cubicBezTo>
                    <a:pt x="461" y="907"/>
                    <a:pt x="462" y="907"/>
                    <a:pt x="462" y="907"/>
                  </a:cubicBezTo>
                  <a:cubicBezTo>
                    <a:pt x="462" y="907"/>
                    <a:pt x="462" y="908"/>
                    <a:pt x="462" y="908"/>
                  </a:cubicBezTo>
                  <a:cubicBezTo>
                    <a:pt x="462" y="910"/>
                    <a:pt x="462" y="913"/>
                    <a:pt x="461" y="916"/>
                  </a:cubicBezTo>
                  <a:cubicBezTo>
                    <a:pt x="459" y="914"/>
                    <a:pt x="456" y="912"/>
                    <a:pt x="453" y="910"/>
                  </a:cubicBezTo>
                  <a:cubicBezTo>
                    <a:pt x="454" y="908"/>
                    <a:pt x="454" y="905"/>
                    <a:pt x="455" y="903"/>
                  </a:cubicBezTo>
                  <a:close/>
                  <a:moveTo>
                    <a:pt x="454" y="887"/>
                  </a:moveTo>
                  <a:cubicBezTo>
                    <a:pt x="454" y="886"/>
                    <a:pt x="453" y="886"/>
                    <a:pt x="452" y="885"/>
                  </a:cubicBezTo>
                  <a:cubicBezTo>
                    <a:pt x="452" y="881"/>
                    <a:pt x="452" y="877"/>
                    <a:pt x="452" y="872"/>
                  </a:cubicBezTo>
                  <a:cubicBezTo>
                    <a:pt x="453" y="873"/>
                    <a:pt x="454" y="874"/>
                    <a:pt x="455" y="875"/>
                  </a:cubicBezTo>
                  <a:cubicBezTo>
                    <a:pt x="454" y="879"/>
                    <a:pt x="454" y="883"/>
                    <a:pt x="454" y="887"/>
                  </a:cubicBezTo>
                  <a:close/>
                  <a:moveTo>
                    <a:pt x="452" y="926"/>
                  </a:moveTo>
                  <a:cubicBezTo>
                    <a:pt x="452" y="925"/>
                    <a:pt x="452" y="924"/>
                    <a:pt x="452" y="922"/>
                  </a:cubicBezTo>
                  <a:cubicBezTo>
                    <a:pt x="452" y="920"/>
                    <a:pt x="452" y="917"/>
                    <a:pt x="452" y="914"/>
                  </a:cubicBezTo>
                  <a:cubicBezTo>
                    <a:pt x="452" y="914"/>
                    <a:pt x="452" y="914"/>
                    <a:pt x="452" y="913"/>
                  </a:cubicBezTo>
                  <a:cubicBezTo>
                    <a:pt x="453" y="913"/>
                    <a:pt x="453" y="912"/>
                    <a:pt x="453" y="911"/>
                  </a:cubicBezTo>
                  <a:cubicBezTo>
                    <a:pt x="456" y="913"/>
                    <a:pt x="459" y="915"/>
                    <a:pt x="461" y="917"/>
                  </a:cubicBezTo>
                  <a:cubicBezTo>
                    <a:pt x="461" y="921"/>
                    <a:pt x="461" y="924"/>
                    <a:pt x="460" y="928"/>
                  </a:cubicBezTo>
                  <a:cubicBezTo>
                    <a:pt x="460" y="929"/>
                    <a:pt x="460" y="930"/>
                    <a:pt x="459" y="930"/>
                  </a:cubicBezTo>
                  <a:cubicBezTo>
                    <a:pt x="457" y="929"/>
                    <a:pt x="454" y="927"/>
                    <a:pt x="452" y="926"/>
                  </a:cubicBezTo>
                  <a:close/>
                  <a:moveTo>
                    <a:pt x="459" y="947"/>
                  </a:moveTo>
                  <a:cubicBezTo>
                    <a:pt x="460" y="946"/>
                    <a:pt x="460" y="945"/>
                    <a:pt x="460" y="943"/>
                  </a:cubicBezTo>
                  <a:cubicBezTo>
                    <a:pt x="461" y="944"/>
                    <a:pt x="462" y="944"/>
                    <a:pt x="462" y="944"/>
                  </a:cubicBezTo>
                  <a:cubicBezTo>
                    <a:pt x="462" y="945"/>
                    <a:pt x="462" y="945"/>
                    <a:pt x="462" y="945"/>
                  </a:cubicBezTo>
                  <a:cubicBezTo>
                    <a:pt x="463" y="945"/>
                    <a:pt x="463" y="945"/>
                    <a:pt x="464" y="945"/>
                  </a:cubicBezTo>
                  <a:cubicBezTo>
                    <a:pt x="464" y="945"/>
                    <a:pt x="465" y="945"/>
                    <a:pt x="464" y="944"/>
                  </a:cubicBezTo>
                  <a:cubicBezTo>
                    <a:pt x="463" y="943"/>
                    <a:pt x="462" y="943"/>
                    <a:pt x="460" y="942"/>
                  </a:cubicBezTo>
                  <a:cubicBezTo>
                    <a:pt x="461" y="939"/>
                    <a:pt x="461" y="936"/>
                    <a:pt x="461" y="933"/>
                  </a:cubicBezTo>
                  <a:cubicBezTo>
                    <a:pt x="463" y="934"/>
                    <a:pt x="464" y="934"/>
                    <a:pt x="465" y="935"/>
                  </a:cubicBezTo>
                  <a:cubicBezTo>
                    <a:pt x="467" y="936"/>
                    <a:pt x="469" y="936"/>
                    <a:pt x="471" y="937"/>
                  </a:cubicBezTo>
                  <a:cubicBezTo>
                    <a:pt x="471" y="937"/>
                    <a:pt x="471" y="937"/>
                    <a:pt x="471" y="937"/>
                  </a:cubicBezTo>
                  <a:cubicBezTo>
                    <a:pt x="470" y="940"/>
                    <a:pt x="470" y="942"/>
                    <a:pt x="469" y="945"/>
                  </a:cubicBezTo>
                  <a:cubicBezTo>
                    <a:pt x="469" y="945"/>
                    <a:pt x="469" y="945"/>
                    <a:pt x="468" y="945"/>
                  </a:cubicBezTo>
                  <a:cubicBezTo>
                    <a:pt x="465" y="946"/>
                    <a:pt x="462" y="947"/>
                    <a:pt x="459" y="948"/>
                  </a:cubicBezTo>
                  <a:cubicBezTo>
                    <a:pt x="459" y="948"/>
                    <a:pt x="459" y="948"/>
                    <a:pt x="459" y="947"/>
                  </a:cubicBezTo>
                  <a:close/>
                  <a:moveTo>
                    <a:pt x="469" y="935"/>
                  </a:moveTo>
                  <a:cubicBezTo>
                    <a:pt x="466" y="935"/>
                    <a:pt x="464" y="933"/>
                    <a:pt x="462" y="932"/>
                  </a:cubicBezTo>
                  <a:cubicBezTo>
                    <a:pt x="462" y="930"/>
                    <a:pt x="462" y="929"/>
                    <a:pt x="462" y="927"/>
                  </a:cubicBezTo>
                  <a:cubicBezTo>
                    <a:pt x="463" y="924"/>
                    <a:pt x="463" y="921"/>
                    <a:pt x="463" y="918"/>
                  </a:cubicBezTo>
                  <a:cubicBezTo>
                    <a:pt x="467" y="921"/>
                    <a:pt x="470" y="923"/>
                    <a:pt x="474" y="925"/>
                  </a:cubicBezTo>
                  <a:cubicBezTo>
                    <a:pt x="474" y="926"/>
                    <a:pt x="474" y="926"/>
                    <a:pt x="473" y="927"/>
                  </a:cubicBezTo>
                  <a:cubicBezTo>
                    <a:pt x="473" y="930"/>
                    <a:pt x="472" y="933"/>
                    <a:pt x="471" y="936"/>
                  </a:cubicBezTo>
                  <a:cubicBezTo>
                    <a:pt x="470" y="936"/>
                    <a:pt x="469" y="936"/>
                    <a:pt x="469" y="935"/>
                  </a:cubicBezTo>
                  <a:close/>
                  <a:moveTo>
                    <a:pt x="463" y="873"/>
                  </a:moveTo>
                  <a:cubicBezTo>
                    <a:pt x="464" y="874"/>
                    <a:pt x="465" y="874"/>
                    <a:pt x="466" y="875"/>
                  </a:cubicBezTo>
                  <a:cubicBezTo>
                    <a:pt x="469" y="877"/>
                    <a:pt x="471" y="879"/>
                    <a:pt x="474" y="881"/>
                  </a:cubicBezTo>
                  <a:cubicBezTo>
                    <a:pt x="474" y="881"/>
                    <a:pt x="474" y="881"/>
                    <a:pt x="475" y="881"/>
                  </a:cubicBezTo>
                  <a:cubicBezTo>
                    <a:pt x="475" y="881"/>
                    <a:pt x="475" y="882"/>
                    <a:pt x="475" y="882"/>
                  </a:cubicBezTo>
                  <a:cubicBezTo>
                    <a:pt x="475" y="884"/>
                    <a:pt x="475" y="887"/>
                    <a:pt x="475" y="889"/>
                  </a:cubicBezTo>
                  <a:cubicBezTo>
                    <a:pt x="473" y="887"/>
                    <a:pt x="470" y="885"/>
                    <a:pt x="468" y="883"/>
                  </a:cubicBezTo>
                  <a:cubicBezTo>
                    <a:pt x="466" y="882"/>
                    <a:pt x="465" y="881"/>
                    <a:pt x="464" y="880"/>
                  </a:cubicBezTo>
                  <a:cubicBezTo>
                    <a:pt x="464" y="878"/>
                    <a:pt x="464" y="875"/>
                    <a:pt x="463" y="873"/>
                  </a:cubicBezTo>
                  <a:close/>
                  <a:moveTo>
                    <a:pt x="465" y="883"/>
                  </a:moveTo>
                  <a:cubicBezTo>
                    <a:pt x="469" y="885"/>
                    <a:pt x="472" y="888"/>
                    <a:pt x="475" y="890"/>
                  </a:cubicBezTo>
                  <a:cubicBezTo>
                    <a:pt x="476" y="894"/>
                    <a:pt x="476" y="898"/>
                    <a:pt x="476" y="902"/>
                  </a:cubicBezTo>
                  <a:cubicBezTo>
                    <a:pt x="476" y="902"/>
                    <a:pt x="476" y="901"/>
                    <a:pt x="475" y="901"/>
                  </a:cubicBezTo>
                  <a:cubicBezTo>
                    <a:pt x="471" y="899"/>
                    <a:pt x="467" y="896"/>
                    <a:pt x="463" y="893"/>
                  </a:cubicBezTo>
                  <a:cubicBezTo>
                    <a:pt x="463" y="891"/>
                    <a:pt x="463" y="888"/>
                    <a:pt x="463" y="886"/>
                  </a:cubicBezTo>
                  <a:cubicBezTo>
                    <a:pt x="463" y="885"/>
                    <a:pt x="463" y="883"/>
                    <a:pt x="463" y="881"/>
                  </a:cubicBezTo>
                  <a:cubicBezTo>
                    <a:pt x="464" y="882"/>
                    <a:pt x="465" y="882"/>
                    <a:pt x="465" y="883"/>
                  </a:cubicBezTo>
                  <a:close/>
                  <a:moveTo>
                    <a:pt x="488" y="889"/>
                  </a:moveTo>
                  <a:cubicBezTo>
                    <a:pt x="490" y="889"/>
                    <a:pt x="491" y="890"/>
                    <a:pt x="492" y="891"/>
                  </a:cubicBezTo>
                  <a:cubicBezTo>
                    <a:pt x="494" y="892"/>
                    <a:pt x="496" y="894"/>
                    <a:pt x="498" y="895"/>
                  </a:cubicBezTo>
                  <a:cubicBezTo>
                    <a:pt x="498" y="898"/>
                    <a:pt x="497" y="901"/>
                    <a:pt x="497" y="903"/>
                  </a:cubicBezTo>
                  <a:cubicBezTo>
                    <a:pt x="494" y="902"/>
                    <a:pt x="491" y="900"/>
                    <a:pt x="489" y="898"/>
                  </a:cubicBezTo>
                  <a:cubicBezTo>
                    <a:pt x="488" y="898"/>
                    <a:pt x="488" y="898"/>
                    <a:pt x="488" y="898"/>
                  </a:cubicBezTo>
                  <a:cubicBezTo>
                    <a:pt x="488" y="898"/>
                    <a:pt x="488" y="898"/>
                    <a:pt x="488" y="898"/>
                  </a:cubicBezTo>
                  <a:cubicBezTo>
                    <a:pt x="488" y="895"/>
                    <a:pt x="488" y="892"/>
                    <a:pt x="488" y="889"/>
                  </a:cubicBezTo>
                  <a:close/>
                  <a:moveTo>
                    <a:pt x="506" y="909"/>
                  </a:moveTo>
                  <a:cubicBezTo>
                    <a:pt x="503" y="907"/>
                    <a:pt x="500" y="906"/>
                    <a:pt x="498" y="904"/>
                  </a:cubicBezTo>
                  <a:cubicBezTo>
                    <a:pt x="498" y="902"/>
                    <a:pt x="498" y="899"/>
                    <a:pt x="498" y="897"/>
                  </a:cubicBezTo>
                  <a:cubicBezTo>
                    <a:pt x="499" y="896"/>
                    <a:pt x="499" y="896"/>
                    <a:pt x="499" y="895"/>
                  </a:cubicBezTo>
                  <a:cubicBezTo>
                    <a:pt x="499" y="896"/>
                    <a:pt x="500" y="896"/>
                    <a:pt x="500" y="896"/>
                  </a:cubicBezTo>
                  <a:cubicBezTo>
                    <a:pt x="502" y="898"/>
                    <a:pt x="505" y="899"/>
                    <a:pt x="508" y="900"/>
                  </a:cubicBezTo>
                  <a:cubicBezTo>
                    <a:pt x="507" y="903"/>
                    <a:pt x="507" y="906"/>
                    <a:pt x="506" y="909"/>
                  </a:cubicBezTo>
                  <a:close/>
                  <a:moveTo>
                    <a:pt x="508" y="901"/>
                  </a:moveTo>
                  <a:cubicBezTo>
                    <a:pt x="509" y="901"/>
                    <a:pt x="509" y="901"/>
                    <a:pt x="509" y="901"/>
                  </a:cubicBezTo>
                  <a:cubicBezTo>
                    <a:pt x="511" y="902"/>
                    <a:pt x="513" y="903"/>
                    <a:pt x="514" y="904"/>
                  </a:cubicBezTo>
                  <a:cubicBezTo>
                    <a:pt x="514" y="907"/>
                    <a:pt x="513" y="909"/>
                    <a:pt x="512" y="912"/>
                  </a:cubicBezTo>
                  <a:cubicBezTo>
                    <a:pt x="512" y="913"/>
                    <a:pt x="512" y="913"/>
                    <a:pt x="512" y="914"/>
                  </a:cubicBezTo>
                  <a:cubicBezTo>
                    <a:pt x="511" y="913"/>
                    <a:pt x="510" y="912"/>
                    <a:pt x="508" y="911"/>
                  </a:cubicBezTo>
                  <a:cubicBezTo>
                    <a:pt x="508" y="910"/>
                    <a:pt x="507" y="910"/>
                    <a:pt x="507" y="910"/>
                  </a:cubicBezTo>
                  <a:cubicBezTo>
                    <a:pt x="507" y="907"/>
                    <a:pt x="508" y="904"/>
                    <a:pt x="508" y="901"/>
                  </a:cubicBezTo>
                  <a:close/>
                  <a:moveTo>
                    <a:pt x="506" y="910"/>
                  </a:moveTo>
                  <a:cubicBezTo>
                    <a:pt x="506" y="912"/>
                    <a:pt x="505" y="914"/>
                    <a:pt x="505" y="916"/>
                  </a:cubicBezTo>
                  <a:cubicBezTo>
                    <a:pt x="505" y="916"/>
                    <a:pt x="505" y="917"/>
                    <a:pt x="505" y="918"/>
                  </a:cubicBezTo>
                  <a:cubicBezTo>
                    <a:pt x="503" y="917"/>
                    <a:pt x="502" y="916"/>
                    <a:pt x="501" y="915"/>
                  </a:cubicBezTo>
                  <a:cubicBezTo>
                    <a:pt x="499" y="914"/>
                    <a:pt x="498" y="914"/>
                    <a:pt x="496" y="913"/>
                  </a:cubicBezTo>
                  <a:cubicBezTo>
                    <a:pt x="496" y="913"/>
                    <a:pt x="496" y="913"/>
                    <a:pt x="496" y="913"/>
                  </a:cubicBezTo>
                  <a:cubicBezTo>
                    <a:pt x="497" y="910"/>
                    <a:pt x="497" y="908"/>
                    <a:pt x="497" y="905"/>
                  </a:cubicBezTo>
                  <a:cubicBezTo>
                    <a:pt x="500" y="907"/>
                    <a:pt x="503" y="908"/>
                    <a:pt x="506" y="910"/>
                  </a:cubicBezTo>
                  <a:close/>
                  <a:moveTo>
                    <a:pt x="497" y="904"/>
                  </a:moveTo>
                  <a:cubicBezTo>
                    <a:pt x="496" y="906"/>
                    <a:pt x="496" y="908"/>
                    <a:pt x="496" y="910"/>
                  </a:cubicBezTo>
                  <a:cubicBezTo>
                    <a:pt x="496" y="911"/>
                    <a:pt x="496" y="912"/>
                    <a:pt x="495" y="912"/>
                  </a:cubicBezTo>
                  <a:cubicBezTo>
                    <a:pt x="493" y="911"/>
                    <a:pt x="491" y="910"/>
                    <a:pt x="488" y="909"/>
                  </a:cubicBezTo>
                  <a:cubicBezTo>
                    <a:pt x="488" y="908"/>
                    <a:pt x="487" y="908"/>
                    <a:pt x="486" y="908"/>
                  </a:cubicBezTo>
                  <a:cubicBezTo>
                    <a:pt x="487" y="905"/>
                    <a:pt x="487" y="902"/>
                    <a:pt x="488" y="899"/>
                  </a:cubicBezTo>
                  <a:cubicBezTo>
                    <a:pt x="491" y="901"/>
                    <a:pt x="494" y="903"/>
                    <a:pt x="497" y="904"/>
                  </a:cubicBezTo>
                  <a:close/>
                  <a:moveTo>
                    <a:pt x="478" y="917"/>
                  </a:moveTo>
                  <a:cubicBezTo>
                    <a:pt x="478" y="915"/>
                    <a:pt x="478" y="913"/>
                    <a:pt x="478" y="911"/>
                  </a:cubicBezTo>
                  <a:cubicBezTo>
                    <a:pt x="478" y="908"/>
                    <a:pt x="478" y="906"/>
                    <a:pt x="478" y="904"/>
                  </a:cubicBezTo>
                  <a:cubicBezTo>
                    <a:pt x="480" y="905"/>
                    <a:pt x="483" y="907"/>
                    <a:pt x="485" y="908"/>
                  </a:cubicBezTo>
                  <a:cubicBezTo>
                    <a:pt x="484" y="910"/>
                    <a:pt x="484" y="912"/>
                    <a:pt x="483" y="913"/>
                  </a:cubicBezTo>
                  <a:cubicBezTo>
                    <a:pt x="483" y="916"/>
                    <a:pt x="483" y="918"/>
                    <a:pt x="482" y="920"/>
                  </a:cubicBezTo>
                  <a:cubicBezTo>
                    <a:pt x="481" y="919"/>
                    <a:pt x="479" y="918"/>
                    <a:pt x="478" y="917"/>
                  </a:cubicBezTo>
                  <a:close/>
                  <a:moveTo>
                    <a:pt x="482" y="921"/>
                  </a:moveTo>
                  <a:cubicBezTo>
                    <a:pt x="482" y="923"/>
                    <a:pt x="481" y="926"/>
                    <a:pt x="480" y="928"/>
                  </a:cubicBezTo>
                  <a:cubicBezTo>
                    <a:pt x="479" y="927"/>
                    <a:pt x="478" y="926"/>
                    <a:pt x="476" y="925"/>
                  </a:cubicBezTo>
                  <a:cubicBezTo>
                    <a:pt x="477" y="923"/>
                    <a:pt x="477" y="920"/>
                    <a:pt x="478" y="918"/>
                  </a:cubicBezTo>
                  <a:cubicBezTo>
                    <a:pt x="479" y="919"/>
                    <a:pt x="481" y="920"/>
                    <a:pt x="482" y="921"/>
                  </a:cubicBezTo>
                  <a:close/>
                  <a:moveTo>
                    <a:pt x="478" y="903"/>
                  </a:moveTo>
                  <a:cubicBezTo>
                    <a:pt x="478" y="899"/>
                    <a:pt x="477" y="895"/>
                    <a:pt x="477" y="891"/>
                  </a:cubicBezTo>
                  <a:cubicBezTo>
                    <a:pt x="480" y="894"/>
                    <a:pt x="483" y="896"/>
                    <a:pt x="487" y="898"/>
                  </a:cubicBezTo>
                  <a:cubicBezTo>
                    <a:pt x="487" y="898"/>
                    <a:pt x="487" y="898"/>
                    <a:pt x="487" y="898"/>
                  </a:cubicBezTo>
                  <a:cubicBezTo>
                    <a:pt x="486" y="901"/>
                    <a:pt x="486" y="904"/>
                    <a:pt x="485" y="907"/>
                  </a:cubicBezTo>
                  <a:cubicBezTo>
                    <a:pt x="483" y="906"/>
                    <a:pt x="480" y="904"/>
                    <a:pt x="478" y="903"/>
                  </a:cubicBezTo>
                  <a:close/>
                  <a:moveTo>
                    <a:pt x="487" y="895"/>
                  </a:moveTo>
                  <a:cubicBezTo>
                    <a:pt x="487" y="895"/>
                    <a:pt x="487" y="896"/>
                    <a:pt x="487" y="897"/>
                  </a:cubicBezTo>
                  <a:cubicBezTo>
                    <a:pt x="484" y="895"/>
                    <a:pt x="480" y="892"/>
                    <a:pt x="477" y="890"/>
                  </a:cubicBezTo>
                  <a:cubicBezTo>
                    <a:pt x="477" y="890"/>
                    <a:pt x="477" y="890"/>
                    <a:pt x="477" y="890"/>
                  </a:cubicBezTo>
                  <a:cubicBezTo>
                    <a:pt x="476" y="887"/>
                    <a:pt x="476" y="884"/>
                    <a:pt x="476" y="882"/>
                  </a:cubicBezTo>
                  <a:cubicBezTo>
                    <a:pt x="478" y="883"/>
                    <a:pt x="481" y="885"/>
                    <a:pt x="483" y="886"/>
                  </a:cubicBezTo>
                  <a:cubicBezTo>
                    <a:pt x="485" y="887"/>
                    <a:pt x="486" y="888"/>
                    <a:pt x="488" y="889"/>
                  </a:cubicBezTo>
                  <a:cubicBezTo>
                    <a:pt x="488" y="891"/>
                    <a:pt x="488" y="893"/>
                    <a:pt x="487" y="895"/>
                  </a:cubicBezTo>
                  <a:close/>
                  <a:moveTo>
                    <a:pt x="464" y="907"/>
                  </a:moveTo>
                  <a:cubicBezTo>
                    <a:pt x="464" y="903"/>
                    <a:pt x="463" y="899"/>
                    <a:pt x="463" y="894"/>
                  </a:cubicBezTo>
                  <a:cubicBezTo>
                    <a:pt x="467" y="897"/>
                    <a:pt x="470" y="899"/>
                    <a:pt x="473" y="901"/>
                  </a:cubicBezTo>
                  <a:cubicBezTo>
                    <a:pt x="474" y="902"/>
                    <a:pt x="475" y="902"/>
                    <a:pt x="476" y="903"/>
                  </a:cubicBezTo>
                  <a:cubicBezTo>
                    <a:pt x="476" y="903"/>
                    <a:pt x="476" y="904"/>
                    <a:pt x="476" y="904"/>
                  </a:cubicBezTo>
                  <a:cubicBezTo>
                    <a:pt x="476" y="908"/>
                    <a:pt x="476" y="912"/>
                    <a:pt x="476" y="915"/>
                  </a:cubicBezTo>
                  <a:cubicBezTo>
                    <a:pt x="472" y="913"/>
                    <a:pt x="468" y="910"/>
                    <a:pt x="464" y="907"/>
                  </a:cubicBezTo>
                  <a:close/>
                  <a:moveTo>
                    <a:pt x="475" y="916"/>
                  </a:moveTo>
                  <a:cubicBezTo>
                    <a:pt x="475" y="919"/>
                    <a:pt x="475" y="922"/>
                    <a:pt x="474" y="924"/>
                  </a:cubicBezTo>
                  <a:cubicBezTo>
                    <a:pt x="471" y="922"/>
                    <a:pt x="467" y="919"/>
                    <a:pt x="463" y="917"/>
                  </a:cubicBezTo>
                  <a:cubicBezTo>
                    <a:pt x="464" y="914"/>
                    <a:pt x="464" y="911"/>
                    <a:pt x="464" y="908"/>
                  </a:cubicBezTo>
                  <a:cubicBezTo>
                    <a:pt x="468" y="911"/>
                    <a:pt x="471" y="914"/>
                    <a:pt x="475" y="916"/>
                  </a:cubicBezTo>
                  <a:close/>
                  <a:moveTo>
                    <a:pt x="473" y="940"/>
                  </a:moveTo>
                  <a:cubicBezTo>
                    <a:pt x="473" y="939"/>
                    <a:pt x="473" y="939"/>
                    <a:pt x="473" y="938"/>
                  </a:cubicBezTo>
                  <a:cubicBezTo>
                    <a:pt x="473" y="938"/>
                    <a:pt x="474" y="938"/>
                    <a:pt x="474" y="938"/>
                  </a:cubicBezTo>
                  <a:cubicBezTo>
                    <a:pt x="474" y="938"/>
                    <a:pt x="473" y="937"/>
                    <a:pt x="473" y="937"/>
                  </a:cubicBezTo>
                  <a:cubicBezTo>
                    <a:pt x="474" y="935"/>
                    <a:pt x="475" y="932"/>
                    <a:pt x="475" y="930"/>
                  </a:cubicBezTo>
                  <a:cubicBezTo>
                    <a:pt x="476" y="929"/>
                    <a:pt x="476" y="928"/>
                    <a:pt x="476" y="927"/>
                  </a:cubicBezTo>
                  <a:cubicBezTo>
                    <a:pt x="477" y="927"/>
                    <a:pt x="479" y="928"/>
                    <a:pt x="480" y="929"/>
                  </a:cubicBezTo>
                  <a:cubicBezTo>
                    <a:pt x="480" y="930"/>
                    <a:pt x="480" y="931"/>
                    <a:pt x="479" y="932"/>
                  </a:cubicBezTo>
                  <a:cubicBezTo>
                    <a:pt x="478" y="935"/>
                    <a:pt x="477" y="937"/>
                    <a:pt x="476" y="940"/>
                  </a:cubicBezTo>
                  <a:cubicBezTo>
                    <a:pt x="476" y="941"/>
                    <a:pt x="476" y="942"/>
                    <a:pt x="475" y="943"/>
                  </a:cubicBezTo>
                  <a:cubicBezTo>
                    <a:pt x="474" y="944"/>
                    <a:pt x="473" y="944"/>
                    <a:pt x="472" y="944"/>
                  </a:cubicBezTo>
                  <a:cubicBezTo>
                    <a:pt x="472" y="943"/>
                    <a:pt x="473" y="941"/>
                    <a:pt x="473" y="940"/>
                  </a:cubicBezTo>
                  <a:close/>
                  <a:moveTo>
                    <a:pt x="478" y="942"/>
                  </a:moveTo>
                  <a:cubicBezTo>
                    <a:pt x="479" y="939"/>
                    <a:pt x="480" y="936"/>
                    <a:pt x="481" y="934"/>
                  </a:cubicBezTo>
                  <a:cubicBezTo>
                    <a:pt x="481" y="932"/>
                    <a:pt x="482" y="931"/>
                    <a:pt x="482" y="930"/>
                  </a:cubicBezTo>
                  <a:cubicBezTo>
                    <a:pt x="486" y="932"/>
                    <a:pt x="489" y="934"/>
                    <a:pt x="493" y="936"/>
                  </a:cubicBezTo>
                  <a:cubicBezTo>
                    <a:pt x="493" y="937"/>
                    <a:pt x="493" y="937"/>
                    <a:pt x="493" y="937"/>
                  </a:cubicBezTo>
                  <a:cubicBezTo>
                    <a:pt x="493" y="938"/>
                    <a:pt x="493" y="938"/>
                    <a:pt x="493" y="939"/>
                  </a:cubicBezTo>
                  <a:cubicBezTo>
                    <a:pt x="490" y="940"/>
                    <a:pt x="487" y="941"/>
                    <a:pt x="484" y="941"/>
                  </a:cubicBezTo>
                  <a:cubicBezTo>
                    <a:pt x="482" y="942"/>
                    <a:pt x="480" y="942"/>
                    <a:pt x="478" y="943"/>
                  </a:cubicBezTo>
                  <a:cubicBezTo>
                    <a:pt x="478" y="942"/>
                    <a:pt x="478" y="942"/>
                    <a:pt x="478" y="942"/>
                  </a:cubicBezTo>
                  <a:close/>
                  <a:moveTo>
                    <a:pt x="482" y="929"/>
                  </a:moveTo>
                  <a:cubicBezTo>
                    <a:pt x="483" y="927"/>
                    <a:pt x="483" y="924"/>
                    <a:pt x="484" y="922"/>
                  </a:cubicBezTo>
                  <a:cubicBezTo>
                    <a:pt x="486" y="923"/>
                    <a:pt x="488" y="925"/>
                    <a:pt x="490" y="926"/>
                  </a:cubicBezTo>
                  <a:cubicBezTo>
                    <a:pt x="491" y="927"/>
                    <a:pt x="492" y="927"/>
                    <a:pt x="493" y="928"/>
                  </a:cubicBezTo>
                  <a:cubicBezTo>
                    <a:pt x="493" y="930"/>
                    <a:pt x="493" y="932"/>
                    <a:pt x="493" y="934"/>
                  </a:cubicBezTo>
                  <a:cubicBezTo>
                    <a:pt x="493" y="934"/>
                    <a:pt x="493" y="935"/>
                    <a:pt x="493" y="935"/>
                  </a:cubicBezTo>
                  <a:cubicBezTo>
                    <a:pt x="489" y="933"/>
                    <a:pt x="486" y="931"/>
                    <a:pt x="482" y="929"/>
                  </a:cubicBezTo>
                  <a:close/>
                  <a:moveTo>
                    <a:pt x="493" y="927"/>
                  </a:moveTo>
                  <a:cubicBezTo>
                    <a:pt x="490" y="925"/>
                    <a:pt x="487" y="923"/>
                    <a:pt x="484" y="921"/>
                  </a:cubicBezTo>
                  <a:cubicBezTo>
                    <a:pt x="484" y="919"/>
                    <a:pt x="485" y="917"/>
                    <a:pt x="485" y="915"/>
                  </a:cubicBezTo>
                  <a:cubicBezTo>
                    <a:pt x="485" y="913"/>
                    <a:pt x="486" y="911"/>
                    <a:pt x="486" y="909"/>
                  </a:cubicBezTo>
                  <a:cubicBezTo>
                    <a:pt x="489" y="910"/>
                    <a:pt x="492" y="912"/>
                    <a:pt x="495" y="913"/>
                  </a:cubicBezTo>
                  <a:cubicBezTo>
                    <a:pt x="495" y="918"/>
                    <a:pt x="494" y="922"/>
                    <a:pt x="494" y="926"/>
                  </a:cubicBezTo>
                  <a:cubicBezTo>
                    <a:pt x="494" y="926"/>
                    <a:pt x="494" y="927"/>
                    <a:pt x="494" y="927"/>
                  </a:cubicBezTo>
                  <a:cubicBezTo>
                    <a:pt x="493" y="927"/>
                    <a:pt x="493" y="927"/>
                    <a:pt x="493" y="927"/>
                  </a:cubicBezTo>
                  <a:close/>
                  <a:moveTo>
                    <a:pt x="494" y="937"/>
                  </a:moveTo>
                  <a:cubicBezTo>
                    <a:pt x="495" y="938"/>
                    <a:pt x="496" y="938"/>
                    <a:pt x="496" y="938"/>
                  </a:cubicBezTo>
                  <a:cubicBezTo>
                    <a:pt x="496" y="938"/>
                    <a:pt x="495" y="939"/>
                    <a:pt x="494" y="939"/>
                  </a:cubicBezTo>
                  <a:cubicBezTo>
                    <a:pt x="494" y="938"/>
                    <a:pt x="494" y="938"/>
                    <a:pt x="494" y="937"/>
                  </a:cubicBezTo>
                  <a:close/>
                  <a:moveTo>
                    <a:pt x="495" y="928"/>
                  </a:moveTo>
                  <a:cubicBezTo>
                    <a:pt x="495" y="923"/>
                    <a:pt x="496" y="918"/>
                    <a:pt x="496" y="914"/>
                  </a:cubicBezTo>
                  <a:cubicBezTo>
                    <a:pt x="497" y="914"/>
                    <a:pt x="498" y="915"/>
                    <a:pt x="499" y="915"/>
                  </a:cubicBezTo>
                  <a:cubicBezTo>
                    <a:pt x="501" y="916"/>
                    <a:pt x="502" y="918"/>
                    <a:pt x="504" y="919"/>
                  </a:cubicBezTo>
                  <a:cubicBezTo>
                    <a:pt x="504" y="922"/>
                    <a:pt x="504" y="925"/>
                    <a:pt x="503" y="929"/>
                  </a:cubicBezTo>
                  <a:cubicBezTo>
                    <a:pt x="503" y="929"/>
                    <a:pt x="503" y="931"/>
                    <a:pt x="502" y="933"/>
                  </a:cubicBezTo>
                  <a:cubicBezTo>
                    <a:pt x="500" y="931"/>
                    <a:pt x="497" y="930"/>
                    <a:pt x="495" y="928"/>
                  </a:cubicBezTo>
                  <a:close/>
                  <a:moveTo>
                    <a:pt x="505" y="928"/>
                  </a:moveTo>
                  <a:cubicBezTo>
                    <a:pt x="505" y="927"/>
                    <a:pt x="505" y="924"/>
                    <a:pt x="506" y="919"/>
                  </a:cubicBezTo>
                  <a:cubicBezTo>
                    <a:pt x="507" y="920"/>
                    <a:pt x="509" y="921"/>
                    <a:pt x="510" y="922"/>
                  </a:cubicBezTo>
                  <a:cubicBezTo>
                    <a:pt x="510" y="922"/>
                    <a:pt x="510" y="923"/>
                    <a:pt x="510" y="924"/>
                  </a:cubicBezTo>
                  <a:cubicBezTo>
                    <a:pt x="509" y="927"/>
                    <a:pt x="509" y="930"/>
                    <a:pt x="509" y="933"/>
                  </a:cubicBezTo>
                  <a:cubicBezTo>
                    <a:pt x="507" y="934"/>
                    <a:pt x="506" y="934"/>
                    <a:pt x="505" y="935"/>
                  </a:cubicBezTo>
                  <a:cubicBezTo>
                    <a:pt x="505" y="935"/>
                    <a:pt x="504" y="934"/>
                    <a:pt x="504" y="934"/>
                  </a:cubicBezTo>
                  <a:cubicBezTo>
                    <a:pt x="504" y="932"/>
                    <a:pt x="505" y="929"/>
                    <a:pt x="505" y="928"/>
                  </a:cubicBezTo>
                  <a:close/>
                  <a:moveTo>
                    <a:pt x="506" y="918"/>
                  </a:moveTo>
                  <a:cubicBezTo>
                    <a:pt x="506" y="916"/>
                    <a:pt x="507" y="914"/>
                    <a:pt x="507" y="911"/>
                  </a:cubicBezTo>
                  <a:cubicBezTo>
                    <a:pt x="507" y="911"/>
                    <a:pt x="508" y="912"/>
                    <a:pt x="508" y="912"/>
                  </a:cubicBezTo>
                  <a:cubicBezTo>
                    <a:pt x="509" y="913"/>
                    <a:pt x="511" y="914"/>
                    <a:pt x="512" y="915"/>
                  </a:cubicBezTo>
                  <a:cubicBezTo>
                    <a:pt x="511" y="917"/>
                    <a:pt x="511" y="919"/>
                    <a:pt x="511" y="921"/>
                  </a:cubicBezTo>
                  <a:cubicBezTo>
                    <a:pt x="509" y="920"/>
                    <a:pt x="507" y="919"/>
                    <a:pt x="506" y="918"/>
                  </a:cubicBezTo>
                  <a:close/>
                  <a:moveTo>
                    <a:pt x="512" y="921"/>
                  </a:moveTo>
                  <a:cubicBezTo>
                    <a:pt x="512" y="920"/>
                    <a:pt x="513" y="918"/>
                    <a:pt x="513" y="916"/>
                  </a:cubicBezTo>
                  <a:cubicBezTo>
                    <a:pt x="514" y="917"/>
                    <a:pt x="515" y="918"/>
                    <a:pt x="517" y="919"/>
                  </a:cubicBezTo>
                  <a:cubicBezTo>
                    <a:pt x="518" y="919"/>
                    <a:pt x="519" y="920"/>
                    <a:pt x="520" y="921"/>
                  </a:cubicBezTo>
                  <a:cubicBezTo>
                    <a:pt x="520" y="921"/>
                    <a:pt x="520" y="921"/>
                    <a:pt x="520" y="921"/>
                  </a:cubicBezTo>
                  <a:cubicBezTo>
                    <a:pt x="520" y="923"/>
                    <a:pt x="519" y="924"/>
                    <a:pt x="519" y="925"/>
                  </a:cubicBezTo>
                  <a:cubicBezTo>
                    <a:pt x="517" y="924"/>
                    <a:pt x="514" y="923"/>
                    <a:pt x="512" y="921"/>
                  </a:cubicBezTo>
                  <a:close/>
                  <a:moveTo>
                    <a:pt x="519" y="919"/>
                  </a:moveTo>
                  <a:cubicBezTo>
                    <a:pt x="517" y="918"/>
                    <a:pt x="515" y="916"/>
                    <a:pt x="513" y="915"/>
                  </a:cubicBezTo>
                  <a:cubicBezTo>
                    <a:pt x="513" y="914"/>
                    <a:pt x="513" y="914"/>
                    <a:pt x="513" y="914"/>
                  </a:cubicBezTo>
                  <a:cubicBezTo>
                    <a:pt x="514" y="911"/>
                    <a:pt x="515" y="908"/>
                    <a:pt x="515" y="905"/>
                  </a:cubicBezTo>
                  <a:cubicBezTo>
                    <a:pt x="515" y="905"/>
                    <a:pt x="515" y="905"/>
                    <a:pt x="515" y="904"/>
                  </a:cubicBezTo>
                  <a:cubicBezTo>
                    <a:pt x="516" y="905"/>
                    <a:pt x="517" y="906"/>
                    <a:pt x="518" y="906"/>
                  </a:cubicBezTo>
                  <a:cubicBezTo>
                    <a:pt x="520" y="907"/>
                    <a:pt x="521" y="907"/>
                    <a:pt x="523" y="908"/>
                  </a:cubicBezTo>
                  <a:cubicBezTo>
                    <a:pt x="522" y="910"/>
                    <a:pt x="522" y="912"/>
                    <a:pt x="522" y="914"/>
                  </a:cubicBezTo>
                  <a:cubicBezTo>
                    <a:pt x="521" y="916"/>
                    <a:pt x="521" y="918"/>
                    <a:pt x="520" y="920"/>
                  </a:cubicBezTo>
                  <a:cubicBezTo>
                    <a:pt x="520" y="919"/>
                    <a:pt x="519" y="919"/>
                    <a:pt x="519" y="919"/>
                  </a:cubicBezTo>
                  <a:close/>
                  <a:moveTo>
                    <a:pt x="521" y="925"/>
                  </a:moveTo>
                  <a:cubicBezTo>
                    <a:pt x="521" y="924"/>
                    <a:pt x="521" y="923"/>
                    <a:pt x="521" y="921"/>
                  </a:cubicBezTo>
                  <a:cubicBezTo>
                    <a:pt x="523" y="922"/>
                    <a:pt x="524" y="922"/>
                    <a:pt x="525" y="923"/>
                  </a:cubicBezTo>
                  <a:cubicBezTo>
                    <a:pt x="524" y="924"/>
                    <a:pt x="522" y="925"/>
                    <a:pt x="521" y="926"/>
                  </a:cubicBezTo>
                  <a:cubicBezTo>
                    <a:pt x="521" y="926"/>
                    <a:pt x="521" y="926"/>
                    <a:pt x="521" y="926"/>
                  </a:cubicBezTo>
                  <a:cubicBezTo>
                    <a:pt x="521" y="926"/>
                    <a:pt x="521" y="926"/>
                    <a:pt x="521" y="925"/>
                  </a:cubicBezTo>
                  <a:close/>
                  <a:moveTo>
                    <a:pt x="521" y="920"/>
                  </a:moveTo>
                  <a:cubicBezTo>
                    <a:pt x="522" y="919"/>
                    <a:pt x="522" y="918"/>
                    <a:pt x="522" y="916"/>
                  </a:cubicBezTo>
                  <a:cubicBezTo>
                    <a:pt x="523" y="914"/>
                    <a:pt x="523" y="911"/>
                    <a:pt x="524" y="908"/>
                  </a:cubicBezTo>
                  <a:cubicBezTo>
                    <a:pt x="524" y="908"/>
                    <a:pt x="524" y="908"/>
                    <a:pt x="524" y="908"/>
                  </a:cubicBezTo>
                  <a:cubicBezTo>
                    <a:pt x="524" y="908"/>
                    <a:pt x="525" y="909"/>
                    <a:pt x="525" y="909"/>
                  </a:cubicBezTo>
                  <a:cubicBezTo>
                    <a:pt x="526" y="913"/>
                    <a:pt x="526" y="917"/>
                    <a:pt x="526" y="920"/>
                  </a:cubicBezTo>
                  <a:cubicBezTo>
                    <a:pt x="526" y="921"/>
                    <a:pt x="526" y="922"/>
                    <a:pt x="526" y="922"/>
                  </a:cubicBezTo>
                  <a:cubicBezTo>
                    <a:pt x="526" y="922"/>
                    <a:pt x="526" y="922"/>
                    <a:pt x="526" y="922"/>
                  </a:cubicBezTo>
                  <a:cubicBezTo>
                    <a:pt x="525" y="922"/>
                    <a:pt x="523" y="921"/>
                    <a:pt x="521" y="920"/>
                  </a:cubicBezTo>
                  <a:close/>
                  <a:moveTo>
                    <a:pt x="524" y="907"/>
                  </a:moveTo>
                  <a:cubicBezTo>
                    <a:pt x="524" y="906"/>
                    <a:pt x="524" y="906"/>
                    <a:pt x="524" y="905"/>
                  </a:cubicBezTo>
                  <a:cubicBezTo>
                    <a:pt x="525" y="906"/>
                    <a:pt x="525" y="907"/>
                    <a:pt x="525" y="908"/>
                  </a:cubicBezTo>
                  <a:cubicBezTo>
                    <a:pt x="525" y="908"/>
                    <a:pt x="524" y="907"/>
                    <a:pt x="524" y="907"/>
                  </a:cubicBezTo>
                  <a:close/>
                  <a:moveTo>
                    <a:pt x="523" y="907"/>
                  </a:moveTo>
                  <a:cubicBezTo>
                    <a:pt x="523" y="907"/>
                    <a:pt x="522" y="907"/>
                    <a:pt x="522" y="906"/>
                  </a:cubicBezTo>
                  <a:cubicBezTo>
                    <a:pt x="519" y="906"/>
                    <a:pt x="517" y="904"/>
                    <a:pt x="515" y="903"/>
                  </a:cubicBezTo>
                  <a:cubicBezTo>
                    <a:pt x="515" y="902"/>
                    <a:pt x="515" y="901"/>
                    <a:pt x="515" y="900"/>
                  </a:cubicBezTo>
                  <a:cubicBezTo>
                    <a:pt x="515" y="900"/>
                    <a:pt x="516" y="893"/>
                    <a:pt x="518" y="896"/>
                  </a:cubicBezTo>
                  <a:cubicBezTo>
                    <a:pt x="518" y="896"/>
                    <a:pt x="518" y="896"/>
                    <a:pt x="518" y="896"/>
                  </a:cubicBezTo>
                  <a:cubicBezTo>
                    <a:pt x="518" y="895"/>
                    <a:pt x="517" y="895"/>
                    <a:pt x="517" y="895"/>
                  </a:cubicBezTo>
                  <a:cubicBezTo>
                    <a:pt x="517" y="895"/>
                    <a:pt x="516" y="895"/>
                    <a:pt x="516" y="895"/>
                  </a:cubicBezTo>
                  <a:cubicBezTo>
                    <a:pt x="515" y="897"/>
                    <a:pt x="515" y="900"/>
                    <a:pt x="515" y="902"/>
                  </a:cubicBezTo>
                  <a:cubicBezTo>
                    <a:pt x="515" y="902"/>
                    <a:pt x="514" y="903"/>
                    <a:pt x="514" y="903"/>
                  </a:cubicBezTo>
                  <a:cubicBezTo>
                    <a:pt x="514" y="902"/>
                    <a:pt x="513" y="902"/>
                    <a:pt x="512" y="902"/>
                  </a:cubicBezTo>
                  <a:cubicBezTo>
                    <a:pt x="511" y="901"/>
                    <a:pt x="510" y="900"/>
                    <a:pt x="508" y="900"/>
                  </a:cubicBezTo>
                  <a:cubicBezTo>
                    <a:pt x="509" y="895"/>
                    <a:pt x="510" y="891"/>
                    <a:pt x="510" y="891"/>
                  </a:cubicBezTo>
                  <a:cubicBezTo>
                    <a:pt x="510" y="891"/>
                    <a:pt x="510" y="891"/>
                    <a:pt x="510" y="891"/>
                  </a:cubicBezTo>
                  <a:cubicBezTo>
                    <a:pt x="510" y="891"/>
                    <a:pt x="510" y="891"/>
                    <a:pt x="510" y="891"/>
                  </a:cubicBezTo>
                  <a:cubicBezTo>
                    <a:pt x="510" y="891"/>
                    <a:pt x="510" y="891"/>
                    <a:pt x="510" y="891"/>
                  </a:cubicBezTo>
                  <a:cubicBezTo>
                    <a:pt x="509" y="894"/>
                    <a:pt x="509" y="897"/>
                    <a:pt x="508" y="899"/>
                  </a:cubicBezTo>
                  <a:cubicBezTo>
                    <a:pt x="506" y="899"/>
                    <a:pt x="505" y="898"/>
                    <a:pt x="503" y="897"/>
                  </a:cubicBezTo>
                  <a:cubicBezTo>
                    <a:pt x="501" y="896"/>
                    <a:pt x="500" y="895"/>
                    <a:pt x="499" y="894"/>
                  </a:cubicBezTo>
                  <a:cubicBezTo>
                    <a:pt x="499" y="892"/>
                    <a:pt x="499" y="891"/>
                    <a:pt x="500" y="889"/>
                  </a:cubicBezTo>
                  <a:cubicBezTo>
                    <a:pt x="500" y="887"/>
                    <a:pt x="501" y="886"/>
                    <a:pt x="501" y="885"/>
                  </a:cubicBezTo>
                  <a:cubicBezTo>
                    <a:pt x="501" y="885"/>
                    <a:pt x="501" y="885"/>
                    <a:pt x="501" y="885"/>
                  </a:cubicBezTo>
                  <a:cubicBezTo>
                    <a:pt x="500" y="885"/>
                    <a:pt x="500" y="885"/>
                    <a:pt x="500" y="885"/>
                  </a:cubicBezTo>
                  <a:cubicBezTo>
                    <a:pt x="500" y="886"/>
                    <a:pt x="500" y="887"/>
                    <a:pt x="500" y="888"/>
                  </a:cubicBezTo>
                  <a:cubicBezTo>
                    <a:pt x="499" y="890"/>
                    <a:pt x="499" y="892"/>
                    <a:pt x="498" y="894"/>
                  </a:cubicBezTo>
                  <a:cubicBezTo>
                    <a:pt x="497" y="893"/>
                    <a:pt x="496" y="892"/>
                    <a:pt x="495" y="891"/>
                  </a:cubicBezTo>
                  <a:cubicBezTo>
                    <a:pt x="493" y="890"/>
                    <a:pt x="490" y="889"/>
                    <a:pt x="488" y="888"/>
                  </a:cubicBezTo>
                  <a:cubicBezTo>
                    <a:pt x="488" y="885"/>
                    <a:pt x="488" y="882"/>
                    <a:pt x="489" y="880"/>
                  </a:cubicBezTo>
                  <a:cubicBezTo>
                    <a:pt x="489" y="880"/>
                    <a:pt x="489" y="880"/>
                    <a:pt x="489" y="880"/>
                  </a:cubicBezTo>
                  <a:cubicBezTo>
                    <a:pt x="488" y="882"/>
                    <a:pt x="488" y="885"/>
                    <a:pt x="488" y="887"/>
                  </a:cubicBezTo>
                  <a:cubicBezTo>
                    <a:pt x="487" y="887"/>
                    <a:pt x="487" y="887"/>
                    <a:pt x="486" y="887"/>
                  </a:cubicBezTo>
                  <a:cubicBezTo>
                    <a:pt x="483" y="885"/>
                    <a:pt x="480" y="883"/>
                    <a:pt x="477" y="881"/>
                  </a:cubicBezTo>
                  <a:cubicBezTo>
                    <a:pt x="477" y="881"/>
                    <a:pt x="476" y="881"/>
                    <a:pt x="475" y="880"/>
                  </a:cubicBezTo>
                  <a:cubicBezTo>
                    <a:pt x="475" y="880"/>
                    <a:pt x="475" y="879"/>
                    <a:pt x="475" y="879"/>
                  </a:cubicBezTo>
                  <a:cubicBezTo>
                    <a:pt x="475" y="878"/>
                    <a:pt x="475" y="876"/>
                    <a:pt x="474" y="873"/>
                  </a:cubicBezTo>
                  <a:cubicBezTo>
                    <a:pt x="476" y="874"/>
                    <a:pt x="477" y="874"/>
                    <a:pt x="479" y="874"/>
                  </a:cubicBezTo>
                  <a:cubicBezTo>
                    <a:pt x="488" y="876"/>
                    <a:pt x="495" y="879"/>
                    <a:pt x="502" y="884"/>
                  </a:cubicBezTo>
                  <a:cubicBezTo>
                    <a:pt x="508" y="888"/>
                    <a:pt x="515" y="891"/>
                    <a:pt x="520" y="897"/>
                  </a:cubicBezTo>
                  <a:cubicBezTo>
                    <a:pt x="522" y="899"/>
                    <a:pt x="523" y="901"/>
                    <a:pt x="524" y="904"/>
                  </a:cubicBezTo>
                  <a:cubicBezTo>
                    <a:pt x="524" y="905"/>
                    <a:pt x="523" y="906"/>
                    <a:pt x="523" y="907"/>
                  </a:cubicBezTo>
                  <a:close/>
                  <a:moveTo>
                    <a:pt x="474" y="879"/>
                  </a:moveTo>
                  <a:cubicBezTo>
                    <a:pt x="472" y="878"/>
                    <a:pt x="470" y="877"/>
                    <a:pt x="468" y="875"/>
                  </a:cubicBezTo>
                  <a:cubicBezTo>
                    <a:pt x="467" y="874"/>
                    <a:pt x="465" y="873"/>
                    <a:pt x="463" y="872"/>
                  </a:cubicBezTo>
                  <a:cubicBezTo>
                    <a:pt x="463" y="872"/>
                    <a:pt x="463" y="872"/>
                    <a:pt x="463" y="872"/>
                  </a:cubicBezTo>
                  <a:cubicBezTo>
                    <a:pt x="467" y="872"/>
                    <a:pt x="470" y="873"/>
                    <a:pt x="474" y="873"/>
                  </a:cubicBezTo>
                  <a:cubicBezTo>
                    <a:pt x="474" y="875"/>
                    <a:pt x="474" y="877"/>
                    <a:pt x="474" y="879"/>
                  </a:cubicBezTo>
                  <a:close/>
                  <a:moveTo>
                    <a:pt x="463" y="880"/>
                  </a:moveTo>
                  <a:cubicBezTo>
                    <a:pt x="461" y="878"/>
                    <a:pt x="459" y="877"/>
                    <a:pt x="457" y="875"/>
                  </a:cubicBezTo>
                  <a:cubicBezTo>
                    <a:pt x="457" y="874"/>
                    <a:pt x="458" y="872"/>
                    <a:pt x="458" y="871"/>
                  </a:cubicBezTo>
                  <a:cubicBezTo>
                    <a:pt x="459" y="871"/>
                    <a:pt x="460" y="871"/>
                    <a:pt x="461" y="871"/>
                  </a:cubicBezTo>
                  <a:cubicBezTo>
                    <a:pt x="462" y="872"/>
                    <a:pt x="462" y="873"/>
                    <a:pt x="463" y="873"/>
                  </a:cubicBezTo>
                  <a:cubicBezTo>
                    <a:pt x="463" y="875"/>
                    <a:pt x="463" y="878"/>
                    <a:pt x="463" y="880"/>
                  </a:cubicBezTo>
                  <a:close/>
                  <a:moveTo>
                    <a:pt x="463" y="881"/>
                  </a:moveTo>
                  <a:cubicBezTo>
                    <a:pt x="463" y="883"/>
                    <a:pt x="463" y="885"/>
                    <a:pt x="463" y="887"/>
                  </a:cubicBezTo>
                  <a:cubicBezTo>
                    <a:pt x="462" y="889"/>
                    <a:pt x="462" y="891"/>
                    <a:pt x="462" y="893"/>
                  </a:cubicBezTo>
                  <a:cubicBezTo>
                    <a:pt x="460" y="891"/>
                    <a:pt x="459" y="890"/>
                    <a:pt x="457" y="889"/>
                  </a:cubicBezTo>
                  <a:cubicBezTo>
                    <a:pt x="457" y="885"/>
                    <a:pt x="457" y="880"/>
                    <a:pt x="457" y="876"/>
                  </a:cubicBezTo>
                  <a:cubicBezTo>
                    <a:pt x="459" y="878"/>
                    <a:pt x="461" y="880"/>
                    <a:pt x="463" y="881"/>
                  </a:cubicBezTo>
                  <a:close/>
                  <a:moveTo>
                    <a:pt x="462" y="894"/>
                  </a:moveTo>
                  <a:cubicBezTo>
                    <a:pt x="462" y="898"/>
                    <a:pt x="462" y="902"/>
                    <a:pt x="462" y="906"/>
                  </a:cubicBezTo>
                  <a:cubicBezTo>
                    <a:pt x="460" y="905"/>
                    <a:pt x="457" y="903"/>
                    <a:pt x="455" y="902"/>
                  </a:cubicBezTo>
                  <a:cubicBezTo>
                    <a:pt x="456" y="898"/>
                    <a:pt x="456" y="894"/>
                    <a:pt x="457" y="890"/>
                  </a:cubicBezTo>
                  <a:cubicBezTo>
                    <a:pt x="457" y="890"/>
                    <a:pt x="457" y="890"/>
                    <a:pt x="457" y="890"/>
                  </a:cubicBezTo>
                  <a:cubicBezTo>
                    <a:pt x="459" y="891"/>
                    <a:pt x="460" y="892"/>
                    <a:pt x="462" y="894"/>
                  </a:cubicBezTo>
                  <a:close/>
                  <a:moveTo>
                    <a:pt x="455" y="874"/>
                  </a:moveTo>
                  <a:cubicBezTo>
                    <a:pt x="454" y="873"/>
                    <a:pt x="453" y="872"/>
                    <a:pt x="451" y="871"/>
                  </a:cubicBezTo>
                  <a:cubicBezTo>
                    <a:pt x="451" y="871"/>
                    <a:pt x="451" y="870"/>
                    <a:pt x="451" y="870"/>
                  </a:cubicBezTo>
                  <a:cubicBezTo>
                    <a:pt x="453" y="870"/>
                    <a:pt x="455" y="871"/>
                    <a:pt x="456" y="871"/>
                  </a:cubicBezTo>
                  <a:cubicBezTo>
                    <a:pt x="456" y="872"/>
                    <a:pt x="455" y="873"/>
                    <a:pt x="455" y="874"/>
                  </a:cubicBezTo>
                  <a:close/>
                  <a:moveTo>
                    <a:pt x="747" y="394"/>
                  </a:moveTo>
                  <a:cubicBezTo>
                    <a:pt x="746" y="414"/>
                    <a:pt x="745" y="433"/>
                    <a:pt x="742" y="453"/>
                  </a:cubicBezTo>
                  <a:cubicBezTo>
                    <a:pt x="738" y="472"/>
                    <a:pt x="732" y="490"/>
                    <a:pt x="725" y="508"/>
                  </a:cubicBezTo>
                  <a:cubicBezTo>
                    <a:pt x="723" y="512"/>
                    <a:pt x="722" y="517"/>
                    <a:pt x="720" y="521"/>
                  </a:cubicBezTo>
                  <a:cubicBezTo>
                    <a:pt x="717" y="522"/>
                    <a:pt x="715" y="524"/>
                    <a:pt x="712" y="525"/>
                  </a:cubicBezTo>
                  <a:cubicBezTo>
                    <a:pt x="709" y="527"/>
                    <a:pt x="706" y="530"/>
                    <a:pt x="702" y="532"/>
                  </a:cubicBezTo>
                  <a:cubicBezTo>
                    <a:pt x="698" y="534"/>
                    <a:pt x="694" y="536"/>
                    <a:pt x="690" y="538"/>
                  </a:cubicBezTo>
                  <a:cubicBezTo>
                    <a:pt x="691" y="536"/>
                    <a:pt x="691" y="534"/>
                    <a:pt x="691" y="533"/>
                  </a:cubicBezTo>
                  <a:cubicBezTo>
                    <a:pt x="693" y="524"/>
                    <a:pt x="695" y="516"/>
                    <a:pt x="696" y="508"/>
                  </a:cubicBezTo>
                  <a:cubicBezTo>
                    <a:pt x="696" y="499"/>
                    <a:pt x="696" y="490"/>
                    <a:pt x="696" y="481"/>
                  </a:cubicBezTo>
                  <a:cubicBezTo>
                    <a:pt x="696" y="480"/>
                    <a:pt x="695" y="480"/>
                    <a:pt x="695" y="481"/>
                  </a:cubicBezTo>
                  <a:cubicBezTo>
                    <a:pt x="695" y="490"/>
                    <a:pt x="695" y="498"/>
                    <a:pt x="694" y="506"/>
                  </a:cubicBezTo>
                  <a:cubicBezTo>
                    <a:pt x="694" y="515"/>
                    <a:pt x="692" y="524"/>
                    <a:pt x="690" y="532"/>
                  </a:cubicBezTo>
                  <a:cubicBezTo>
                    <a:pt x="690" y="534"/>
                    <a:pt x="689" y="536"/>
                    <a:pt x="689" y="538"/>
                  </a:cubicBezTo>
                  <a:cubicBezTo>
                    <a:pt x="685" y="540"/>
                    <a:pt x="681" y="541"/>
                    <a:pt x="677" y="543"/>
                  </a:cubicBezTo>
                  <a:cubicBezTo>
                    <a:pt x="677" y="543"/>
                    <a:pt x="677" y="544"/>
                    <a:pt x="678" y="544"/>
                  </a:cubicBezTo>
                  <a:cubicBezTo>
                    <a:pt x="681" y="543"/>
                    <a:pt x="685" y="541"/>
                    <a:pt x="689" y="540"/>
                  </a:cubicBezTo>
                  <a:cubicBezTo>
                    <a:pt x="687" y="545"/>
                    <a:pt x="686" y="550"/>
                    <a:pt x="685" y="556"/>
                  </a:cubicBezTo>
                  <a:cubicBezTo>
                    <a:pt x="684" y="560"/>
                    <a:pt x="683" y="564"/>
                    <a:pt x="681" y="568"/>
                  </a:cubicBezTo>
                  <a:cubicBezTo>
                    <a:pt x="680" y="571"/>
                    <a:pt x="678" y="575"/>
                    <a:pt x="677" y="578"/>
                  </a:cubicBezTo>
                  <a:cubicBezTo>
                    <a:pt x="677" y="579"/>
                    <a:pt x="678" y="579"/>
                    <a:pt x="678" y="579"/>
                  </a:cubicBezTo>
                  <a:cubicBezTo>
                    <a:pt x="679" y="575"/>
                    <a:pt x="681" y="571"/>
                    <a:pt x="683" y="568"/>
                  </a:cubicBezTo>
                  <a:cubicBezTo>
                    <a:pt x="684" y="564"/>
                    <a:pt x="685" y="561"/>
                    <a:pt x="686" y="557"/>
                  </a:cubicBezTo>
                  <a:cubicBezTo>
                    <a:pt x="687" y="551"/>
                    <a:pt x="689" y="545"/>
                    <a:pt x="690" y="539"/>
                  </a:cubicBezTo>
                  <a:cubicBezTo>
                    <a:pt x="694" y="537"/>
                    <a:pt x="698" y="535"/>
                    <a:pt x="702" y="533"/>
                  </a:cubicBezTo>
                  <a:cubicBezTo>
                    <a:pt x="706" y="531"/>
                    <a:pt x="709" y="529"/>
                    <a:pt x="713" y="526"/>
                  </a:cubicBezTo>
                  <a:cubicBezTo>
                    <a:pt x="715" y="525"/>
                    <a:pt x="717" y="524"/>
                    <a:pt x="719" y="523"/>
                  </a:cubicBezTo>
                  <a:cubicBezTo>
                    <a:pt x="714" y="534"/>
                    <a:pt x="708" y="546"/>
                    <a:pt x="702" y="557"/>
                  </a:cubicBezTo>
                  <a:cubicBezTo>
                    <a:pt x="692" y="573"/>
                    <a:pt x="681" y="586"/>
                    <a:pt x="670" y="600"/>
                  </a:cubicBezTo>
                  <a:cubicBezTo>
                    <a:pt x="660" y="614"/>
                    <a:pt x="653" y="631"/>
                    <a:pt x="644" y="646"/>
                  </a:cubicBezTo>
                  <a:cubicBezTo>
                    <a:pt x="636" y="662"/>
                    <a:pt x="624" y="675"/>
                    <a:pt x="614" y="690"/>
                  </a:cubicBezTo>
                  <a:cubicBezTo>
                    <a:pt x="605" y="705"/>
                    <a:pt x="600" y="721"/>
                    <a:pt x="598" y="738"/>
                  </a:cubicBezTo>
                  <a:cubicBezTo>
                    <a:pt x="594" y="758"/>
                    <a:pt x="591" y="776"/>
                    <a:pt x="585" y="795"/>
                  </a:cubicBezTo>
                  <a:cubicBezTo>
                    <a:pt x="580" y="813"/>
                    <a:pt x="576" y="831"/>
                    <a:pt x="568" y="848"/>
                  </a:cubicBezTo>
                  <a:cubicBezTo>
                    <a:pt x="568" y="849"/>
                    <a:pt x="567" y="850"/>
                    <a:pt x="567" y="851"/>
                  </a:cubicBezTo>
                  <a:cubicBezTo>
                    <a:pt x="567" y="852"/>
                    <a:pt x="567" y="852"/>
                    <a:pt x="567" y="852"/>
                  </a:cubicBezTo>
                  <a:cubicBezTo>
                    <a:pt x="565" y="857"/>
                    <a:pt x="563" y="861"/>
                    <a:pt x="561" y="866"/>
                  </a:cubicBezTo>
                  <a:cubicBezTo>
                    <a:pt x="560" y="867"/>
                    <a:pt x="560" y="870"/>
                    <a:pt x="559" y="872"/>
                  </a:cubicBezTo>
                  <a:cubicBezTo>
                    <a:pt x="559" y="872"/>
                    <a:pt x="559" y="872"/>
                    <a:pt x="559" y="872"/>
                  </a:cubicBezTo>
                  <a:cubicBezTo>
                    <a:pt x="558" y="873"/>
                    <a:pt x="558" y="875"/>
                    <a:pt x="557" y="876"/>
                  </a:cubicBezTo>
                  <a:cubicBezTo>
                    <a:pt x="554" y="883"/>
                    <a:pt x="552" y="892"/>
                    <a:pt x="548" y="899"/>
                  </a:cubicBezTo>
                  <a:cubicBezTo>
                    <a:pt x="545" y="905"/>
                    <a:pt x="540" y="911"/>
                    <a:pt x="535" y="916"/>
                  </a:cubicBezTo>
                  <a:cubicBezTo>
                    <a:pt x="535" y="915"/>
                    <a:pt x="535" y="914"/>
                    <a:pt x="535" y="914"/>
                  </a:cubicBezTo>
                  <a:cubicBezTo>
                    <a:pt x="534" y="907"/>
                    <a:pt x="533" y="900"/>
                    <a:pt x="529" y="894"/>
                  </a:cubicBezTo>
                  <a:cubicBezTo>
                    <a:pt x="525" y="888"/>
                    <a:pt x="519" y="884"/>
                    <a:pt x="514" y="881"/>
                  </a:cubicBezTo>
                  <a:cubicBezTo>
                    <a:pt x="507" y="877"/>
                    <a:pt x="501" y="873"/>
                    <a:pt x="494" y="869"/>
                  </a:cubicBezTo>
                  <a:cubicBezTo>
                    <a:pt x="486" y="866"/>
                    <a:pt x="476" y="865"/>
                    <a:pt x="467" y="863"/>
                  </a:cubicBezTo>
                  <a:cubicBezTo>
                    <a:pt x="462" y="862"/>
                    <a:pt x="456" y="862"/>
                    <a:pt x="451" y="861"/>
                  </a:cubicBezTo>
                  <a:cubicBezTo>
                    <a:pt x="449" y="842"/>
                    <a:pt x="446" y="823"/>
                    <a:pt x="442" y="804"/>
                  </a:cubicBezTo>
                  <a:cubicBezTo>
                    <a:pt x="438" y="784"/>
                    <a:pt x="434" y="764"/>
                    <a:pt x="434" y="743"/>
                  </a:cubicBezTo>
                  <a:cubicBezTo>
                    <a:pt x="434" y="735"/>
                    <a:pt x="434" y="726"/>
                    <a:pt x="433" y="718"/>
                  </a:cubicBezTo>
                  <a:cubicBezTo>
                    <a:pt x="433" y="713"/>
                    <a:pt x="435" y="708"/>
                    <a:pt x="436" y="703"/>
                  </a:cubicBezTo>
                  <a:cubicBezTo>
                    <a:pt x="437" y="698"/>
                    <a:pt x="438" y="693"/>
                    <a:pt x="439" y="688"/>
                  </a:cubicBezTo>
                  <a:cubicBezTo>
                    <a:pt x="441" y="671"/>
                    <a:pt x="443" y="654"/>
                    <a:pt x="432" y="640"/>
                  </a:cubicBezTo>
                  <a:cubicBezTo>
                    <a:pt x="430" y="636"/>
                    <a:pt x="427" y="634"/>
                    <a:pt x="425" y="631"/>
                  </a:cubicBezTo>
                  <a:cubicBezTo>
                    <a:pt x="425" y="624"/>
                    <a:pt x="425" y="618"/>
                    <a:pt x="425" y="611"/>
                  </a:cubicBezTo>
                  <a:cubicBezTo>
                    <a:pt x="426" y="599"/>
                    <a:pt x="429" y="588"/>
                    <a:pt x="430" y="577"/>
                  </a:cubicBezTo>
                  <a:cubicBezTo>
                    <a:pt x="431" y="565"/>
                    <a:pt x="434" y="554"/>
                    <a:pt x="436" y="542"/>
                  </a:cubicBezTo>
                  <a:cubicBezTo>
                    <a:pt x="442" y="521"/>
                    <a:pt x="445" y="499"/>
                    <a:pt x="451" y="478"/>
                  </a:cubicBezTo>
                  <a:cubicBezTo>
                    <a:pt x="453" y="468"/>
                    <a:pt x="455" y="457"/>
                    <a:pt x="457" y="447"/>
                  </a:cubicBezTo>
                  <a:cubicBezTo>
                    <a:pt x="460" y="445"/>
                    <a:pt x="463" y="443"/>
                    <a:pt x="466" y="442"/>
                  </a:cubicBezTo>
                  <a:cubicBezTo>
                    <a:pt x="473" y="437"/>
                    <a:pt x="479" y="432"/>
                    <a:pt x="486" y="428"/>
                  </a:cubicBezTo>
                  <a:cubicBezTo>
                    <a:pt x="493" y="423"/>
                    <a:pt x="500" y="419"/>
                    <a:pt x="508" y="415"/>
                  </a:cubicBezTo>
                  <a:cubicBezTo>
                    <a:pt x="515" y="411"/>
                    <a:pt x="519" y="404"/>
                    <a:pt x="526" y="401"/>
                  </a:cubicBezTo>
                  <a:cubicBezTo>
                    <a:pt x="533" y="398"/>
                    <a:pt x="541" y="399"/>
                    <a:pt x="548" y="396"/>
                  </a:cubicBezTo>
                  <a:cubicBezTo>
                    <a:pt x="552" y="394"/>
                    <a:pt x="549" y="388"/>
                    <a:pt x="545" y="389"/>
                  </a:cubicBezTo>
                  <a:cubicBezTo>
                    <a:pt x="543" y="389"/>
                    <a:pt x="541" y="389"/>
                    <a:pt x="539" y="390"/>
                  </a:cubicBezTo>
                  <a:cubicBezTo>
                    <a:pt x="539" y="389"/>
                    <a:pt x="539" y="389"/>
                    <a:pt x="539" y="389"/>
                  </a:cubicBezTo>
                  <a:cubicBezTo>
                    <a:pt x="547" y="380"/>
                    <a:pt x="541" y="367"/>
                    <a:pt x="531" y="363"/>
                  </a:cubicBezTo>
                  <a:cubicBezTo>
                    <a:pt x="529" y="360"/>
                    <a:pt x="525" y="359"/>
                    <a:pt x="522" y="361"/>
                  </a:cubicBezTo>
                  <a:cubicBezTo>
                    <a:pt x="520" y="361"/>
                    <a:pt x="519" y="362"/>
                    <a:pt x="517" y="363"/>
                  </a:cubicBezTo>
                  <a:cubicBezTo>
                    <a:pt x="514" y="361"/>
                    <a:pt x="509" y="361"/>
                    <a:pt x="503" y="364"/>
                  </a:cubicBezTo>
                  <a:cubicBezTo>
                    <a:pt x="502" y="365"/>
                    <a:pt x="501" y="365"/>
                    <a:pt x="501" y="366"/>
                  </a:cubicBezTo>
                  <a:cubicBezTo>
                    <a:pt x="501" y="366"/>
                    <a:pt x="501" y="365"/>
                    <a:pt x="501" y="365"/>
                  </a:cubicBezTo>
                  <a:cubicBezTo>
                    <a:pt x="501" y="359"/>
                    <a:pt x="497" y="353"/>
                    <a:pt x="491" y="354"/>
                  </a:cubicBezTo>
                  <a:cubicBezTo>
                    <a:pt x="489" y="352"/>
                    <a:pt x="486" y="351"/>
                    <a:pt x="483" y="351"/>
                  </a:cubicBezTo>
                  <a:cubicBezTo>
                    <a:pt x="482" y="348"/>
                    <a:pt x="477" y="345"/>
                    <a:pt x="474" y="348"/>
                  </a:cubicBezTo>
                  <a:cubicBezTo>
                    <a:pt x="474" y="348"/>
                    <a:pt x="473" y="348"/>
                    <a:pt x="473" y="349"/>
                  </a:cubicBezTo>
                  <a:cubicBezTo>
                    <a:pt x="472" y="349"/>
                    <a:pt x="471" y="349"/>
                    <a:pt x="470" y="349"/>
                  </a:cubicBezTo>
                  <a:cubicBezTo>
                    <a:pt x="470" y="348"/>
                    <a:pt x="470" y="347"/>
                    <a:pt x="469" y="347"/>
                  </a:cubicBezTo>
                  <a:cubicBezTo>
                    <a:pt x="467" y="344"/>
                    <a:pt x="464" y="343"/>
                    <a:pt x="462" y="343"/>
                  </a:cubicBezTo>
                  <a:cubicBezTo>
                    <a:pt x="462" y="341"/>
                    <a:pt x="462" y="339"/>
                    <a:pt x="462" y="338"/>
                  </a:cubicBezTo>
                  <a:cubicBezTo>
                    <a:pt x="462" y="335"/>
                    <a:pt x="459" y="333"/>
                    <a:pt x="456" y="334"/>
                  </a:cubicBezTo>
                  <a:cubicBezTo>
                    <a:pt x="454" y="336"/>
                    <a:pt x="450" y="337"/>
                    <a:pt x="447" y="339"/>
                  </a:cubicBezTo>
                  <a:cubicBezTo>
                    <a:pt x="443" y="338"/>
                    <a:pt x="440" y="338"/>
                    <a:pt x="437" y="340"/>
                  </a:cubicBezTo>
                  <a:cubicBezTo>
                    <a:pt x="436" y="337"/>
                    <a:pt x="433" y="334"/>
                    <a:pt x="429" y="334"/>
                  </a:cubicBezTo>
                  <a:cubicBezTo>
                    <a:pt x="427" y="334"/>
                    <a:pt x="425" y="334"/>
                    <a:pt x="424" y="335"/>
                  </a:cubicBezTo>
                  <a:cubicBezTo>
                    <a:pt x="424" y="335"/>
                    <a:pt x="423" y="335"/>
                    <a:pt x="423" y="335"/>
                  </a:cubicBezTo>
                  <a:cubicBezTo>
                    <a:pt x="421" y="333"/>
                    <a:pt x="418" y="331"/>
                    <a:pt x="415" y="330"/>
                  </a:cubicBezTo>
                  <a:cubicBezTo>
                    <a:pt x="414" y="329"/>
                    <a:pt x="413" y="329"/>
                    <a:pt x="411" y="329"/>
                  </a:cubicBezTo>
                  <a:cubicBezTo>
                    <a:pt x="411" y="328"/>
                    <a:pt x="410" y="328"/>
                    <a:pt x="410" y="328"/>
                  </a:cubicBezTo>
                  <a:cubicBezTo>
                    <a:pt x="405" y="325"/>
                    <a:pt x="400" y="325"/>
                    <a:pt x="396" y="328"/>
                  </a:cubicBezTo>
                  <a:cubicBezTo>
                    <a:pt x="394" y="327"/>
                    <a:pt x="391" y="327"/>
                    <a:pt x="389" y="328"/>
                  </a:cubicBezTo>
                  <a:cubicBezTo>
                    <a:pt x="387" y="328"/>
                    <a:pt x="385" y="330"/>
                    <a:pt x="383" y="332"/>
                  </a:cubicBezTo>
                  <a:cubicBezTo>
                    <a:pt x="381" y="330"/>
                    <a:pt x="379" y="329"/>
                    <a:pt x="376" y="330"/>
                  </a:cubicBezTo>
                  <a:cubicBezTo>
                    <a:pt x="373" y="328"/>
                    <a:pt x="369" y="328"/>
                    <a:pt x="366" y="331"/>
                  </a:cubicBezTo>
                  <a:cubicBezTo>
                    <a:pt x="364" y="333"/>
                    <a:pt x="364" y="335"/>
                    <a:pt x="363" y="337"/>
                  </a:cubicBezTo>
                  <a:cubicBezTo>
                    <a:pt x="361" y="336"/>
                    <a:pt x="359" y="336"/>
                    <a:pt x="356" y="336"/>
                  </a:cubicBezTo>
                  <a:cubicBezTo>
                    <a:pt x="355" y="337"/>
                    <a:pt x="354" y="338"/>
                    <a:pt x="353" y="339"/>
                  </a:cubicBezTo>
                  <a:cubicBezTo>
                    <a:pt x="353" y="340"/>
                    <a:pt x="353" y="340"/>
                    <a:pt x="353" y="341"/>
                  </a:cubicBezTo>
                  <a:cubicBezTo>
                    <a:pt x="349" y="339"/>
                    <a:pt x="343" y="341"/>
                    <a:pt x="342" y="345"/>
                  </a:cubicBezTo>
                  <a:cubicBezTo>
                    <a:pt x="340" y="344"/>
                    <a:pt x="337" y="343"/>
                    <a:pt x="334" y="343"/>
                  </a:cubicBezTo>
                  <a:cubicBezTo>
                    <a:pt x="333" y="343"/>
                    <a:pt x="332" y="343"/>
                    <a:pt x="332" y="343"/>
                  </a:cubicBezTo>
                  <a:cubicBezTo>
                    <a:pt x="325" y="345"/>
                    <a:pt x="325" y="354"/>
                    <a:pt x="330" y="359"/>
                  </a:cubicBezTo>
                  <a:cubicBezTo>
                    <a:pt x="329" y="359"/>
                    <a:pt x="327" y="359"/>
                    <a:pt x="326" y="358"/>
                  </a:cubicBezTo>
                  <a:cubicBezTo>
                    <a:pt x="326" y="358"/>
                    <a:pt x="326" y="358"/>
                    <a:pt x="326" y="358"/>
                  </a:cubicBezTo>
                  <a:cubicBezTo>
                    <a:pt x="327" y="353"/>
                    <a:pt x="325" y="348"/>
                    <a:pt x="319" y="346"/>
                  </a:cubicBezTo>
                  <a:cubicBezTo>
                    <a:pt x="318" y="345"/>
                    <a:pt x="316" y="346"/>
                    <a:pt x="315" y="347"/>
                  </a:cubicBezTo>
                  <a:cubicBezTo>
                    <a:pt x="314" y="350"/>
                    <a:pt x="313" y="352"/>
                    <a:pt x="314" y="354"/>
                  </a:cubicBezTo>
                  <a:cubicBezTo>
                    <a:pt x="305" y="351"/>
                    <a:pt x="299" y="363"/>
                    <a:pt x="304" y="369"/>
                  </a:cubicBezTo>
                  <a:cubicBezTo>
                    <a:pt x="303" y="370"/>
                    <a:pt x="301" y="371"/>
                    <a:pt x="299" y="372"/>
                  </a:cubicBezTo>
                  <a:cubicBezTo>
                    <a:pt x="299" y="370"/>
                    <a:pt x="298" y="369"/>
                    <a:pt x="297" y="368"/>
                  </a:cubicBezTo>
                  <a:cubicBezTo>
                    <a:pt x="295" y="364"/>
                    <a:pt x="290" y="367"/>
                    <a:pt x="291" y="371"/>
                  </a:cubicBezTo>
                  <a:cubicBezTo>
                    <a:pt x="291" y="371"/>
                    <a:pt x="291" y="372"/>
                    <a:pt x="291" y="372"/>
                  </a:cubicBezTo>
                  <a:cubicBezTo>
                    <a:pt x="291" y="373"/>
                    <a:pt x="292" y="374"/>
                    <a:pt x="292" y="375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287" y="377"/>
                    <a:pt x="282" y="377"/>
                    <a:pt x="276" y="378"/>
                  </a:cubicBezTo>
                  <a:cubicBezTo>
                    <a:pt x="271" y="379"/>
                    <a:pt x="267" y="382"/>
                    <a:pt x="263" y="383"/>
                  </a:cubicBezTo>
                  <a:cubicBezTo>
                    <a:pt x="260" y="385"/>
                    <a:pt x="258" y="389"/>
                    <a:pt x="262" y="390"/>
                  </a:cubicBezTo>
                  <a:cubicBezTo>
                    <a:pt x="262" y="391"/>
                    <a:pt x="263" y="391"/>
                    <a:pt x="263" y="391"/>
                  </a:cubicBezTo>
                  <a:cubicBezTo>
                    <a:pt x="265" y="392"/>
                    <a:pt x="267" y="391"/>
                    <a:pt x="268" y="389"/>
                  </a:cubicBezTo>
                  <a:cubicBezTo>
                    <a:pt x="273" y="387"/>
                    <a:pt x="278" y="385"/>
                    <a:pt x="284" y="385"/>
                  </a:cubicBezTo>
                  <a:cubicBezTo>
                    <a:pt x="287" y="384"/>
                    <a:pt x="291" y="383"/>
                    <a:pt x="294" y="382"/>
                  </a:cubicBezTo>
                  <a:cubicBezTo>
                    <a:pt x="295" y="383"/>
                    <a:pt x="295" y="385"/>
                    <a:pt x="295" y="387"/>
                  </a:cubicBezTo>
                  <a:cubicBezTo>
                    <a:pt x="297" y="392"/>
                    <a:pt x="299" y="397"/>
                    <a:pt x="302" y="401"/>
                  </a:cubicBezTo>
                  <a:cubicBezTo>
                    <a:pt x="308" y="411"/>
                    <a:pt x="311" y="424"/>
                    <a:pt x="315" y="435"/>
                  </a:cubicBezTo>
                  <a:cubicBezTo>
                    <a:pt x="323" y="458"/>
                    <a:pt x="333" y="479"/>
                    <a:pt x="333" y="504"/>
                  </a:cubicBezTo>
                  <a:cubicBezTo>
                    <a:pt x="332" y="526"/>
                    <a:pt x="332" y="549"/>
                    <a:pt x="340" y="570"/>
                  </a:cubicBezTo>
                  <a:cubicBezTo>
                    <a:pt x="344" y="581"/>
                    <a:pt x="350" y="591"/>
                    <a:pt x="350" y="604"/>
                  </a:cubicBezTo>
                  <a:cubicBezTo>
                    <a:pt x="351" y="608"/>
                    <a:pt x="349" y="613"/>
                    <a:pt x="350" y="617"/>
                  </a:cubicBezTo>
                  <a:cubicBezTo>
                    <a:pt x="350" y="617"/>
                    <a:pt x="350" y="617"/>
                    <a:pt x="350" y="617"/>
                  </a:cubicBezTo>
                  <a:cubicBezTo>
                    <a:pt x="339" y="621"/>
                    <a:pt x="336" y="636"/>
                    <a:pt x="334" y="646"/>
                  </a:cubicBezTo>
                  <a:cubicBezTo>
                    <a:pt x="332" y="661"/>
                    <a:pt x="334" y="676"/>
                    <a:pt x="333" y="691"/>
                  </a:cubicBezTo>
                  <a:cubicBezTo>
                    <a:pt x="333" y="699"/>
                    <a:pt x="332" y="708"/>
                    <a:pt x="330" y="716"/>
                  </a:cubicBezTo>
                  <a:cubicBezTo>
                    <a:pt x="328" y="723"/>
                    <a:pt x="324" y="729"/>
                    <a:pt x="322" y="736"/>
                  </a:cubicBezTo>
                  <a:cubicBezTo>
                    <a:pt x="316" y="750"/>
                    <a:pt x="310" y="766"/>
                    <a:pt x="307" y="781"/>
                  </a:cubicBezTo>
                  <a:cubicBezTo>
                    <a:pt x="304" y="795"/>
                    <a:pt x="305" y="810"/>
                    <a:pt x="305" y="825"/>
                  </a:cubicBezTo>
                  <a:cubicBezTo>
                    <a:pt x="305" y="838"/>
                    <a:pt x="304" y="850"/>
                    <a:pt x="304" y="863"/>
                  </a:cubicBezTo>
                  <a:cubicBezTo>
                    <a:pt x="301" y="863"/>
                    <a:pt x="298" y="864"/>
                    <a:pt x="296" y="864"/>
                  </a:cubicBezTo>
                  <a:cubicBezTo>
                    <a:pt x="287" y="865"/>
                    <a:pt x="279" y="866"/>
                    <a:pt x="270" y="868"/>
                  </a:cubicBezTo>
                  <a:cubicBezTo>
                    <a:pt x="261" y="870"/>
                    <a:pt x="254" y="876"/>
                    <a:pt x="247" y="881"/>
                  </a:cubicBezTo>
                  <a:cubicBezTo>
                    <a:pt x="240" y="885"/>
                    <a:pt x="234" y="889"/>
                    <a:pt x="228" y="894"/>
                  </a:cubicBezTo>
                  <a:cubicBezTo>
                    <a:pt x="223" y="899"/>
                    <a:pt x="219" y="907"/>
                    <a:pt x="216" y="914"/>
                  </a:cubicBezTo>
                  <a:cubicBezTo>
                    <a:pt x="214" y="913"/>
                    <a:pt x="212" y="911"/>
                    <a:pt x="210" y="909"/>
                  </a:cubicBezTo>
                  <a:cubicBezTo>
                    <a:pt x="210" y="908"/>
                    <a:pt x="210" y="907"/>
                    <a:pt x="209" y="906"/>
                  </a:cubicBezTo>
                  <a:cubicBezTo>
                    <a:pt x="208" y="905"/>
                    <a:pt x="207" y="903"/>
                    <a:pt x="205" y="902"/>
                  </a:cubicBezTo>
                  <a:cubicBezTo>
                    <a:pt x="205" y="901"/>
                    <a:pt x="205" y="900"/>
                    <a:pt x="204" y="899"/>
                  </a:cubicBezTo>
                  <a:cubicBezTo>
                    <a:pt x="204" y="898"/>
                    <a:pt x="203" y="897"/>
                    <a:pt x="201" y="897"/>
                  </a:cubicBezTo>
                  <a:cubicBezTo>
                    <a:pt x="186" y="876"/>
                    <a:pt x="181" y="850"/>
                    <a:pt x="178" y="825"/>
                  </a:cubicBezTo>
                  <a:cubicBezTo>
                    <a:pt x="176" y="802"/>
                    <a:pt x="175" y="779"/>
                    <a:pt x="171" y="757"/>
                  </a:cubicBezTo>
                  <a:cubicBezTo>
                    <a:pt x="172" y="758"/>
                    <a:pt x="173" y="758"/>
                    <a:pt x="174" y="759"/>
                  </a:cubicBezTo>
                  <a:cubicBezTo>
                    <a:pt x="176" y="761"/>
                    <a:pt x="178" y="762"/>
                    <a:pt x="180" y="764"/>
                  </a:cubicBezTo>
                  <a:cubicBezTo>
                    <a:pt x="182" y="765"/>
                    <a:pt x="184" y="766"/>
                    <a:pt x="186" y="766"/>
                  </a:cubicBezTo>
                  <a:cubicBezTo>
                    <a:pt x="186" y="766"/>
                    <a:pt x="186" y="766"/>
                    <a:pt x="186" y="766"/>
                  </a:cubicBezTo>
                  <a:cubicBezTo>
                    <a:pt x="183" y="766"/>
                    <a:pt x="181" y="763"/>
                    <a:pt x="178" y="761"/>
                  </a:cubicBezTo>
                  <a:cubicBezTo>
                    <a:pt x="176" y="759"/>
                    <a:pt x="173" y="757"/>
                    <a:pt x="171" y="754"/>
                  </a:cubicBezTo>
                  <a:cubicBezTo>
                    <a:pt x="171" y="754"/>
                    <a:pt x="171" y="754"/>
                    <a:pt x="171" y="754"/>
                  </a:cubicBezTo>
                  <a:cubicBezTo>
                    <a:pt x="170" y="748"/>
                    <a:pt x="168" y="743"/>
                    <a:pt x="167" y="738"/>
                  </a:cubicBezTo>
                  <a:cubicBezTo>
                    <a:pt x="163" y="726"/>
                    <a:pt x="159" y="715"/>
                    <a:pt x="153" y="704"/>
                  </a:cubicBezTo>
                  <a:cubicBezTo>
                    <a:pt x="155" y="705"/>
                    <a:pt x="157" y="706"/>
                    <a:pt x="159" y="707"/>
                  </a:cubicBezTo>
                  <a:cubicBezTo>
                    <a:pt x="161" y="708"/>
                    <a:pt x="163" y="709"/>
                    <a:pt x="165" y="709"/>
                  </a:cubicBezTo>
                  <a:cubicBezTo>
                    <a:pt x="165" y="709"/>
                    <a:pt x="165" y="709"/>
                    <a:pt x="165" y="709"/>
                  </a:cubicBezTo>
                  <a:cubicBezTo>
                    <a:pt x="162" y="708"/>
                    <a:pt x="160" y="706"/>
                    <a:pt x="158" y="704"/>
                  </a:cubicBezTo>
                  <a:cubicBezTo>
                    <a:pt x="156" y="703"/>
                    <a:pt x="154" y="702"/>
                    <a:pt x="152" y="701"/>
                  </a:cubicBezTo>
                  <a:cubicBezTo>
                    <a:pt x="150" y="697"/>
                    <a:pt x="148" y="693"/>
                    <a:pt x="147" y="689"/>
                  </a:cubicBezTo>
                  <a:cubicBezTo>
                    <a:pt x="146" y="687"/>
                    <a:pt x="145" y="685"/>
                    <a:pt x="144" y="683"/>
                  </a:cubicBezTo>
                  <a:cubicBezTo>
                    <a:pt x="146" y="680"/>
                    <a:pt x="146" y="675"/>
                    <a:pt x="150" y="673"/>
                  </a:cubicBezTo>
                  <a:cubicBezTo>
                    <a:pt x="150" y="673"/>
                    <a:pt x="150" y="673"/>
                    <a:pt x="150" y="673"/>
                  </a:cubicBezTo>
                  <a:cubicBezTo>
                    <a:pt x="148" y="673"/>
                    <a:pt x="147" y="675"/>
                    <a:pt x="146" y="677"/>
                  </a:cubicBezTo>
                  <a:cubicBezTo>
                    <a:pt x="145" y="678"/>
                    <a:pt x="144" y="680"/>
                    <a:pt x="143" y="681"/>
                  </a:cubicBezTo>
                  <a:cubicBezTo>
                    <a:pt x="140" y="674"/>
                    <a:pt x="137" y="667"/>
                    <a:pt x="133" y="661"/>
                  </a:cubicBezTo>
                  <a:cubicBezTo>
                    <a:pt x="134" y="661"/>
                    <a:pt x="135" y="662"/>
                    <a:pt x="136" y="662"/>
                  </a:cubicBezTo>
                  <a:cubicBezTo>
                    <a:pt x="138" y="663"/>
                    <a:pt x="140" y="665"/>
                    <a:pt x="142" y="664"/>
                  </a:cubicBezTo>
                  <a:cubicBezTo>
                    <a:pt x="142" y="663"/>
                    <a:pt x="142" y="663"/>
                    <a:pt x="142" y="663"/>
                  </a:cubicBezTo>
                  <a:cubicBezTo>
                    <a:pt x="140" y="665"/>
                    <a:pt x="136" y="662"/>
                    <a:pt x="134" y="661"/>
                  </a:cubicBezTo>
                  <a:cubicBezTo>
                    <a:pt x="134" y="660"/>
                    <a:pt x="133" y="660"/>
                    <a:pt x="132" y="659"/>
                  </a:cubicBezTo>
                  <a:cubicBezTo>
                    <a:pt x="128" y="652"/>
                    <a:pt x="124" y="645"/>
                    <a:pt x="119" y="639"/>
                  </a:cubicBezTo>
                  <a:cubicBezTo>
                    <a:pt x="118" y="638"/>
                    <a:pt x="117" y="636"/>
                    <a:pt x="116" y="635"/>
                  </a:cubicBezTo>
                  <a:cubicBezTo>
                    <a:pt x="118" y="632"/>
                    <a:pt x="117" y="627"/>
                    <a:pt x="117" y="626"/>
                  </a:cubicBezTo>
                  <a:cubicBezTo>
                    <a:pt x="117" y="619"/>
                    <a:pt x="117" y="612"/>
                    <a:pt x="119" y="605"/>
                  </a:cubicBezTo>
                  <a:cubicBezTo>
                    <a:pt x="119" y="605"/>
                    <a:pt x="119" y="605"/>
                    <a:pt x="119" y="605"/>
                  </a:cubicBezTo>
                  <a:cubicBezTo>
                    <a:pt x="117" y="611"/>
                    <a:pt x="116" y="617"/>
                    <a:pt x="115" y="622"/>
                  </a:cubicBezTo>
                  <a:cubicBezTo>
                    <a:pt x="115" y="626"/>
                    <a:pt x="115" y="629"/>
                    <a:pt x="115" y="633"/>
                  </a:cubicBezTo>
                  <a:cubicBezTo>
                    <a:pt x="105" y="621"/>
                    <a:pt x="95" y="610"/>
                    <a:pt x="86" y="598"/>
                  </a:cubicBezTo>
                  <a:cubicBezTo>
                    <a:pt x="91" y="599"/>
                    <a:pt x="95" y="601"/>
                    <a:pt x="99" y="602"/>
                  </a:cubicBezTo>
                  <a:cubicBezTo>
                    <a:pt x="102" y="604"/>
                    <a:pt x="105" y="604"/>
                    <a:pt x="109" y="605"/>
                  </a:cubicBezTo>
                  <a:cubicBezTo>
                    <a:pt x="111" y="606"/>
                    <a:pt x="114" y="606"/>
                    <a:pt x="117" y="606"/>
                  </a:cubicBezTo>
                  <a:cubicBezTo>
                    <a:pt x="117" y="606"/>
                    <a:pt x="117" y="606"/>
                    <a:pt x="117" y="606"/>
                  </a:cubicBezTo>
                  <a:cubicBezTo>
                    <a:pt x="111" y="606"/>
                    <a:pt x="104" y="603"/>
                    <a:pt x="98" y="601"/>
                  </a:cubicBezTo>
                  <a:cubicBezTo>
                    <a:pt x="94" y="598"/>
                    <a:pt x="89" y="597"/>
                    <a:pt x="84" y="595"/>
                  </a:cubicBezTo>
                  <a:cubicBezTo>
                    <a:pt x="83" y="592"/>
                    <a:pt x="81" y="590"/>
                    <a:pt x="79" y="587"/>
                  </a:cubicBezTo>
                  <a:cubicBezTo>
                    <a:pt x="80" y="586"/>
                    <a:pt x="80" y="584"/>
                    <a:pt x="80" y="582"/>
                  </a:cubicBezTo>
                  <a:cubicBezTo>
                    <a:pt x="81" y="577"/>
                    <a:pt x="82" y="572"/>
                    <a:pt x="83" y="567"/>
                  </a:cubicBezTo>
                  <a:cubicBezTo>
                    <a:pt x="84" y="562"/>
                    <a:pt x="85" y="558"/>
                    <a:pt x="85" y="553"/>
                  </a:cubicBezTo>
                  <a:cubicBezTo>
                    <a:pt x="85" y="553"/>
                    <a:pt x="86" y="554"/>
                    <a:pt x="86" y="554"/>
                  </a:cubicBezTo>
                  <a:cubicBezTo>
                    <a:pt x="86" y="554"/>
                    <a:pt x="86" y="554"/>
                    <a:pt x="86" y="554"/>
                  </a:cubicBezTo>
                  <a:cubicBezTo>
                    <a:pt x="86" y="554"/>
                    <a:pt x="85" y="553"/>
                    <a:pt x="85" y="553"/>
                  </a:cubicBezTo>
                  <a:cubicBezTo>
                    <a:pt x="85" y="553"/>
                    <a:pt x="85" y="552"/>
                    <a:pt x="85" y="552"/>
                  </a:cubicBezTo>
                  <a:cubicBezTo>
                    <a:pt x="86" y="549"/>
                    <a:pt x="85" y="545"/>
                    <a:pt x="87" y="543"/>
                  </a:cubicBezTo>
                  <a:cubicBezTo>
                    <a:pt x="87" y="543"/>
                    <a:pt x="87" y="543"/>
                    <a:pt x="87" y="543"/>
                  </a:cubicBezTo>
                  <a:cubicBezTo>
                    <a:pt x="86" y="544"/>
                    <a:pt x="86" y="547"/>
                    <a:pt x="85" y="549"/>
                  </a:cubicBezTo>
                  <a:cubicBezTo>
                    <a:pt x="85" y="550"/>
                    <a:pt x="85" y="551"/>
                    <a:pt x="85" y="553"/>
                  </a:cubicBezTo>
                  <a:cubicBezTo>
                    <a:pt x="84" y="552"/>
                    <a:pt x="83" y="551"/>
                    <a:pt x="82" y="550"/>
                  </a:cubicBezTo>
                  <a:cubicBezTo>
                    <a:pt x="80" y="549"/>
                    <a:pt x="79" y="549"/>
                    <a:pt x="77" y="548"/>
                  </a:cubicBezTo>
                  <a:cubicBezTo>
                    <a:pt x="76" y="547"/>
                    <a:pt x="76" y="546"/>
                    <a:pt x="75" y="545"/>
                  </a:cubicBezTo>
                  <a:cubicBezTo>
                    <a:pt x="73" y="543"/>
                    <a:pt x="70" y="542"/>
                    <a:pt x="68" y="540"/>
                  </a:cubicBezTo>
                  <a:cubicBezTo>
                    <a:pt x="66" y="538"/>
                    <a:pt x="64" y="536"/>
                    <a:pt x="61" y="534"/>
                  </a:cubicBezTo>
                  <a:cubicBezTo>
                    <a:pt x="59" y="533"/>
                    <a:pt x="58" y="530"/>
                    <a:pt x="56" y="528"/>
                  </a:cubicBezTo>
                  <a:cubicBezTo>
                    <a:pt x="55" y="527"/>
                    <a:pt x="53" y="525"/>
                    <a:pt x="51" y="524"/>
                  </a:cubicBezTo>
                  <a:cubicBezTo>
                    <a:pt x="52" y="520"/>
                    <a:pt x="54" y="516"/>
                    <a:pt x="55" y="512"/>
                  </a:cubicBezTo>
                  <a:cubicBezTo>
                    <a:pt x="57" y="507"/>
                    <a:pt x="58" y="502"/>
                    <a:pt x="59" y="497"/>
                  </a:cubicBezTo>
                  <a:cubicBezTo>
                    <a:pt x="60" y="494"/>
                    <a:pt x="59" y="489"/>
                    <a:pt x="62" y="486"/>
                  </a:cubicBezTo>
                  <a:cubicBezTo>
                    <a:pt x="62" y="486"/>
                    <a:pt x="62" y="486"/>
                    <a:pt x="62" y="486"/>
                  </a:cubicBezTo>
                  <a:cubicBezTo>
                    <a:pt x="60" y="488"/>
                    <a:pt x="60" y="490"/>
                    <a:pt x="59" y="493"/>
                  </a:cubicBezTo>
                  <a:cubicBezTo>
                    <a:pt x="59" y="498"/>
                    <a:pt x="57" y="503"/>
                    <a:pt x="55" y="507"/>
                  </a:cubicBezTo>
                  <a:cubicBezTo>
                    <a:pt x="53" y="512"/>
                    <a:pt x="52" y="517"/>
                    <a:pt x="49" y="522"/>
                  </a:cubicBezTo>
                  <a:cubicBezTo>
                    <a:pt x="49" y="522"/>
                    <a:pt x="49" y="522"/>
                    <a:pt x="49" y="522"/>
                  </a:cubicBezTo>
                  <a:cubicBezTo>
                    <a:pt x="48" y="522"/>
                    <a:pt x="47" y="521"/>
                    <a:pt x="46" y="521"/>
                  </a:cubicBezTo>
                  <a:cubicBezTo>
                    <a:pt x="43" y="514"/>
                    <a:pt x="40" y="507"/>
                    <a:pt x="37" y="500"/>
                  </a:cubicBezTo>
                  <a:cubicBezTo>
                    <a:pt x="33" y="489"/>
                    <a:pt x="29" y="479"/>
                    <a:pt x="25" y="469"/>
                  </a:cubicBezTo>
                  <a:cubicBezTo>
                    <a:pt x="27" y="470"/>
                    <a:pt x="28" y="471"/>
                    <a:pt x="30" y="472"/>
                  </a:cubicBezTo>
                  <a:cubicBezTo>
                    <a:pt x="33" y="474"/>
                    <a:pt x="36" y="476"/>
                    <a:pt x="39" y="478"/>
                  </a:cubicBezTo>
                  <a:cubicBezTo>
                    <a:pt x="40" y="480"/>
                    <a:pt x="42" y="480"/>
                    <a:pt x="44" y="480"/>
                  </a:cubicBezTo>
                  <a:cubicBezTo>
                    <a:pt x="44" y="480"/>
                    <a:pt x="44" y="480"/>
                    <a:pt x="44" y="480"/>
                  </a:cubicBezTo>
                  <a:cubicBezTo>
                    <a:pt x="41" y="480"/>
                    <a:pt x="39" y="478"/>
                    <a:pt x="37" y="476"/>
                  </a:cubicBezTo>
                  <a:cubicBezTo>
                    <a:pt x="36" y="474"/>
                    <a:pt x="34" y="473"/>
                    <a:pt x="32" y="472"/>
                  </a:cubicBezTo>
                  <a:cubicBezTo>
                    <a:pt x="29" y="470"/>
                    <a:pt x="27" y="468"/>
                    <a:pt x="25" y="466"/>
                  </a:cubicBezTo>
                  <a:cubicBezTo>
                    <a:pt x="25" y="465"/>
                    <a:pt x="24" y="465"/>
                    <a:pt x="24" y="464"/>
                  </a:cubicBezTo>
                  <a:cubicBezTo>
                    <a:pt x="22" y="460"/>
                    <a:pt x="21" y="456"/>
                    <a:pt x="20" y="452"/>
                  </a:cubicBezTo>
                  <a:cubicBezTo>
                    <a:pt x="20" y="451"/>
                    <a:pt x="19" y="450"/>
                    <a:pt x="19" y="449"/>
                  </a:cubicBezTo>
                  <a:cubicBezTo>
                    <a:pt x="21" y="447"/>
                    <a:pt x="23" y="444"/>
                    <a:pt x="24" y="441"/>
                  </a:cubicBezTo>
                  <a:cubicBezTo>
                    <a:pt x="26" y="437"/>
                    <a:pt x="28" y="433"/>
                    <a:pt x="30" y="429"/>
                  </a:cubicBezTo>
                  <a:cubicBezTo>
                    <a:pt x="32" y="426"/>
                    <a:pt x="34" y="423"/>
                    <a:pt x="35" y="419"/>
                  </a:cubicBezTo>
                  <a:cubicBezTo>
                    <a:pt x="36" y="417"/>
                    <a:pt x="37" y="415"/>
                    <a:pt x="38" y="413"/>
                  </a:cubicBezTo>
                  <a:cubicBezTo>
                    <a:pt x="37" y="414"/>
                    <a:pt x="36" y="415"/>
                    <a:pt x="36" y="416"/>
                  </a:cubicBezTo>
                  <a:cubicBezTo>
                    <a:pt x="34" y="420"/>
                    <a:pt x="32" y="423"/>
                    <a:pt x="30" y="427"/>
                  </a:cubicBezTo>
                  <a:cubicBezTo>
                    <a:pt x="28" y="431"/>
                    <a:pt x="26" y="434"/>
                    <a:pt x="23" y="438"/>
                  </a:cubicBezTo>
                  <a:cubicBezTo>
                    <a:pt x="22" y="441"/>
                    <a:pt x="20" y="444"/>
                    <a:pt x="18" y="447"/>
                  </a:cubicBezTo>
                  <a:cubicBezTo>
                    <a:pt x="14" y="428"/>
                    <a:pt x="10" y="409"/>
                    <a:pt x="9" y="390"/>
                  </a:cubicBezTo>
                  <a:cubicBezTo>
                    <a:pt x="11" y="392"/>
                    <a:pt x="13" y="394"/>
                    <a:pt x="14" y="395"/>
                  </a:cubicBezTo>
                  <a:cubicBezTo>
                    <a:pt x="16" y="398"/>
                    <a:pt x="19" y="401"/>
                    <a:pt x="21" y="404"/>
                  </a:cubicBezTo>
                  <a:cubicBezTo>
                    <a:pt x="23" y="406"/>
                    <a:pt x="25" y="408"/>
                    <a:pt x="27" y="410"/>
                  </a:cubicBezTo>
                  <a:cubicBezTo>
                    <a:pt x="27" y="410"/>
                    <a:pt x="27" y="410"/>
                    <a:pt x="27" y="410"/>
                  </a:cubicBezTo>
                  <a:cubicBezTo>
                    <a:pt x="25" y="408"/>
                    <a:pt x="24" y="406"/>
                    <a:pt x="22" y="404"/>
                  </a:cubicBezTo>
                  <a:cubicBezTo>
                    <a:pt x="21" y="401"/>
                    <a:pt x="19" y="399"/>
                    <a:pt x="17" y="397"/>
                  </a:cubicBezTo>
                  <a:cubicBezTo>
                    <a:pt x="16" y="395"/>
                    <a:pt x="14" y="392"/>
                    <a:pt x="12" y="390"/>
                  </a:cubicBezTo>
                  <a:cubicBezTo>
                    <a:pt x="11" y="389"/>
                    <a:pt x="10" y="388"/>
                    <a:pt x="9" y="386"/>
                  </a:cubicBezTo>
                  <a:cubicBezTo>
                    <a:pt x="8" y="377"/>
                    <a:pt x="8" y="369"/>
                    <a:pt x="8" y="360"/>
                  </a:cubicBezTo>
                  <a:cubicBezTo>
                    <a:pt x="9" y="359"/>
                    <a:pt x="9" y="359"/>
                    <a:pt x="10" y="358"/>
                  </a:cubicBezTo>
                  <a:cubicBezTo>
                    <a:pt x="13" y="357"/>
                    <a:pt x="15" y="355"/>
                    <a:pt x="18" y="353"/>
                  </a:cubicBezTo>
                  <a:cubicBezTo>
                    <a:pt x="23" y="348"/>
                    <a:pt x="28" y="342"/>
                    <a:pt x="35" y="340"/>
                  </a:cubicBezTo>
                  <a:cubicBezTo>
                    <a:pt x="35" y="340"/>
                    <a:pt x="35" y="339"/>
                    <a:pt x="35" y="340"/>
                  </a:cubicBezTo>
                  <a:cubicBezTo>
                    <a:pt x="29" y="341"/>
                    <a:pt x="25" y="346"/>
                    <a:pt x="20" y="350"/>
                  </a:cubicBezTo>
                  <a:cubicBezTo>
                    <a:pt x="17" y="352"/>
                    <a:pt x="14" y="354"/>
                    <a:pt x="11" y="356"/>
                  </a:cubicBezTo>
                  <a:cubicBezTo>
                    <a:pt x="10" y="357"/>
                    <a:pt x="9" y="357"/>
                    <a:pt x="8" y="358"/>
                  </a:cubicBezTo>
                  <a:cubicBezTo>
                    <a:pt x="8" y="356"/>
                    <a:pt x="8" y="354"/>
                    <a:pt x="8" y="352"/>
                  </a:cubicBezTo>
                  <a:cubicBezTo>
                    <a:pt x="9" y="332"/>
                    <a:pt x="12" y="313"/>
                    <a:pt x="16" y="293"/>
                  </a:cubicBezTo>
                  <a:cubicBezTo>
                    <a:pt x="17" y="293"/>
                    <a:pt x="17" y="293"/>
                    <a:pt x="18" y="292"/>
                  </a:cubicBezTo>
                  <a:cubicBezTo>
                    <a:pt x="20" y="291"/>
                    <a:pt x="22" y="289"/>
                    <a:pt x="25" y="288"/>
                  </a:cubicBezTo>
                  <a:cubicBezTo>
                    <a:pt x="27" y="287"/>
                    <a:pt x="30" y="286"/>
                    <a:pt x="32" y="284"/>
                  </a:cubicBezTo>
                  <a:cubicBezTo>
                    <a:pt x="34" y="283"/>
                    <a:pt x="35" y="283"/>
                    <a:pt x="36" y="282"/>
                  </a:cubicBezTo>
                  <a:cubicBezTo>
                    <a:pt x="38" y="285"/>
                    <a:pt x="39" y="288"/>
                    <a:pt x="41" y="291"/>
                  </a:cubicBezTo>
                  <a:cubicBezTo>
                    <a:pt x="41" y="291"/>
                    <a:pt x="41" y="291"/>
                    <a:pt x="41" y="291"/>
                  </a:cubicBezTo>
                  <a:cubicBezTo>
                    <a:pt x="39" y="288"/>
                    <a:pt x="38" y="285"/>
                    <a:pt x="37" y="281"/>
                  </a:cubicBezTo>
                  <a:cubicBezTo>
                    <a:pt x="38" y="281"/>
                    <a:pt x="40" y="280"/>
                    <a:pt x="41" y="280"/>
                  </a:cubicBezTo>
                  <a:cubicBezTo>
                    <a:pt x="41" y="280"/>
                    <a:pt x="41" y="280"/>
                    <a:pt x="41" y="280"/>
                  </a:cubicBezTo>
                  <a:cubicBezTo>
                    <a:pt x="40" y="280"/>
                    <a:pt x="38" y="280"/>
                    <a:pt x="37" y="281"/>
                  </a:cubicBezTo>
                  <a:cubicBezTo>
                    <a:pt x="37" y="281"/>
                    <a:pt x="37" y="281"/>
                    <a:pt x="37" y="281"/>
                  </a:cubicBezTo>
                  <a:cubicBezTo>
                    <a:pt x="36" y="277"/>
                    <a:pt x="34" y="274"/>
                    <a:pt x="33" y="271"/>
                  </a:cubicBezTo>
                  <a:cubicBezTo>
                    <a:pt x="31" y="267"/>
                    <a:pt x="29" y="263"/>
                    <a:pt x="28" y="259"/>
                  </a:cubicBezTo>
                  <a:cubicBezTo>
                    <a:pt x="28" y="257"/>
                    <a:pt x="28" y="256"/>
                    <a:pt x="27" y="254"/>
                  </a:cubicBezTo>
                  <a:cubicBezTo>
                    <a:pt x="28" y="254"/>
                    <a:pt x="28" y="254"/>
                    <a:pt x="28" y="254"/>
                  </a:cubicBezTo>
                  <a:cubicBezTo>
                    <a:pt x="40" y="222"/>
                    <a:pt x="58" y="194"/>
                    <a:pt x="79" y="168"/>
                  </a:cubicBezTo>
                  <a:cubicBezTo>
                    <a:pt x="119" y="115"/>
                    <a:pt x="171" y="72"/>
                    <a:pt x="231" y="44"/>
                  </a:cubicBezTo>
                  <a:cubicBezTo>
                    <a:pt x="263" y="29"/>
                    <a:pt x="299" y="19"/>
                    <a:pt x="334" y="12"/>
                  </a:cubicBezTo>
                  <a:cubicBezTo>
                    <a:pt x="353" y="9"/>
                    <a:pt x="372" y="7"/>
                    <a:pt x="391" y="8"/>
                  </a:cubicBezTo>
                  <a:cubicBezTo>
                    <a:pt x="410" y="8"/>
                    <a:pt x="430" y="10"/>
                    <a:pt x="448" y="15"/>
                  </a:cubicBezTo>
                  <a:cubicBezTo>
                    <a:pt x="461" y="20"/>
                    <a:pt x="474" y="26"/>
                    <a:pt x="487" y="31"/>
                  </a:cubicBezTo>
                  <a:cubicBezTo>
                    <a:pt x="501" y="36"/>
                    <a:pt x="516" y="40"/>
                    <a:pt x="530" y="46"/>
                  </a:cubicBezTo>
                  <a:cubicBezTo>
                    <a:pt x="544" y="52"/>
                    <a:pt x="558" y="58"/>
                    <a:pt x="572" y="65"/>
                  </a:cubicBezTo>
                  <a:cubicBezTo>
                    <a:pt x="574" y="77"/>
                    <a:pt x="575" y="88"/>
                    <a:pt x="573" y="99"/>
                  </a:cubicBezTo>
                  <a:cubicBezTo>
                    <a:pt x="573" y="100"/>
                    <a:pt x="574" y="100"/>
                    <a:pt x="574" y="100"/>
                  </a:cubicBezTo>
                  <a:cubicBezTo>
                    <a:pt x="576" y="88"/>
                    <a:pt x="575" y="77"/>
                    <a:pt x="573" y="66"/>
                  </a:cubicBezTo>
                  <a:cubicBezTo>
                    <a:pt x="585" y="72"/>
                    <a:pt x="597" y="79"/>
                    <a:pt x="609" y="86"/>
                  </a:cubicBezTo>
                  <a:cubicBezTo>
                    <a:pt x="609" y="90"/>
                    <a:pt x="611" y="94"/>
                    <a:pt x="612" y="98"/>
                  </a:cubicBezTo>
                  <a:cubicBezTo>
                    <a:pt x="613" y="105"/>
                    <a:pt x="613" y="111"/>
                    <a:pt x="614" y="117"/>
                  </a:cubicBezTo>
                  <a:cubicBezTo>
                    <a:pt x="615" y="123"/>
                    <a:pt x="616" y="129"/>
                    <a:pt x="616" y="135"/>
                  </a:cubicBezTo>
                  <a:cubicBezTo>
                    <a:pt x="615" y="134"/>
                    <a:pt x="615" y="133"/>
                    <a:pt x="614" y="133"/>
                  </a:cubicBezTo>
                  <a:cubicBezTo>
                    <a:pt x="613" y="133"/>
                    <a:pt x="613" y="133"/>
                    <a:pt x="613" y="133"/>
                  </a:cubicBezTo>
                  <a:cubicBezTo>
                    <a:pt x="612" y="134"/>
                    <a:pt x="612" y="134"/>
                    <a:pt x="613" y="134"/>
                  </a:cubicBezTo>
                  <a:cubicBezTo>
                    <a:pt x="613" y="135"/>
                    <a:pt x="614" y="135"/>
                    <a:pt x="614" y="134"/>
                  </a:cubicBezTo>
                  <a:cubicBezTo>
                    <a:pt x="615" y="135"/>
                    <a:pt x="616" y="136"/>
                    <a:pt x="617" y="136"/>
                  </a:cubicBezTo>
                  <a:cubicBezTo>
                    <a:pt x="617" y="140"/>
                    <a:pt x="618" y="145"/>
                    <a:pt x="616" y="149"/>
                  </a:cubicBezTo>
                  <a:cubicBezTo>
                    <a:pt x="616" y="149"/>
                    <a:pt x="615" y="150"/>
                    <a:pt x="615" y="150"/>
                  </a:cubicBezTo>
                  <a:cubicBezTo>
                    <a:pt x="616" y="151"/>
                    <a:pt x="616" y="151"/>
                    <a:pt x="616" y="151"/>
                  </a:cubicBezTo>
                  <a:cubicBezTo>
                    <a:pt x="616" y="152"/>
                    <a:pt x="617" y="151"/>
                    <a:pt x="617" y="151"/>
                  </a:cubicBezTo>
                  <a:cubicBezTo>
                    <a:pt x="619" y="147"/>
                    <a:pt x="619" y="143"/>
                    <a:pt x="618" y="139"/>
                  </a:cubicBezTo>
                  <a:cubicBezTo>
                    <a:pt x="618" y="138"/>
                    <a:pt x="618" y="138"/>
                    <a:pt x="618" y="137"/>
                  </a:cubicBezTo>
                  <a:cubicBezTo>
                    <a:pt x="624" y="141"/>
                    <a:pt x="631" y="145"/>
                    <a:pt x="637" y="149"/>
                  </a:cubicBezTo>
                  <a:cubicBezTo>
                    <a:pt x="643" y="154"/>
                    <a:pt x="649" y="158"/>
                    <a:pt x="656" y="162"/>
                  </a:cubicBezTo>
                  <a:cubicBezTo>
                    <a:pt x="656" y="169"/>
                    <a:pt x="657" y="176"/>
                    <a:pt x="655" y="183"/>
                  </a:cubicBezTo>
                  <a:cubicBezTo>
                    <a:pt x="655" y="183"/>
                    <a:pt x="656" y="184"/>
                    <a:pt x="656" y="183"/>
                  </a:cubicBezTo>
                  <a:cubicBezTo>
                    <a:pt x="658" y="176"/>
                    <a:pt x="658" y="169"/>
                    <a:pt x="657" y="162"/>
                  </a:cubicBezTo>
                  <a:cubicBezTo>
                    <a:pt x="659" y="163"/>
                    <a:pt x="660" y="164"/>
                    <a:pt x="662" y="165"/>
                  </a:cubicBezTo>
                  <a:cubicBezTo>
                    <a:pt x="668" y="170"/>
                    <a:pt x="675" y="175"/>
                    <a:pt x="681" y="180"/>
                  </a:cubicBezTo>
                  <a:cubicBezTo>
                    <a:pt x="681" y="185"/>
                    <a:pt x="681" y="189"/>
                    <a:pt x="681" y="194"/>
                  </a:cubicBezTo>
                  <a:cubicBezTo>
                    <a:pt x="680" y="199"/>
                    <a:pt x="680" y="203"/>
                    <a:pt x="680" y="208"/>
                  </a:cubicBezTo>
                  <a:cubicBezTo>
                    <a:pt x="680" y="208"/>
                    <a:pt x="680" y="208"/>
                    <a:pt x="680" y="209"/>
                  </a:cubicBezTo>
                  <a:cubicBezTo>
                    <a:pt x="678" y="207"/>
                    <a:pt x="676" y="205"/>
                    <a:pt x="675" y="204"/>
                  </a:cubicBezTo>
                  <a:cubicBezTo>
                    <a:pt x="672" y="202"/>
                    <a:pt x="670" y="199"/>
                    <a:pt x="668" y="197"/>
                  </a:cubicBezTo>
                  <a:cubicBezTo>
                    <a:pt x="667" y="196"/>
                    <a:pt x="667" y="196"/>
                    <a:pt x="666" y="195"/>
                  </a:cubicBezTo>
                  <a:cubicBezTo>
                    <a:pt x="665" y="194"/>
                    <a:pt x="665" y="193"/>
                    <a:pt x="664" y="193"/>
                  </a:cubicBezTo>
                  <a:cubicBezTo>
                    <a:pt x="665" y="193"/>
                    <a:pt x="664" y="192"/>
                    <a:pt x="664" y="193"/>
                  </a:cubicBezTo>
                  <a:cubicBezTo>
                    <a:pt x="662" y="194"/>
                    <a:pt x="673" y="204"/>
                    <a:pt x="680" y="211"/>
                  </a:cubicBezTo>
                  <a:cubicBezTo>
                    <a:pt x="680" y="214"/>
                    <a:pt x="680" y="218"/>
                    <a:pt x="677" y="220"/>
                  </a:cubicBezTo>
                  <a:cubicBezTo>
                    <a:pt x="677" y="221"/>
                    <a:pt x="678" y="222"/>
                    <a:pt x="678" y="221"/>
                  </a:cubicBezTo>
                  <a:cubicBezTo>
                    <a:pt x="680" y="218"/>
                    <a:pt x="681" y="215"/>
                    <a:pt x="681" y="212"/>
                  </a:cubicBezTo>
                  <a:cubicBezTo>
                    <a:pt x="681" y="212"/>
                    <a:pt x="681" y="212"/>
                    <a:pt x="681" y="212"/>
                  </a:cubicBezTo>
                  <a:cubicBezTo>
                    <a:pt x="684" y="214"/>
                    <a:pt x="686" y="216"/>
                    <a:pt x="686" y="217"/>
                  </a:cubicBezTo>
                  <a:cubicBezTo>
                    <a:pt x="693" y="223"/>
                    <a:pt x="699" y="230"/>
                    <a:pt x="706" y="236"/>
                  </a:cubicBezTo>
                  <a:cubicBezTo>
                    <a:pt x="710" y="241"/>
                    <a:pt x="714" y="245"/>
                    <a:pt x="718" y="250"/>
                  </a:cubicBezTo>
                  <a:cubicBezTo>
                    <a:pt x="717" y="254"/>
                    <a:pt x="717" y="258"/>
                    <a:pt x="715" y="262"/>
                  </a:cubicBezTo>
                  <a:cubicBezTo>
                    <a:pt x="714" y="267"/>
                    <a:pt x="712" y="272"/>
                    <a:pt x="710" y="277"/>
                  </a:cubicBezTo>
                  <a:cubicBezTo>
                    <a:pt x="708" y="274"/>
                    <a:pt x="706" y="271"/>
                    <a:pt x="703" y="269"/>
                  </a:cubicBezTo>
                  <a:cubicBezTo>
                    <a:pt x="700" y="265"/>
                    <a:pt x="697" y="261"/>
                    <a:pt x="693" y="258"/>
                  </a:cubicBezTo>
                  <a:cubicBezTo>
                    <a:pt x="690" y="254"/>
                    <a:pt x="687" y="251"/>
                    <a:pt x="685" y="248"/>
                  </a:cubicBezTo>
                  <a:cubicBezTo>
                    <a:pt x="684" y="247"/>
                    <a:pt x="683" y="247"/>
                    <a:pt x="683" y="248"/>
                  </a:cubicBezTo>
                  <a:cubicBezTo>
                    <a:pt x="685" y="252"/>
                    <a:pt x="688" y="254"/>
                    <a:pt x="691" y="257"/>
                  </a:cubicBezTo>
                  <a:cubicBezTo>
                    <a:pt x="694" y="261"/>
                    <a:pt x="698" y="265"/>
                    <a:pt x="701" y="268"/>
                  </a:cubicBezTo>
                  <a:cubicBezTo>
                    <a:pt x="704" y="271"/>
                    <a:pt x="707" y="275"/>
                    <a:pt x="710" y="278"/>
                  </a:cubicBezTo>
                  <a:cubicBezTo>
                    <a:pt x="709" y="280"/>
                    <a:pt x="709" y="282"/>
                    <a:pt x="708" y="284"/>
                  </a:cubicBezTo>
                  <a:cubicBezTo>
                    <a:pt x="707" y="288"/>
                    <a:pt x="706" y="292"/>
                    <a:pt x="704" y="296"/>
                  </a:cubicBezTo>
                  <a:cubicBezTo>
                    <a:pt x="703" y="299"/>
                    <a:pt x="702" y="302"/>
                    <a:pt x="701" y="305"/>
                  </a:cubicBezTo>
                  <a:cubicBezTo>
                    <a:pt x="701" y="306"/>
                    <a:pt x="702" y="307"/>
                    <a:pt x="702" y="306"/>
                  </a:cubicBezTo>
                  <a:cubicBezTo>
                    <a:pt x="703" y="302"/>
                    <a:pt x="704" y="299"/>
                    <a:pt x="706" y="295"/>
                  </a:cubicBezTo>
                  <a:cubicBezTo>
                    <a:pt x="707" y="292"/>
                    <a:pt x="708" y="288"/>
                    <a:pt x="709" y="284"/>
                  </a:cubicBezTo>
                  <a:cubicBezTo>
                    <a:pt x="710" y="283"/>
                    <a:pt x="710" y="281"/>
                    <a:pt x="711" y="279"/>
                  </a:cubicBezTo>
                  <a:cubicBezTo>
                    <a:pt x="714" y="283"/>
                    <a:pt x="717" y="287"/>
                    <a:pt x="720" y="292"/>
                  </a:cubicBezTo>
                  <a:cubicBezTo>
                    <a:pt x="726" y="300"/>
                    <a:pt x="732" y="308"/>
                    <a:pt x="736" y="317"/>
                  </a:cubicBezTo>
                  <a:cubicBezTo>
                    <a:pt x="739" y="324"/>
                    <a:pt x="741" y="330"/>
                    <a:pt x="744" y="336"/>
                  </a:cubicBezTo>
                  <a:cubicBezTo>
                    <a:pt x="746" y="355"/>
                    <a:pt x="747" y="375"/>
                    <a:pt x="747" y="394"/>
                  </a:cubicBezTo>
                  <a:close/>
                </a:path>
              </a:pathLst>
            </a:custGeom>
            <a:grpFill/>
            <a:ln w="635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"/>
            <p:cNvSpPr/>
            <p:nvPr>
              <p:custDataLst>
                <p:tags r:id="rId9"/>
              </p:custDataLst>
            </p:nvPr>
          </p:nvSpPr>
          <p:spPr bwMode="auto">
            <a:xfrm>
              <a:off x="1557" y="2694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0"/>
            <p:cNvSpPr/>
            <p:nvPr>
              <p:custDataLst>
                <p:tags r:id="rId10"/>
              </p:custDataLst>
            </p:nvPr>
          </p:nvSpPr>
          <p:spPr bwMode="auto">
            <a:xfrm>
              <a:off x="1960" y="2749"/>
              <a:ext cx="6" cy="11"/>
            </a:xfrm>
            <a:custGeom>
              <a:avLst/>
              <a:gdLst>
                <a:gd name="T0" fmla="*/ 2 w 3"/>
                <a:gd name="T1" fmla="*/ 4 h 5"/>
                <a:gd name="T2" fmla="*/ 1 w 3"/>
                <a:gd name="T3" fmla="*/ 3 h 5"/>
                <a:gd name="T4" fmla="*/ 1 w 3"/>
                <a:gd name="T5" fmla="*/ 1 h 5"/>
                <a:gd name="T6" fmla="*/ 1 w 3"/>
                <a:gd name="T7" fmla="*/ 1 h 5"/>
                <a:gd name="T8" fmla="*/ 1 w 3"/>
                <a:gd name="T9" fmla="*/ 1 h 5"/>
                <a:gd name="T10" fmla="*/ 0 w 3"/>
                <a:gd name="T11" fmla="*/ 1 h 5"/>
                <a:gd name="T12" fmla="*/ 2 w 3"/>
                <a:gd name="T13" fmla="*/ 5 h 5"/>
                <a:gd name="T14" fmla="*/ 2 w 3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2" y="4"/>
                  </a:move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2" y="5"/>
                  </a:cubicBezTo>
                  <a:cubicBezTo>
                    <a:pt x="2" y="5"/>
                    <a:pt x="3" y="4"/>
                    <a:pt x="2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1"/>
            <p:cNvSpPr/>
            <p:nvPr>
              <p:custDataLst>
                <p:tags r:id="rId11"/>
              </p:custDataLst>
            </p:nvPr>
          </p:nvSpPr>
          <p:spPr bwMode="auto">
            <a:xfrm>
              <a:off x="1966" y="2749"/>
              <a:ext cx="5" cy="11"/>
            </a:xfrm>
            <a:custGeom>
              <a:avLst/>
              <a:gdLst>
                <a:gd name="T0" fmla="*/ 2 w 2"/>
                <a:gd name="T1" fmla="*/ 3 h 5"/>
                <a:gd name="T2" fmla="*/ 1 w 2"/>
                <a:gd name="T3" fmla="*/ 2 h 5"/>
                <a:gd name="T4" fmla="*/ 1 w 2"/>
                <a:gd name="T5" fmla="*/ 1 h 5"/>
                <a:gd name="T6" fmla="*/ 0 w 2"/>
                <a:gd name="T7" fmla="*/ 1 h 5"/>
                <a:gd name="T8" fmla="*/ 0 w 2"/>
                <a:gd name="T9" fmla="*/ 3 h 5"/>
                <a:gd name="T10" fmla="*/ 1 w 2"/>
                <a:gd name="T11" fmla="*/ 4 h 5"/>
                <a:gd name="T12" fmla="*/ 2 w 2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3"/>
                  </a:moveTo>
                  <a:cubicBezTo>
                    <a:pt x="2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2" y="4"/>
                    <a:pt x="2" y="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2"/>
            <p:cNvSpPr/>
            <p:nvPr>
              <p:custDataLst>
                <p:tags r:id="rId12"/>
              </p:custDataLst>
            </p:nvPr>
          </p:nvSpPr>
          <p:spPr bwMode="auto">
            <a:xfrm>
              <a:off x="1973" y="2747"/>
              <a:ext cx="8" cy="11"/>
            </a:xfrm>
            <a:custGeom>
              <a:avLst/>
              <a:gdLst>
                <a:gd name="T0" fmla="*/ 3 w 4"/>
                <a:gd name="T1" fmla="*/ 4 h 5"/>
                <a:gd name="T2" fmla="*/ 2 w 4"/>
                <a:gd name="T3" fmla="*/ 2 h 5"/>
                <a:gd name="T4" fmla="*/ 1 w 4"/>
                <a:gd name="T5" fmla="*/ 1 h 5"/>
                <a:gd name="T6" fmla="*/ 0 w 4"/>
                <a:gd name="T7" fmla="*/ 1 h 5"/>
                <a:gd name="T8" fmla="*/ 1 w 4"/>
                <a:gd name="T9" fmla="*/ 3 h 5"/>
                <a:gd name="T10" fmla="*/ 3 w 4"/>
                <a:gd name="T11" fmla="*/ 5 h 5"/>
                <a:gd name="T12" fmla="*/ 3 w 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2" y="4"/>
                    <a:pt x="2" y="3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5"/>
                    <a:pt x="3" y="5"/>
                  </a:cubicBezTo>
                  <a:cubicBezTo>
                    <a:pt x="4" y="5"/>
                    <a:pt x="4" y="4"/>
                    <a:pt x="3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3"/>
            <p:cNvSpPr/>
            <p:nvPr>
              <p:custDataLst>
                <p:tags r:id="rId13"/>
              </p:custDataLst>
            </p:nvPr>
          </p:nvSpPr>
          <p:spPr bwMode="auto">
            <a:xfrm>
              <a:off x="1979" y="2741"/>
              <a:ext cx="10" cy="17"/>
            </a:xfrm>
            <a:custGeom>
              <a:avLst/>
              <a:gdLst>
                <a:gd name="T0" fmla="*/ 4 w 5"/>
                <a:gd name="T1" fmla="*/ 7 h 8"/>
                <a:gd name="T2" fmla="*/ 3 w 5"/>
                <a:gd name="T3" fmla="*/ 5 h 8"/>
                <a:gd name="T4" fmla="*/ 2 w 5"/>
                <a:gd name="T5" fmla="*/ 1 h 8"/>
                <a:gd name="T6" fmla="*/ 1 w 5"/>
                <a:gd name="T7" fmla="*/ 1 h 8"/>
                <a:gd name="T8" fmla="*/ 2 w 5"/>
                <a:gd name="T9" fmla="*/ 5 h 8"/>
                <a:gd name="T10" fmla="*/ 4 w 5"/>
                <a:gd name="T11" fmla="*/ 8 h 8"/>
                <a:gd name="T12" fmla="*/ 4 w 5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8">
                  <a:moveTo>
                    <a:pt x="4" y="7"/>
                  </a:moveTo>
                  <a:cubicBezTo>
                    <a:pt x="3" y="6"/>
                    <a:pt x="3" y="5"/>
                    <a:pt x="3" y="5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0"/>
                    <a:pt x="0" y="0"/>
                    <a:pt x="1" y="1"/>
                  </a:cubicBezTo>
                  <a:cubicBezTo>
                    <a:pt x="1" y="2"/>
                    <a:pt x="1" y="4"/>
                    <a:pt x="2" y="5"/>
                  </a:cubicBezTo>
                  <a:cubicBezTo>
                    <a:pt x="2" y="6"/>
                    <a:pt x="3" y="7"/>
                    <a:pt x="4" y="8"/>
                  </a:cubicBezTo>
                  <a:cubicBezTo>
                    <a:pt x="4" y="8"/>
                    <a:pt x="5" y="7"/>
                    <a:pt x="4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4"/>
            <p:cNvSpPr/>
            <p:nvPr>
              <p:custDataLst>
                <p:tags r:id="rId14"/>
              </p:custDataLst>
            </p:nvPr>
          </p:nvSpPr>
          <p:spPr bwMode="auto">
            <a:xfrm>
              <a:off x="1989" y="2739"/>
              <a:ext cx="10" cy="21"/>
            </a:xfrm>
            <a:custGeom>
              <a:avLst/>
              <a:gdLst>
                <a:gd name="T0" fmla="*/ 4 w 5"/>
                <a:gd name="T1" fmla="*/ 8 h 10"/>
                <a:gd name="T2" fmla="*/ 2 w 5"/>
                <a:gd name="T3" fmla="*/ 5 h 10"/>
                <a:gd name="T4" fmla="*/ 1 w 5"/>
                <a:gd name="T5" fmla="*/ 1 h 10"/>
                <a:gd name="T6" fmla="*/ 0 w 5"/>
                <a:gd name="T7" fmla="*/ 1 h 10"/>
                <a:gd name="T8" fmla="*/ 2 w 5"/>
                <a:gd name="T9" fmla="*/ 7 h 10"/>
                <a:gd name="T10" fmla="*/ 4 w 5"/>
                <a:gd name="T11" fmla="*/ 10 h 10"/>
                <a:gd name="T12" fmla="*/ 4 w 5"/>
                <a:gd name="T13" fmla="*/ 9 h 10"/>
                <a:gd name="T14" fmla="*/ 5 w 5"/>
                <a:gd name="T15" fmla="*/ 9 h 10"/>
                <a:gd name="T16" fmla="*/ 4 w 5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0">
                  <a:moveTo>
                    <a:pt x="4" y="8"/>
                  </a:moveTo>
                  <a:cubicBezTo>
                    <a:pt x="3" y="7"/>
                    <a:pt x="2" y="5"/>
                    <a:pt x="2" y="5"/>
                  </a:cubicBezTo>
                  <a:cubicBezTo>
                    <a:pt x="2" y="3"/>
                    <a:pt x="2" y="2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1" y="5"/>
                    <a:pt x="2" y="7"/>
                  </a:cubicBezTo>
                  <a:cubicBezTo>
                    <a:pt x="2" y="7"/>
                    <a:pt x="3" y="10"/>
                    <a:pt x="4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4" y="8"/>
                    <a:pt x="4" y="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5"/>
            <p:cNvSpPr/>
            <p:nvPr>
              <p:custDataLst>
                <p:tags r:id="rId15"/>
              </p:custDataLst>
            </p:nvPr>
          </p:nvSpPr>
          <p:spPr bwMode="auto">
            <a:xfrm>
              <a:off x="1995" y="2739"/>
              <a:ext cx="10" cy="21"/>
            </a:xfrm>
            <a:custGeom>
              <a:avLst/>
              <a:gdLst>
                <a:gd name="T0" fmla="*/ 4 w 5"/>
                <a:gd name="T1" fmla="*/ 8 h 10"/>
                <a:gd name="T2" fmla="*/ 4 w 5"/>
                <a:gd name="T3" fmla="*/ 7 h 10"/>
                <a:gd name="T4" fmla="*/ 3 w 5"/>
                <a:gd name="T5" fmla="*/ 4 h 10"/>
                <a:gd name="T6" fmla="*/ 1 w 5"/>
                <a:gd name="T7" fmla="*/ 0 h 10"/>
                <a:gd name="T8" fmla="*/ 1 w 5"/>
                <a:gd name="T9" fmla="*/ 1 h 10"/>
                <a:gd name="T10" fmla="*/ 1 w 5"/>
                <a:gd name="T11" fmla="*/ 2 h 10"/>
                <a:gd name="T12" fmla="*/ 1 w 5"/>
                <a:gd name="T13" fmla="*/ 3 h 10"/>
                <a:gd name="T14" fmla="*/ 2 w 5"/>
                <a:gd name="T15" fmla="*/ 6 h 10"/>
                <a:gd name="T16" fmla="*/ 4 w 5"/>
                <a:gd name="T17" fmla="*/ 10 h 10"/>
                <a:gd name="T18" fmla="*/ 5 w 5"/>
                <a:gd name="T19" fmla="*/ 10 h 10"/>
                <a:gd name="T20" fmla="*/ 5 w 5"/>
                <a:gd name="T21" fmla="*/ 9 h 10"/>
                <a:gd name="T22" fmla="*/ 4 w 5"/>
                <a:gd name="T23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10">
                  <a:moveTo>
                    <a:pt x="4" y="8"/>
                  </a:moveTo>
                  <a:cubicBezTo>
                    <a:pt x="4" y="8"/>
                    <a:pt x="4" y="7"/>
                    <a:pt x="4" y="7"/>
                  </a:cubicBezTo>
                  <a:cubicBezTo>
                    <a:pt x="4" y="6"/>
                    <a:pt x="3" y="5"/>
                    <a:pt x="3" y="4"/>
                  </a:cubicBezTo>
                  <a:cubicBezTo>
                    <a:pt x="3" y="3"/>
                    <a:pt x="2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3" y="7"/>
                    <a:pt x="3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4" y="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6"/>
            <p:cNvSpPr/>
            <p:nvPr>
              <p:custDataLst>
                <p:tags r:id="rId16"/>
              </p:custDataLst>
            </p:nvPr>
          </p:nvSpPr>
          <p:spPr bwMode="auto">
            <a:xfrm>
              <a:off x="2003" y="2737"/>
              <a:ext cx="13" cy="23"/>
            </a:xfrm>
            <a:custGeom>
              <a:avLst/>
              <a:gdLst>
                <a:gd name="T0" fmla="*/ 6 w 6"/>
                <a:gd name="T1" fmla="*/ 9 h 11"/>
                <a:gd name="T2" fmla="*/ 5 w 6"/>
                <a:gd name="T3" fmla="*/ 9 h 11"/>
                <a:gd name="T4" fmla="*/ 1 w 6"/>
                <a:gd name="T5" fmla="*/ 0 h 11"/>
                <a:gd name="T6" fmla="*/ 0 w 6"/>
                <a:gd name="T7" fmla="*/ 1 h 11"/>
                <a:gd name="T8" fmla="*/ 4 w 6"/>
                <a:gd name="T9" fmla="*/ 11 h 11"/>
                <a:gd name="T10" fmla="*/ 5 w 6"/>
                <a:gd name="T11" fmla="*/ 11 h 11"/>
                <a:gd name="T12" fmla="*/ 6 w 6"/>
                <a:gd name="T13" fmla="*/ 11 h 11"/>
                <a:gd name="T14" fmla="*/ 6 w 6"/>
                <a:gd name="T15" fmla="*/ 10 h 11"/>
                <a:gd name="T16" fmla="*/ 6 w 6"/>
                <a:gd name="T1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1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3" y="6"/>
                    <a:pt x="2" y="3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4"/>
                    <a:pt x="2" y="8"/>
                    <a:pt x="4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7"/>
            <p:cNvSpPr/>
            <p:nvPr>
              <p:custDataLst>
                <p:tags r:id="rId17"/>
              </p:custDataLst>
            </p:nvPr>
          </p:nvSpPr>
          <p:spPr bwMode="auto">
            <a:xfrm>
              <a:off x="2011" y="2733"/>
              <a:ext cx="13" cy="27"/>
            </a:xfrm>
            <a:custGeom>
              <a:avLst/>
              <a:gdLst>
                <a:gd name="T0" fmla="*/ 5 w 6"/>
                <a:gd name="T1" fmla="*/ 11 h 13"/>
                <a:gd name="T2" fmla="*/ 1 w 6"/>
                <a:gd name="T3" fmla="*/ 1 h 13"/>
                <a:gd name="T4" fmla="*/ 0 w 6"/>
                <a:gd name="T5" fmla="*/ 2 h 13"/>
                <a:gd name="T6" fmla="*/ 4 w 6"/>
                <a:gd name="T7" fmla="*/ 12 h 13"/>
                <a:gd name="T8" fmla="*/ 5 w 6"/>
                <a:gd name="T9" fmla="*/ 13 h 13"/>
                <a:gd name="T10" fmla="*/ 6 w 6"/>
                <a:gd name="T11" fmla="*/ 12 h 13"/>
                <a:gd name="T12" fmla="*/ 5 w 6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5" y="11"/>
                  </a:moveTo>
                  <a:cubicBezTo>
                    <a:pt x="3" y="8"/>
                    <a:pt x="2" y="5"/>
                    <a:pt x="1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5"/>
                    <a:pt x="2" y="9"/>
                    <a:pt x="4" y="12"/>
                  </a:cubicBezTo>
                  <a:cubicBezTo>
                    <a:pt x="4" y="13"/>
                    <a:pt x="4" y="13"/>
                    <a:pt x="5" y="13"/>
                  </a:cubicBezTo>
                  <a:cubicBezTo>
                    <a:pt x="5" y="13"/>
                    <a:pt x="5" y="12"/>
                    <a:pt x="6" y="12"/>
                  </a:cubicBezTo>
                  <a:cubicBezTo>
                    <a:pt x="6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8"/>
            <p:cNvSpPr/>
            <p:nvPr>
              <p:custDataLst>
                <p:tags r:id="rId18"/>
              </p:custDataLst>
            </p:nvPr>
          </p:nvSpPr>
          <p:spPr bwMode="auto">
            <a:xfrm>
              <a:off x="2016" y="2731"/>
              <a:ext cx="14" cy="29"/>
            </a:xfrm>
            <a:custGeom>
              <a:avLst/>
              <a:gdLst>
                <a:gd name="T0" fmla="*/ 7 w 7"/>
                <a:gd name="T1" fmla="*/ 10 h 14"/>
                <a:gd name="T2" fmla="*/ 6 w 7"/>
                <a:gd name="T3" fmla="*/ 10 h 14"/>
                <a:gd name="T4" fmla="*/ 4 w 7"/>
                <a:gd name="T5" fmla="*/ 7 h 14"/>
                <a:gd name="T6" fmla="*/ 2 w 7"/>
                <a:gd name="T7" fmla="*/ 1 h 14"/>
                <a:gd name="T8" fmla="*/ 0 w 7"/>
                <a:gd name="T9" fmla="*/ 1 h 14"/>
                <a:gd name="T10" fmla="*/ 3 w 7"/>
                <a:gd name="T11" fmla="*/ 8 h 14"/>
                <a:gd name="T12" fmla="*/ 6 w 7"/>
                <a:gd name="T13" fmla="*/ 14 h 14"/>
                <a:gd name="T14" fmla="*/ 7 w 7"/>
                <a:gd name="T15" fmla="*/ 13 h 14"/>
                <a:gd name="T16" fmla="*/ 7 w 7"/>
                <a:gd name="T1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4"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5" y="9"/>
                    <a:pt x="5" y="8"/>
                    <a:pt x="4" y="7"/>
                  </a:cubicBezTo>
                  <a:cubicBezTo>
                    <a:pt x="3" y="5"/>
                    <a:pt x="2" y="3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4"/>
                    <a:pt x="2" y="6"/>
                    <a:pt x="3" y="8"/>
                  </a:cubicBezTo>
                  <a:cubicBezTo>
                    <a:pt x="4" y="10"/>
                    <a:pt x="5" y="12"/>
                    <a:pt x="6" y="14"/>
                  </a:cubicBezTo>
                  <a:cubicBezTo>
                    <a:pt x="7" y="14"/>
                    <a:pt x="7" y="13"/>
                    <a:pt x="7" y="13"/>
                  </a:cubicBezTo>
                  <a:cubicBezTo>
                    <a:pt x="7" y="12"/>
                    <a:pt x="7" y="11"/>
                    <a:pt x="7" y="1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9"/>
            <p:cNvSpPr/>
            <p:nvPr>
              <p:custDataLst>
                <p:tags r:id="rId19"/>
              </p:custDataLst>
            </p:nvPr>
          </p:nvSpPr>
          <p:spPr bwMode="auto">
            <a:xfrm>
              <a:off x="2022" y="2729"/>
              <a:ext cx="14" cy="27"/>
            </a:xfrm>
            <a:custGeom>
              <a:avLst/>
              <a:gdLst>
                <a:gd name="T0" fmla="*/ 6 w 7"/>
                <a:gd name="T1" fmla="*/ 12 h 13"/>
                <a:gd name="T2" fmla="*/ 5 w 7"/>
                <a:gd name="T3" fmla="*/ 9 h 13"/>
                <a:gd name="T4" fmla="*/ 3 w 7"/>
                <a:gd name="T5" fmla="*/ 5 h 13"/>
                <a:gd name="T6" fmla="*/ 1 w 7"/>
                <a:gd name="T7" fmla="*/ 1 h 13"/>
                <a:gd name="T8" fmla="*/ 1 w 7"/>
                <a:gd name="T9" fmla="*/ 2 h 13"/>
                <a:gd name="T10" fmla="*/ 1 w 7"/>
                <a:gd name="T11" fmla="*/ 3 h 13"/>
                <a:gd name="T12" fmla="*/ 2 w 7"/>
                <a:gd name="T13" fmla="*/ 5 h 13"/>
                <a:gd name="T14" fmla="*/ 4 w 7"/>
                <a:gd name="T15" fmla="*/ 9 h 13"/>
                <a:gd name="T16" fmla="*/ 6 w 7"/>
                <a:gd name="T17" fmla="*/ 13 h 13"/>
                <a:gd name="T18" fmla="*/ 6 w 7"/>
                <a:gd name="T1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3">
                  <a:moveTo>
                    <a:pt x="6" y="12"/>
                  </a:moveTo>
                  <a:cubicBezTo>
                    <a:pt x="6" y="12"/>
                    <a:pt x="5" y="10"/>
                    <a:pt x="5" y="9"/>
                  </a:cubicBezTo>
                  <a:cubicBezTo>
                    <a:pt x="5" y="8"/>
                    <a:pt x="4" y="6"/>
                    <a:pt x="3" y="5"/>
                  </a:cubicBez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3" y="6"/>
                    <a:pt x="3" y="8"/>
                    <a:pt x="4" y="9"/>
                  </a:cubicBezTo>
                  <a:cubicBezTo>
                    <a:pt x="4" y="10"/>
                    <a:pt x="5" y="13"/>
                    <a:pt x="6" y="13"/>
                  </a:cubicBezTo>
                  <a:cubicBezTo>
                    <a:pt x="7" y="13"/>
                    <a:pt x="7" y="12"/>
                    <a:pt x="6" y="12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0"/>
            <p:cNvSpPr/>
            <p:nvPr>
              <p:custDataLst>
                <p:tags r:id="rId20"/>
              </p:custDataLst>
            </p:nvPr>
          </p:nvSpPr>
          <p:spPr bwMode="auto">
            <a:xfrm>
              <a:off x="2050" y="2723"/>
              <a:ext cx="4" cy="6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0 h 3"/>
                <a:gd name="T4" fmla="*/ 0 w 2"/>
                <a:gd name="T5" fmla="*/ 1 h 3"/>
                <a:gd name="T6" fmla="*/ 1 w 2"/>
                <a:gd name="T7" fmla="*/ 2 h 3"/>
                <a:gd name="T8" fmla="*/ 2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21"/>
            <p:cNvSpPr/>
            <p:nvPr>
              <p:custDataLst>
                <p:tags r:id="rId21"/>
              </p:custDataLst>
            </p:nvPr>
          </p:nvSpPr>
          <p:spPr bwMode="auto">
            <a:xfrm>
              <a:off x="2061" y="2715"/>
              <a:ext cx="4" cy="2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22"/>
            <p:cNvSpPr/>
            <p:nvPr>
              <p:custDataLst>
                <p:tags r:id="rId22"/>
              </p:custDataLst>
            </p:nvPr>
          </p:nvSpPr>
          <p:spPr bwMode="auto">
            <a:xfrm>
              <a:off x="1997" y="2819"/>
              <a:ext cx="8" cy="14"/>
            </a:xfrm>
            <a:custGeom>
              <a:avLst/>
              <a:gdLst>
                <a:gd name="T0" fmla="*/ 3 w 4"/>
                <a:gd name="T1" fmla="*/ 5 h 7"/>
                <a:gd name="T2" fmla="*/ 1 w 4"/>
                <a:gd name="T3" fmla="*/ 1 h 7"/>
                <a:gd name="T4" fmla="*/ 1 w 4"/>
                <a:gd name="T5" fmla="*/ 1 h 7"/>
                <a:gd name="T6" fmla="*/ 1 w 4"/>
                <a:gd name="T7" fmla="*/ 0 h 7"/>
                <a:gd name="T8" fmla="*/ 0 w 4"/>
                <a:gd name="T9" fmla="*/ 1 h 7"/>
                <a:gd name="T10" fmla="*/ 2 w 4"/>
                <a:gd name="T11" fmla="*/ 5 h 7"/>
                <a:gd name="T12" fmla="*/ 4 w 4"/>
                <a:gd name="T13" fmla="*/ 6 h 7"/>
                <a:gd name="T14" fmla="*/ 3 w 4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2" y="4"/>
                    <a:pt x="2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4"/>
                    <a:pt x="2" y="5"/>
                  </a:cubicBezTo>
                  <a:cubicBezTo>
                    <a:pt x="2" y="5"/>
                    <a:pt x="3" y="7"/>
                    <a:pt x="4" y="6"/>
                  </a:cubicBezTo>
                  <a:cubicBezTo>
                    <a:pt x="4" y="6"/>
                    <a:pt x="4" y="5"/>
                    <a:pt x="3" y="5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23"/>
            <p:cNvSpPr/>
            <p:nvPr>
              <p:custDataLst>
                <p:tags r:id="rId23"/>
              </p:custDataLst>
            </p:nvPr>
          </p:nvSpPr>
          <p:spPr bwMode="auto">
            <a:xfrm>
              <a:off x="2001" y="2819"/>
              <a:ext cx="10" cy="12"/>
            </a:xfrm>
            <a:custGeom>
              <a:avLst/>
              <a:gdLst>
                <a:gd name="T0" fmla="*/ 4 w 5"/>
                <a:gd name="T1" fmla="*/ 5 h 6"/>
                <a:gd name="T2" fmla="*/ 3 w 5"/>
                <a:gd name="T3" fmla="*/ 3 h 6"/>
                <a:gd name="T4" fmla="*/ 2 w 5"/>
                <a:gd name="T5" fmla="*/ 1 h 6"/>
                <a:gd name="T6" fmla="*/ 1 w 5"/>
                <a:gd name="T7" fmla="*/ 2 h 6"/>
                <a:gd name="T8" fmla="*/ 2 w 5"/>
                <a:gd name="T9" fmla="*/ 4 h 6"/>
                <a:gd name="T10" fmla="*/ 4 w 5"/>
                <a:gd name="T11" fmla="*/ 6 h 6"/>
                <a:gd name="T12" fmla="*/ 4 w 5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5"/>
                  </a:moveTo>
                  <a:cubicBezTo>
                    <a:pt x="4" y="5"/>
                    <a:pt x="4" y="4"/>
                    <a:pt x="3" y="3"/>
                  </a:cubicBezTo>
                  <a:cubicBezTo>
                    <a:pt x="3" y="2"/>
                    <a:pt x="2" y="2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2"/>
                    <a:pt x="2" y="3"/>
                    <a:pt x="2" y="4"/>
                  </a:cubicBezTo>
                  <a:cubicBezTo>
                    <a:pt x="3" y="5"/>
                    <a:pt x="3" y="6"/>
                    <a:pt x="4" y="6"/>
                  </a:cubicBezTo>
                  <a:cubicBezTo>
                    <a:pt x="5" y="6"/>
                    <a:pt x="5" y="5"/>
                    <a:pt x="4" y="5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4"/>
            <p:cNvSpPr/>
            <p:nvPr>
              <p:custDataLst>
                <p:tags r:id="rId24"/>
              </p:custDataLst>
            </p:nvPr>
          </p:nvSpPr>
          <p:spPr bwMode="auto">
            <a:xfrm>
              <a:off x="2007" y="2817"/>
              <a:ext cx="11" cy="14"/>
            </a:xfrm>
            <a:custGeom>
              <a:avLst/>
              <a:gdLst>
                <a:gd name="T0" fmla="*/ 4 w 5"/>
                <a:gd name="T1" fmla="*/ 5 h 7"/>
                <a:gd name="T2" fmla="*/ 1 w 5"/>
                <a:gd name="T3" fmla="*/ 1 h 7"/>
                <a:gd name="T4" fmla="*/ 0 w 5"/>
                <a:gd name="T5" fmla="*/ 1 h 7"/>
                <a:gd name="T6" fmla="*/ 4 w 5"/>
                <a:gd name="T7" fmla="*/ 6 h 7"/>
                <a:gd name="T8" fmla="*/ 4 w 5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4" y="5"/>
                  </a:moveTo>
                  <a:cubicBezTo>
                    <a:pt x="3" y="5"/>
                    <a:pt x="2" y="2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2" y="3"/>
                    <a:pt x="2" y="6"/>
                    <a:pt x="4" y="6"/>
                  </a:cubicBezTo>
                  <a:cubicBezTo>
                    <a:pt x="4" y="7"/>
                    <a:pt x="5" y="6"/>
                    <a:pt x="4" y="5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5"/>
            <p:cNvSpPr/>
            <p:nvPr>
              <p:custDataLst>
                <p:tags r:id="rId25"/>
              </p:custDataLst>
            </p:nvPr>
          </p:nvSpPr>
          <p:spPr bwMode="auto">
            <a:xfrm>
              <a:off x="2013" y="2815"/>
              <a:ext cx="15" cy="16"/>
            </a:xfrm>
            <a:custGeom>
              <a:avLst/>
              <a:gdLst>
                <a:gd name="T0" fmla="*/ 6 w 7"/>
                <a:gd name="T1" fmla="*/ 7 h 8"/>
                <a:gd name="T2" fmla="*/ 4 w 7"/>
                <a:gd name="T3" fmla="*/ 4 h 8"/>
                <a:gd name="T4" fmla="*/ 2 w 7"/>
                <a:gd name="T5" fmla="*/ 1 h 8"/>
                <a:gd name="T6" fmla="*/ 1 w 7"/>
                <a:gd name="T7" fmla="*/ 2 h 8"/>
                <a:gd name="T8" fmla="*/ 6 w 7"/>
                <a:gd name="T9" fmla="*/ 8 h 8"/>
                <a:gd name="T10" fmla="*/ 6 w 7"/>
                <a:gd name="T11" fmla="*/ 8 h 8"/>
                <a:gd name="T12" fmla="*/ 6 w 7"/>
                <a:gd name="T13" fmla="*/ 8 h 8"/>
                <a:gd name="T14" fmla="*/ 6 w 7"/>
                <a:gd name="T1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8">
                  <a:moveTo>
                    <a:pt x="6" y="7"/>
                  </a:moveTo>
                  <a:cubicBezTo>
                    <a:pt x="5" y="6"/>
                    <a:pt x="4" y="5"/>
                    <a:pt x="4" y="4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" y="4"/>
                    <a:pt x="3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6" y="6"/>
                    <a:pt x="6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6"/>
            <p:cNvSpPr/>
            <p:nvPr>
              <p:custDataLst>
                <p:tags r:id="rId26"/>
              </p:custDataLst>
            </p:nvPr>
          </p:nvSpPr>
          <p:spPr bwMode="auto">
            <a:xfrm>
              <a:off x="2024" y="2813"/>
              <a:ext cx="12" cy="18"/>
            </a:xfrm>
            <a:custGeom>
              <a:avLst/>
              <a:gdLst>
                <a:gd name="T0" fmla="*/ 5 w 6"/>
                <a:gd name="T1" fmla="*/ 7 h 9"/>
                <a:gd name="T2" fmla="*/ 3 w 6"/>
                <a:gd name="T3" fmla="*/ 5 h 9"/>
                <a:gd name="T4" fmla="*/ 1 w 6"/>
                <a:gd name="T5" fmla="*/ 0 h 9"/>
                <a:gd name="T6" fmla="*/ 0 w 6"/>
                <a:gd name="T7" fmla="*/ 1 h 9"/>
                <a:gd name="T8" fmla="*/ 2 w 6"/>
                <a:gd name="T9" fmla="*/ 6 h 9"/>
                <a:gd name="T10" fmla="*/ 5 w 6"/>
                <a:gd name="T11" fmla="*/ 9 h 9"/>
                <a:gd name="T12" fmla="*/ 6 w 6"/>
                <a:gd name="T13" fmla="*/ 8 h 9"/>
                <a:gd name="T14" fmla="*/ 6 w 6"/>
                <a:gd name="T15" fmla="*/ 8 h 9"/>
                <a:gd name="T16" fmla="*/ 5 w 6"/>
                <a:gd name="T1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9">
                  <a:moveTo>
                    <a:pt x="5" y="7"/>
                  </a:moveTo>
                  <a:cubicBezTo>
                    <a:pt x="4" y="7"/>
                    <a:pt x="4" y="5"/>
                    <a:pt x="3" y="5"/>
                  </a:cubicBezTo>
                  <a:cubicBezTo>
                    <a:pt x="3" y="3"/>
                    <a:pt x="2" y="2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3" y="7"/>
                    <a:pt x="4" y="8"/>
                    <a:pt x="5" y="9"/>
                  </a:cubicBezTo>
                  <a:cubicBezTo>
                    <a:pt x="5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5" y="7"/>
                    <a:pt x="5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7"/>
            <p:cNvSpPr/>
            <p:nvPr>
              <p:custDataLst>
                <p:tags r:id="rId27"/>
              </p:custDataLst>
            </p:nvPr>
          </p:nvSpPr>
          <p:spPr bwMode="auto">
            <a:xfrm>
              <a:off x="2030" y="2813"/>
              <a:ext cx="12" cy="14"/>
            </a:xfrm>
            <a:custGeom>
              <a:avLst/>
              <a:gdLst>
                <a:gd name="T0" fmla="*/ 5 w 6"/>
                <a:gd name="T1" fmla="*/ 6 h 7"/>
                <a:gd name="T2" fmla="*/ 2 w 6"/>
                <a:gd name="T3" fmla="*/ 0 h 7"/>
                <a:gd name="T4" fmla="*/ 1 w 6"/>
                <a:gd name="T5" fmla="*/ 1 h 7"/>
                <a:gd name="T6" fmla="*/ 5 w 6"/>
                <a:gd name="T7" fmla="*/ 7 h 7"/>
                <a:gd name="T8" fmla="*/ 6 w 6"/>
                <a:gd name="T9" fmla="*/ 7 h 7"/>
                <a:gd name="T10" fmla="*/ 6 w 6"/>
                <a:gd name="T11" fmla="*/ 6 h 7"/>
                <a:gd name="T12" fmla="*/ 5 w 6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5" y="6"/>
                  </a:moveTo>
                  <a:cubicBezTo>
                    <a:pt x="3" y="4"/>
                    <a:pt x="3" y="2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2" y="3"/>
                    <a:pt x="3" y="6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8"/>
            <p:cNvSpPr/>
            <p:nvPr>
              <p:custDataLst>
                <p:tags r:id="rId28"/>
              </p:custDataLst>
            </p:nvPr>
          </p:nvSpPr>
          <p:spPr bwMode="auto">
            <a:xfrm>
              <a:off x="1991" y="2915"/>
              <a:ext cx="10" cy="10"/>
            </a:xfrm>
            <a:custGeom>
              <a:avLst/>
              <a:gdLst>
                <a:gd name="T0" fmla="*/ 4 w 5"/>
                <a:gd name="T1" fmla="*/ 3 h 5"/>
                <a:gd name="T2" fmla="*/ 3 w 5"/>
                <a:gd name="T3" fmla="*/ 2 h 5"/>
                <a:gd name="T4" fmla="*/ 2 w 5"/>
                <a:gd name="T5" fmla="*/ 0 h 5"/>
                <a:gd name="T6" fmla="*/ 1 w 5"/>
                <a:gd name="T7" fmla="*/ 1 h 5"/>
                <a:gd name="T8" fmla="*/ 2 w 5"/>
                <a:gd name="T9" fmla="*/ 3 h 5"/>
                <a:gd name="T10" fmla="*/ 4 w 5"/>
                <a:gd name="T11" fmla="*/ 5 h 5"/>
                <a:gd name="T12" fmla="*/ 4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4" y="3"/>
                  </a:moveTo>
                  <a:cubicBezTo>
                    <a:pt x="4" y="3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2"/>
                    <a:pt x="2" y="2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9"/>
            <p:cNvSpPr/>
            <p:nvPr>
              <p:custDataLst>
                <p:tags r:id="rId29"/>
              </p:custDataLst>
            </p:nvPr>
          </p:nvSpPr>
          <p:spPr bwMode="auto">
            <a:xfrm>
              <a:off x="1999" y="2909"/>
              <a:ext cx="8" cy="12"/>
            </a:xfrm>
            <a:custGeom>
              <a:avLst/>
              <a:gdLst>
                <a:gd name="T0" fmla="*/ 3 w 4"/>
                <a:gd name="T1" fmla="*/ 5 h 6"/>
                <a:gd name="T2" fmla="*/ 1 w 4"/>
                <a:gd name="T3" fmla="*/ 1 h 6"/>
                <a:gd name="T4" fmla="*/ 0 w 4"/>
                <a:gd name="T5" fmla="*/ 2 h 6"/>
                <a:gd name="T6" fmla="*/ 2 w 4"/>
                <a:gd name="T7" fmla="*/ 6 h 6"/>
                <a:gd name="T8" fmla="*/ 3 w 4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3" y="5"/>
                  </a:moveTo>
                  <a:cubicBezTo>
                    <a:pt x="2" y="4"/>
                    <a:pt x="2" y="2"/>
                    <a:pt x="1" y="1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3"/>
                    <a:pt x="1" y="4"/>
                    <a:pt x="2" y="6"/>
                  </a:cubicBezTo>
                  <a:cubicBezTo>
                    <a:pt x="3" y="6"/>
                    <a:pt x="4" y="5"/>
                    <a:pt x="3" y="5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30"/>
            <p:cNvSpPr/>
            <p:nvPr>
              <p:custDataLst>
                <p:tags r:id="rId30"/>
              </p:custDataLst>
            </p:nvPr>
          </p:nvSpPr>
          <p:spPr bwMode="auto">
            <a:xfrm>
              <a:off x="2003" y="2907"/>
              <a:ext cx="8" cy="8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0 h 4"/>
                <a:gd name="T4" fmla="*/ 1 w 4"/>
                <a:gd name="T5" fmla="*/ 1 h 4"/>
                <a:gd name="T6" fmla="*/ 3 w 4"/>
                <a:gd name="T7" fmla="*/ 4 h 4"/>
                <a:gd name="T8" fmla="*/ 3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2"/>
                    <a:pt x="1" y="3"/>
                    <a:pt x="3" y="4"/>
                  </a:cubicBezTo>
                  <a:cubicBezTo>
                    <a:pt x="3" y="4"/>
                    <a:pt x="4" y="3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31"/>
            <p:cNvSpPr/>
            <p:nvPr>
              <p:custDataLst>
                <p:tags r:id="rId31"/>
              </p:custDataLst>
            </p:nvPr>
          </p:nvSpPr>
          <p:spPr bwMode="auto">
            <a:xfrm>
              <a:off x="2007" y="2901"/>
              <a:ext cx="13" cy="14"/>
            </a:xfrm>
            <a:custGeom>
              <a:avLst/>
              <a:gdLst>
                <a:gd name="T0" fmla="*/ 5 w 6"/>
                <a:gd name="T1" fmla="*/ 6 h 7"/>
                <a:gd name="T2" fmla="*/ 2 w 6"/>
                <a:gd name="T3" fmla="*/ 1 h 7"/>
                <a:gd name="T4" fmla="*/ 1 w 6"/>
                <a:gd name="T5" fmla="*/ 1 h 7"/>
                <a:gd name="T6" fmla="*/ 4 w 6"/>
                <a:gd name="T7" fmla="*/ 7 h 7"/>
                <a:gd name="T8" fmla="*/ 5 w 6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5" y="6"/>
                  </a:moveTo>
                  <a:cubicBezTo>
                    <a:pt x="4" y="4"/>
                    <a:pt x="3" y="2"/>
                    <a:pt x="2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3"/>
                    <a:pt x="3" y="5"/>
                    <a:pt x="4" y="7"/>
                  </a:cubicBezTo>
                  <a:cubicBezTo>
                    <a:pt x="5" y="7"/>
                    <a:pt x="6" y="6"/>
                    <a:pt x="5" y="6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32"/>
            <p:cNvSpPr/>
            <p:nvPr>
              <p:custDataLst>
                <p:tags r:id="rId32"/>
              </p:custDataLst>
            </p:nvPr>
          </p:nvSpPr>
          <p:spPr bwMode="auto">
            <a:xfrm>
              <a:off x="2016" y="2899"/>
              <a:ext cx="8" cy="12"/>
            </a:xfrm>
            <a:custGeom>
              <a:avLst/>
              <a:gdLst>
                <a:gd name="T0" fmla="*/ 3 w 4"/>
                <a:gd name="T1" fmla="*/ 4 h 6"/>
                <a:gd name="T2" fmla="*/ 2 w 4"/>
                <a:gd name="T3" fmla="*/ 1 h 6"/>
                <a:gd name="T4" fmla="*/ 1 w 4"/>
                <a:gd name="T5" fmla="*/ 2 h 6"/>
                <a:gd name="T6" fmla="*/ 3 w 4"/>
                <a:gd name="T7" fmla="*/ 5 h 6"/>
                <a:gd name="T8" fmla="*/ 4 w 4"/>
                <a:gd name="T9" fmla="*/ 5 h 6"/>
                <a:gd name="T10" fmla="*/ 4 w 4"/>
                <a:gd name="T11" fmla="*/ 4 h 6"/>
                <a:gd name="T12" fmla="*/ 3 w 4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3" y="4"/>
                  </a:moveTo>
                  <a:cubicBezTo>
                    <a:pt x="3" y="3"/>
                    <a:pt x="2" y="2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2" y="4"/>
                    <a:pt x="3" y="5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33"/>
            <p:cNvSpPr/>
            <p:nvPr>
              <p:custDataLst>
                <p:tags r:id="rId33"/>
              </p:custDataLst>
            </p:nvPr>
          </p:nvSpPr>
          <p:spPr bwMode="auto">
            <a:xfrm>
              <a:off x="2020" y="2895"/>
              <a:ext cx="14" cy="16"/>
            </a:xfrm>
            <a:custGeom>
              <a:avLst/>
              <a:gdLst>
                <a:gd name="T0" fmla="*/ 7 w 7"/>
                <a:gd name="T1" fmla="*/ 7 h 8"/>
                <a:gd name="T2" fmla="*/ 2 w 7"/>
                <a:gd name="T3" fmla="*/ 1 h 8"/>
                <a:gd name="T4" fmla="*/ 0 w 7"/>
                <a:gd name="T5" fmla="*/ 1 h 8"/>
                <a:gd name="T6" fmla="*/ 6 w 7"/>
                <a:gd name="T7" fmla="*/ 8 h 8"/>
                <a:gd name="T8" fmla="*/ 7 w 7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7"/>
                  </a:moveTo>
                  <a:cubicBezTo>
                    <a:pt x="4" y="6"/>
                    <a:pt x="3" y="3"/>
                    <a:pt x="2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2" y="4"/>
                    <a:pt x="4" y="7"/>
                    <a:pt x="6" y="8"/>
                  </a:cubicBezTo>
                  <a:cubicBezTo>
                    <a:pt x="7" y="8"/>
                    <a:pt x="7" y="7"/>
                    <a:pt x="7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34"/>
            <p:cNvSpPr/>
            <p:nvPr>
              <p:custDataLst>
                <p:tags r:id="rId34"/>
              </p:custDataLst>
            </p:nvPr>
          </p:nvSpPr>
          <p:spPr bwMode="auto">
            <a:xfrm>
              <a:off x="2026" y="2893"/>
              <a:ext cx="16" cy="16"/>
            </a:xfrm>
            <a:custGeom>
              <a:avLst/>
              <a:gdLst>
                <a:gd name="T0" fmla="*/ 7 w 8"/>
                <a:gd name="T1" fmla="*/ 7 h 8"/>
                <a:gd name="T2" fmla="*/ 5 w 8"/>
                <a:gd name="T3" fmla="*/ 4 h 8"/>
                <a:gd name="T4" fmla="*/ 1 w 8"/>
                <a:gd name="T5" fmla="*/ 1 h 8"/>
                <a:gd name="T6" fmla="*/ 0 w 8"/>
                <a:gd name="T7" fmla="*/ 1 h 8"/>
                <a:gd name="T8" fmla="*/ 4 w 8"/>
                <a:gd name="T9" fmla="*/ 5 h 8"/>
                <a:gd name="T10" fmla="*/ 6 w 8"/>
                <a:gd name="T11" fmla="*/ 8 h 8"/>
                <a:gd name="T12" fmla="*/ 7 w 8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7" y="7"/>
                  </a:moveTo>
                  <a:cubicBezTo>
                    <a:pt x="6" y="6"/>
                    <a:pt x="5" y="5"/>
                    <a:pt x="5" y="4"/>
                  </a:cubicBezTo>
                  <a:cubicBezTo>
                    <a:pt x="4" y="3"/>
                    <a:pt x="3" y="2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2" y="3"/>
                    <a:pt x="3" y="4"/>
                    <a:pt x="4" y="5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7" y="8"/>
                    <a:pt x="8" y="7"/>
                    <a:pt x="7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35"/>
            <p:cNvSpPr/>
            <p:nvPr>
              <p:custDataLst>
                <p:tags r:id="rId35"/>
              </p:custDataLst>
            </p:nvPr>
          </p:nvSpPr>
          <p:spPr bwMode="auto">
            <a:xfrm>
              <a:off x="1983" y="3005"/>
              <a:ext cx="6" cy="6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1 w 3"/>
                <a:gd name="T5" fmla="*/ 1 h 3"/>
                <a:gd name="T6" fmla="*/ 2 w 3"/>
                <a:gd name="T7" fmla="*/ 3 h 3"/>
                <a:gd name="T8" fmla="*/ 3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2"/>
                    <a:pt x="1" y="2"/>
                    <a:pt x="2" y="3"/>
                  </a:cubicBezTo>
                  <a:cubicBezTo>
                    <a:pt x="2" y="3"/>
                    <a:pt x="3" y="3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36"/>
            <p:cNvSpPr/>
            <p:nvPr>
              <p:custDataLst>
                <p:tags r:id="rId36"/>
              </p:custDataLst>
            </p:nvPr>
          </p:nvSpPr>
          <p:spPr bwMode="auto">
            <a:xfrm>
              <a:off x="1991" y="3003"/>
              <a:ext cx="6" cy="6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1 w 3"/>
                <a:gd name="T5" fmla="*/ 1 h 3"/>
                <a:gd name="T6" fmla="*/ 2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2"/>
                    <a:pt x="1" y="2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7"/>
            <p:cNvSpPr/>
            <p:nvPr>
              <p:custDataLst>
                <p:tags r:id="rId37"/>
              </p:custDataLst>
            </p:nvPr>
          </p:nvSpPr>
          <p:spPr bwMode="auto">
            <a:xfrm>
              <a:off x="1995" y="2999"/>
              <a:ext cx="10" cy="10"/>
            </a:xfrm>
            <a:custGeom>
              <a:avLst/>
              <a:gdLst>
                <a:gd name="T0" fmla="*/ 5 w 5"/>
                <a:gd name="T1" fmla="*/ 4 h 5"/>
                <a:gd name="T2" fmla="*/ 4 w 5"/>
                <a:gd name="T3" fmla="*/ 4 h 5"/>
                <a:gd name="T4" fmla="*/ 4 w 5"/>
                <a:gd name="T5" fmla="*/ 3 h 5"/>
                <a:gd name="T6" fmla="*/ 2 w 5"/>
                <a:gd name="T7" fmla="*/ 0 h 5"/>
                <a:gd name="T8" fmla="*/ 1 w 5"/>
                <a:gd name="T9" fmla="*/ 1 h 5"/>
                <a:gd name="T10" fmla="*/ 4 w 5"/>
                <a:gd name="T11" fmla="*/ 5 h 5"/>
                <a:gd name="T12" fmla="*/ 5 w 5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1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2"/>
                    <a:pt x="2" y="4"/>
                    <a:pt x="4" y="5"/>
                  </a:cubicBezTo>
                  <a:cubicBezTo>
                    <a:pt x="4" y="5"/>
                    <a:pt x="5" y="5"/>
                    <a:pt x="5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8"/>
            <p:cNvSpPr/>
            <p:nvPr>
              <p:custDataLst>
                <p:tags r:id="rId38"/>
              </p:custDataLst>
            </p:nvPr>
          </p:nvSpPr>
          <p:spPr bwMode="auto">
            <a:xfrm>
              <a:off x="2001" y="2995"/>
              <a:ext cx="8" cy="12"/>
            </a:xfrm>
            <a:custGeom>
              <a:avLst/>
              <a:gdLst>
                <a:gd name="T0" fmla="*/ 4 w 4"/>
                <a:gd name="T1" fmla="*/ 5 h 6"/>
                <a:gd name="T2" fmla="*/ 3 w 4"/>
                <a:gd name="T3" fmla="*/ 5 h 6"/>
                <a:gd name="T4" fmla="*/ 1 w 4"/>
                <a:gd name="T5" fmla="*/ 1 h 6"/>
                <a:gd name="T6" fmla="*/ 0 w 4"/>
                <a:gd name="T7" fmla="*/ 1 h 6"/>
                <a:gd name="T8" fmla="*/ 3 w 4"/>
                <a:gd name="T9" fmla="*/ 6 h 6"/>
                <a:gd name="T10" fmla="*/ 4 w 4"/>
                <a:gd name="T11" fmla="*/ 6 h 6"/>
                <a:gd name="T12" fmla="*/ 4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4" y="5"/>
                  </a:moveTo>
                  <a:cubicBezTo>
                    <a:pt x="4" y="5"/>
                    <a:pt x="4" y="5"/>
                    <a:pt x="3" y="5"/>
                  </a:cubicBezTo>
                  <a:cubicBezTo>
                    <a:pt x="2" y="4"/>
                    <a:pt x="2" y="2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3"/>
                    <a:pt x="2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9"/>
            <p:cNvSpPr/>
            <p:nvPr>
              <p:custDataLst>
                <p:tags r:id="rId39"/>
              </p:custDataLst>
            </p:nvPr>
          </p:nvSpPr>
          <p:spPr bwMode="auto">
            <a:xfrm>
              <a:off x="2005" y="2991"/>
              <a:ext cx="13" cy="18"/>
            </a:xfrm>
            <a:custGeom>
              <a:avLst/>
              <a:gdLst>
                <a:gd name="T0" fmla="*/ 6 w 6"/>
                <a:gd name="T1" fmla="*/ 7 h 9"/>
                <a:gd name="T2" fmla="*/ 5 w 6"/>
                <a:gd name="T3" fmla="*/ 7 h 9"/>
                <a:gd name="T4" fmla="*/ 5 w 6"/>
                <a:gd name="T5" fmla="*/ 7 h 9"/>
                <a:gd name="T6" fmla="*/ 3 w 6"/>
                <a:gd name="T7" fmla="*/ 5 h 9"/>
                <a:gd name="T8" fmla="*/ 2 w 6"/>
                <a:gd name="T9" fmla="*/ 1 h 9"/>
                <a:gd name="T10" fmla="*/ 1 w 6"/>
                <a:gd name="T11" fmla="*/ 2 h 9"/>
                <a:gd name="T12" fmla="*/ 3 w 6"/>
                <a:gd name="T13" fmla="*/ 6 h 9"/>
                <a:gd name="T14" fmla="*/ 6 w 6"/>
                <a:gd name="T15" fmla="*/ 9 h 9"/>
                <a:gd name="T16" fmla="*/ 6 w 6"/>
                <a:gd name="T17" fmla="*/ 8 h 9"/>
                <a:gd name="T18" fmla="*/ 6 w 6"/>
                <a:gd name="T1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6" y="7"/>
                  </a:moveTo>
                  <a:cubicBezTo>
                    <a:pt x="6" y="6"/>
                    <a:pt x="5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5"/>
                    <a:pt x="3" y="5"/>
                  </a:cubicBezTo>
                  <a:cubicBezTo>
                    <a:pt x="3" y="3"/>
                    <a:pt x="2" y="2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2" y="5"/>
                    <a:pt x="3" y="6"/>
                  </a:cubicBezTo>
                  <a:cubicBezTo>
                    <a:pt x="3" y="7"/>
                    <a:pt x="4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40"/>
            <p:cNvSpPr/>
            <p:nvPr>
              <p:custDataLst>
                <p:tags r:id="rId40"/>
              </p:custDataLst>
            </p:nvPr>
          </p:nvSpPr>
          <p:spPr bwMode="auto">
            <a:xfrm>
              <a:off x="2013" y="2995"/>
              <a:ext cx="9" cy="12"/>
            </a:xfrm>
            <a:custGeom>
              <a:avLst/>
              <a:gdLst>
                <a:gd name="T0" fmla="*/ 4 w 4"/>
                <a:gd name="T1" fmla="*/ 5 h 6"/>
                <a:gd name="T2" fmla="*/ 1 w 4"/>
                <a:gd name="T3" fmla="*/ 0 h 6"/>
                <a:gd name="T4" fmla="*/ 0 w 4"/>
                <a:gd name="T5" fmla="*/ 1 h 6"/>
                <a:gd name="T6" fmla="*/ 3 w 4"/>
                <a:gd name="T7" fmla="*/ 5 h 6"/>
                <a:gd name="T8" fmla="*/ 4 w 4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4" y="5"/>
                  </a:moveTo>
                  <a:cubicBezTo>
                    <a:pt x="3" y="3"/>
                    <a:pt x="2" y="2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2"/>
                    <a:pt x="2" y="4"/>
                    <a:pt x="3" y="5"/>
                  </a:cubicBezTo>
                  <a:cubicBezTo>
                    <a:pt x="3" y="6"/>
                    <a:pt x="4" y="6"/>
                    <a:pt x="4" y="5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41"/>
            <p:cNvSpPr/>
            <p:nvPr>
              <p:custDataLst>
                <p:tags r:id="rId41"/>
              </p:custDataLst>
            </p:nvPr>
          </p:nvSpPr>
          <p:spPr bwMode="auto">
            <a:xfrm>
              <a:off x="1521" y="3083"/>
              <a:ext cx="4" cy="16"/>
            </a:xfrm>
            <a:custGeom>
              <a:avLst/>
              <a:gdLst>
                <a:gd name="T0" fmla="*/ 0 w 2"/>
                <a:gd name="T1" fmla="*/ 1 h 8"/>
                <a:gd name="T2" fmla="*/ 0 w 2"/>
                <a:gd name="T3" fmla="*/ 8 h 8"/>
                <a:gd name="T4" fmla="*/ 2 w 2"/>
                <a:gd name="T5" fmla="*/ 8 h 8"/>
                <a:gd name="T6" fmla="*/ 2 w 2"/>
                <a:gd name="T7" fmla="*/ 1 h 8"/>
                <a:gd name="T8" fmla="*/ 0 w 2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8">
                  <a:moveTo>
                    <a:pt x="0" y="1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" y="8"/>
                    <a:pt x="2" y="8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42"/>
            <p:cNvSpPr/>
            <p:nvPr>
              <p:custDataLst>
                <p:tags r:id="rId42"/>
              </p:custDataLst>
            </p:nvPr>
          </p:nvSpPr>
          <p:spPr bwMode="auto">
            <a:xfrm>
              <a:off x="1531" y="3083"/>
              <a:ext cx="6" cy="22"/>
            </a:xfrm>
            <a:custGeom>
              <a:avLst/>
              <a:gdLst>
                <a:gd name="T0" fmla="*/ 3 w 3"/>
                <a:gd name="T1" fmla="*/ 9 h 11"/>
                <a:gd name="T2" fmla="*/ 2 w 3"/>
                <a:gd name="T3" fmla="*/ 1 h 11"/>
                <a:gd name="T4" fmla="*/ 0 w 3"/>
                <a:gd name="T5" fmla="*/ 1 h 11"/>
                <a:gd name="T6" fmla="*/ 2 w 3"/>
                <a:gd name="T7" fmla="*/ 10 h 11"/>
                <a:gd name="T8" fmla="*/ 3 w 3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1">
                  <a:moveTo>
                    <a:pt x="3" y="9"/>
                  </a:moveTo>
                  <a:cubicBezTo>
                    <a:pt x="1" y="7"/>
                    <a:pt x="2" y="4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4"/>
                    <a:pt x="0" y="8"/>
                    <a:pt x="2" y="10"/>
                  </a:cubicBezTo>
                  <a:cubicBezTo>
                    <a:pt x="2" y="11"/>
                    <a:pt x="3" y="10"/>
                    <a:pt x="3" y="9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43"/>
            <p:cNvSpPr/>
            <p:nvPr>
              <p:custDataLst>
                <p:tags r:id="rId43"/>
              </p:custDataLst>
            </p:nvPr>
          </p:nvSpPr>
          <p:spPr bwMode="auto">
            <a:xfrm>
              <a:off x="1543" y="3083"/>
              <a:ext cx="10" cy="35"/>
            </a:xfrm>
            <a:custGeom>
              <a:avLst/>
              <a:gdLst>
                <a:gd name="T0" fmla="*/ 4 w 5"/>
                <a:gd name="T1" fmla="*/ 14 h 17"/>
                <a:gd name="T2" fmla="*/ 2 w 5"/>
                <a:gd name="T3" fmla="*/ 8 h 17"/>
                <a:gd name="T4" fmla="*/ 2 w 5"/>
                <a:gd name="T5" fmla="*/ 1 h 17"/>
                <a:gd name="T6" fmla="*/ 1 w 5"/>
                <a:gd name="T7" fmla="*/ 1 h 17"/>
                <a:gd name="T8" fmla="*/ 1 w 5"/>
                <a:gd name="T9" fmla="*/ 11 h 17"/>
                <a:gd name="T10" fmla="*/ 4 w 5"/>
                <a:gd name="T11" fmla="*/ 15 h 17"/>
                <a:gd name="T12" fmla="*/ 4 w 5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4" y="14"/>
                  </a:moveTo>
                  <a:cubicBezTo>
                    <a:pt x="3" y="14"/>
                    <a:pt x="2" y="8"/>
                    <a:pt x="2" y="8"/>
                  </a:cubicBezTo>
                  <a:cubicBezTo>
                    <a:pt x="2" y="5"/>
                    <a:pt x="2" y="3"/>
                    <a:pt x="2" y="1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4"/>
                    <a:pt x="0" y="8"/>
                    <a:pt x="1" y="11"/>
                  </a:cubicBezTo>
                  <a:cubicBezTo>
                    <a:pt x="1" y="12"/>
                    <a:pt x="2" y="17"/>
                    <a:pt x="4" y="15"/>
                  </a:cubicBezTo>
                  <a:cubicBezTo>
                    <a:pt x="5" y="15"/>
                    <a:pt x="4" y="13"/>
                    <a:pt x="4" y="1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44"/>
            <p:cNvSpPr/>
            <p:nvPr>
              <p:custDataLst>
                <p:tags r:id="rId44"/>
              </p:custDataLst>
            </p:nvPr>
          </p:nvSpPr>
          <p:spPr bwMode="auto">
            <a:xfrm>
              <a:off x="1557" y="3087"/>
              <a:ext cx="9" cy="33"/>
            </a:xfrm>
            <a:custGeom>
              <a:avLst/>
              <a:gdLst>
                <a:gd name="T0" fmla="*/ 3 w 4"/>
                <a:gd name="T1" fmla="*/ 13 h 16"/>
                <a:gd name="T2" fmla="*/ 1 w 4"/>
                <a:gd name="T3" fmla="*/ 1 h 16"/>
                <a:gd name="T4" fmla="*/ 0 w 4"/>
                <a:gd name="T5" fmla="*/ 1 h 16"/>
                <a:gd name="T6" fmla="*/ 3 w 4"/>
                <a:gd name="T7" fmla="*/ 15 h 16"/>
                <a:gd name="T8" fmla="*/ 4 w 4"/>
                <a:gd name="T9" fmla="*/ 15 h 16"/>
                <a:gd name="T10" fmla="*/ 4 w 4"/>
                <a:gd name="T11" fmla="*/ 14 h 16"/>
                <a:gd name="T12" fmla="*/ 3 w 4"/>
                <a:gd name="T1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3" y="13"/>
                  </a:moveTo>
                  <a:cubicBezTo>
                    <a:pt x="2" y="10"/>
                    <a:pt x="2" y="5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6"/>
                    <a:pt x="0" y="11"/>
                    <a:pt x="3" y="15"/>
                  </a:cubicBezTo>
                  <a:cubicBezTo>
                    <a:pt x="3" y="16"/>
                    <a:pt x="4" y="15"/>
                    <a:pt x="4" y="15"/>
                  </a:cubicBezTo>
                  <a:cubicBezTo>
                    <a:pt x="4" y="15"/>
                    <a:pt x="4" y="14"/>
                    <a:pt x="4" y="14"/>
                  </a:cubicBezTo>
                  <a:cubicBezTo>
                    <a:pt x="4" y="14"/>
                    <a:pt x="4" y="13"/>
                    <a:pt x="3" y="1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45"/>
            <p:cNvSpPr/>
            <p:nvPr>
              <p:custDataLst>
                <p:tags r:id="rId45"/>
              </p:custDataLst>
            </p:nvPr>
          </p:nvSpPr>
          <p:spPr bwMode="auto">
            <a:xfrm>
              <a:off x="1572" y="3095"/>
              <a:ext cx="8" cy="39"/>
            </a:xfrm>
            <a:custGeom>
              <a:avLst/>
              <a:gdLst>
                <a:gd name="T0" fmla="*/ 3 w 4"/>
                <a:gd name="T1" fmla="*/ 15 h 19"/>
                <a:gd name="T2" fmla="*/ 2 w 4"/>
                <a:gd name="T3" fmla="*/ 17 h 19"/>
                <a:gd name="T4" fmla="*/ 2 w 4"/>
                <a:gd name="T5" fmla="*/ 9 h 19"/>
                <a:gd name="T6" fmla="*/ 1 w 4"/>
                <a:gd name="T7" fmla="*/ 1 h 19"/>
                <a:gd name="T8" fmla="*/ 0 w 4"/>
                <a:gd name="T9" fmla="*/ 1 h 19"/>
                <a:gd name="T10" fmla="*/ 1 w 4"/>
                <a:gd name="T11" fmla="*/ 10 h 19"/>
                <a:gd name="T12" fmla="*/ 2 w 4"/>
                <a:gd name="T13" fmla="*/ 18 h 19"/>
                <a:gd name="T14" fmla="*/ 3 w 4"/>
                <a:gd name="T15" fmla="*/ 18 h 19"/>
                <a:gd name="T16" fmla="*/ 4 w 4"/>
                <a:gd name="T17" fmla="*/ 16 h 19"/>
                <a:gd name="T18" fmla="*/ 3 w 4"/>
                <a:gd name="T1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9">
                  <a:moveTo>
                    <a:pt x="3" y="15"/>
                  </a:moveTo>
                  <a:cubicBezTo>
                    <a:pt x="3" y="16"/>
                    <a:pt x="3" y="16"/>
                    <a:pt x="2" y="17"/>
                  </a:cubicBezTo>
                  <a:cubicBezTo>
                    <a:pt x="2" y="14"/>
                    <a:pt x="2" y="12"/>
                    <a:pt x="2" y="9"/>
                  </a:cubicBezTo>
                  <a:cubicBezTo>
                    <a:pt x="2" y="6"/>
                    <a:pt x="1" y="4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1" y="7"/>
                    <a:pt x="1" y="10"/>
                  </a:cubicBezTo>
                  <a:cubicBezTo>
                    <a:pt x="1" y="13"/>
                    <a:pt x="0" y="16"/>
                    <a:pt x="2" y="18"/>
                  </a:cubicBezTo>
                  <a:cubicBezTo>
                    <a:pt x="2" y="19"/>
                    <a:pt x="2" y="18"/>
                    <a:pt x="3" y="18"/>
                  </a:cubicBezTo>
                  <a:cubicBezTo>
                    <a:pt x="3" y="17"/>
                    <a:pt x="4" y="17"/>
                    <a:pt x="4" y="16"/>
                  </a:cubicBezTo>
                  <a:cubicBezTo>
                    <a:pt x="4" y="15"/>
                    <a:pt x="3" y="15"/>
                    <a:pt x="3" y="15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46"/>
            <p:cNvSpPr/>
            <p:nvPr>
              <p:custDataLst>
                <p:tags r:id="rId46"/>
              </p:custDataLst>
            </p:nvPr>
          </p:nvSpPr>
          <p:spPr bwMode="auto">
            <a:xfrm>
              <a:off x="1584" y="3097"/>
              <a:ext cx="10" cy="37"/>
            </a:xfrm>
            <a:custGeom>
              <a:avLst/>
              <a:gdLst>
                <a:gd name="T0" fmla="*/ 4 w 5"/>
                <a:gd name="T1" fmla="*/ 15 h 18"/>
                <a:gd name="T2" fmla="*/ 2 w 5"/>
                <a:gd name="T3" fmla="*/ 12 h 18"/>
                <a:gd name="T4" fmla="*/ 2 w 5"/>
                <a:gd name="T5" fmla="*/ 8 h 18"/>
                <a:gd name="T6" fmla="*/ 2 w 5"/>
                <a:gd name="T7" fmla="*/ 1 h 18"/>
                <a:gd name="T8" fmla="*/ 0 w 5"/>
                <a:gd name="T9" fmla="*/ 1 h 18"/>
                <a:gd name="T10" fmla="*/ 1 w 5"/>
                <a:gd name="T11" fmla="*/ 13 h 18"/>
                <a:gd name="T12" fmla="*/ 5 w 5"/>
                <a:gd name="T13" fmla="*/ 15 h 18"/>
                <a:gd name="T14" fmla="*/ 4 w 5"/>
                <a:gd name="T1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8">
                  <a:moveTo>
                    <a:pt x="4" y="15"/>
                  </a:moveTo>
                  <a:cubicBezTo>
                    <a:pt x="4" y="15"/>
                    <a:pt x="3" y="12"/>
                    <a:pt x="2" y="12"/>
                  </a:cubicBezTo>
                  <a:cubicBezTo>
                    <a:pt x="2" y="11"/>
                    <a:pt x="2" y="9"/>
                    <a:pt x="2" y="8"/>
                  </a:cubicBezTo>
                  <a:cubicBezTo>
                    <a:pt x="1" y="6"/>
                    <a:pt x="1" y="3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5"/>
                    <a:pt x="0" y="9"/>
                    <a:pt x="1" y="13"/>
                  </a:cubicBezTo>
                  <a:cubicBezTo>
                    <a:pt x="2" y="14"/>
                    <a:pt x="3" y="18"/>
                    <a:pt x="5" y="15"/>
                  </a:cubicBezTo>
                  <a:cubicBezTo>
                    <a:pt x="5" y="15"/>
                    <a:pt x="4" y="14"/>
                    <a:pt x="4" y="15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7"/>
            <p:cNvSpPr/>
            <p:nvPr>
              <p:custDataLst>
                <p:tags r:id="rId47"/>
              </p:custDataLst>
            </p:nvPr>
          </p:nvSpPr>
          <p:spPr bwMode="auto">
            <a:xfrm>
              <a:off x="1598" y="3093"/>
              <a:ext cx="11" cy="41"/>
            </a:xfrm>
            <a:custGeom>
              <a:avLst/>
              <a:gdLst>
                <a:gd name="T0" fmla="*/ 4 w 5"/>
                <a:gd name="T1" fmla="*/ 18 h 20"/>
                <a:gd name="T2" fmla="*/ 1 w 5"/>
                <a:gd name="T3" fmla="*/ 1 h 20"/>
                <a:gd name="T4" fmla="*/ 0 w 5"/>
                <a:gd name="T5" fmla="*/ 1 h 20"/>
                <a:gd name="T6" fmla="*/ 3 w 5"/>
                <a:gd name="T7" fmla="*/ 20 h 20"/>
                <a:gd name="T8" fmla="*/ 4 w 5"/>
                <a:gd name="T9" fmla="*/ 20 h 20"/>
                <a:gd name="T10" fmla="*/ 5 w 5"/>
                <a:gd name="T11" fmla="*/ 18 h 20"/>
                <a:gd name="T12" fmla="*/ 4 w 5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0">
                  <a:moveTo>
                    <a:pt x="4" y="18"/>
                  </a:moveTo>
                  <a:cubicBezTo>
                    <a:pt x="2" y="12"/>
                    <a:pt x="1" y="6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7"/>
                    <a:pt x="1" y="13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5" y="17"/>
                    <a:pt x="4" y="17"/>
                    <a:pt x="4" y="1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8"/>
            <p:cNvSpPr/>
            <p:nvPr>
              <p:custDataLst>
                <p:tags r:id="rId48"/>
              </p:custDataLst>
            </p:nvPr>
          </p:nvSpPr>
          <p:spPr bwMode="auto">
            <a:xfrm>
              <a:off x="1611" y="3099"/>
              <a:ext cx="10" cy="41"/>
            </a:xfrm>
            <a:custGeom>
              <a:avLst/>
              <a:gdLst>
                <a:gd name="T0" fmla="*/ 4 w 5"/>
                <a:gd name="T1" fmla="*/ 18 h 20"/>
                <a:gd name="T2" fmla="*/ 1 w 5"/>
                <a:gd name="T3" fmla="*/ 0 h 20"/>
                <a:gd name="T4" fmla="*/ 0 w 5"/>
                <a:gd name="T5" fmla="*/ 0 h 20"/>
                <a:gd name="T6" fmla="*/ 3 w 5"/>
                <a:gd name="T7" fmla="*/ 20 h 20"/>
                <a:gd name="T8" fmla="*/ 4 w 5"/>
                <a:gd name="T9" fmla="*/ 20 h 20"/>
                <a:gd name="T10" fmla="*/ 5 w 5"/>
                <a:gd name="T11" fmla="*/ 18 h 20"/>
                <a:gd name="T12" fmla="*/ 4 w 5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0">
                  <a:moveTo>
                    <a:pt x="4" y="18"/>
                  </a:moveTo>
                  <a:cubicBezTo>
                    <a:pt x="1" y="13"/>
                    <a:pt x="1" y="6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7"/>
                    <a:pt x="0" y="14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9"/>
            <p:cNvSpPr/>
            <p:nvPr>
              <p:custDataLst>
                <p:tags r:id="rId49"/>
              </p:custDataLst>
            </p:nvPr>
          </p:nvSpPr>
          <p:spPr bwMode="auto">
            <a:xfrm>
              <a:off x="1621" y="3101"/>
              <a:ext cx="14" cy="37"/>
            </a:xfrm>
            <a:custGeom>
              <a:avLst/>
              <a:gdLst>
                <a:gd name="T0" fmla="*/ 7 w 7"/>
                <a:gd name="T1" fmla="*/ 17 h 18"/>
                <a:gd name="T2" fmla="*/ 1 w 7"/>
                <a:gd name="T3" fmla="*/ 1 h 18"/>
                <a:gd name="T4" fmla="*/ 0 w 7"/>
                <a:gd name="T5" fmla="*/ 1 h 18"/>
                <a:gd name="T6" fmla="*/ 6 w 7"/>
                <a:gd name="T7" fmla="*/ 18 h 18"/>
                <a:gd name="T8" fmla="*/ 7 w 7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8">
                  <a:moveTo>
                    <a:pt x="7" y="17"/>
                  </a:moveTo>
                  <a:cubicBezTo>
                    <a:pt x="4" y="12"/>
                    <a:pt x="3" y="6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2" y="7"/>
                    <a:pt x="3" y="13"/>
                    <a:pt x="6" y="18"/>
                  </a:cubicBezTo>
                  <a:cubicBezTo>
                    <a:pt x="6" y="18"/>
                    <a:pt x="7" y="18"/>
                    <a:pt x="7" y="1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50"/>
            <p:cNvSpPr/>
            <p:nvPr>
              <p:custDataLst>
                <p:tags r:id="rId50"/>
              </p:custDataLst>
            </p:nvPr>
          </p:nvSpPr>
          <p:spPr bwMode="auto">
            <a:xfrm>
              <a:off x="1643" y="3101"/>
              <a:ext cx="9" cy="53"/>
            </a:xfrm>
            <a:custGeom>
              <a:avLst/>
              <a:gdLst>
                <a:gd name="T0" fmla="*/ 3 w 4"/>
                <a:gd name="T1" fmla="*/ 23 h 26"/>
                <a:gd name="T2" fmla="*/ 1 w 4"/>
                <a:gd name="T3" fmla="*/ 14 h 26"/>
                <a:gd name="T4" fmla="*/ 1 w 4"/>
                <a:gd name="T5" fmla="*/ 1 h 26"/>
                <a:gd name="T6" fmla="*/ 0 w 4"/>
                <a:gd name="T7" fmla="*/ 1 h 26"/>
                <a:gd name="T8" fmla="*/ 0 w 4"/>
                <a:gd name="T9" fmla="*/ 15 h 26"/>
                <a:gd name="T10" fmla="*/ 3 w 4"/>
                <a:gd name="T11" fmla="*/ 25 h 26"/>
                <a:gd name="T12" fmla="*/ 4 w 4"/>
                <a:gd name="T13" fmla="*/ 25 h 26"/>
                <a:gd name="T14" fmla="*/ 4 w 4"/>
                <a:gd name="T15" fmla="*/ 24 h 26"/>
                <a:gd name="T16" fmla="*/ 3 w 4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6">
                  <a:moveTo>
                    <a:pt x="3" y="23"/>
                  </a:moveTo>
                  <a:cubicBezTo>
                    <a:pt x="1" y="21"/>
                    <a:pt x="1" y="17"/>
                    <a:pt x="1" y="14"/>
                  </a:cubicBezTo>
                  <a:cubicBezTo>
                    <a:pt x="1" y="10"/>
                    <a:pt x="1" y="5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6"/>
                    <a:pt x="0" y="11"/>
                    <a:pt x="0" y="15"/>
                  </a:cubicBezTo>
                  <a:cubicBezTo>
                    <a:pt x="0" y="18"/>
                    <a:pt x="0" y="23"/>
                    <a:pt x="3" y="25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5"/>
                    <a:pt x="4" y="24"/>
                    <a:pt x="4" y="24"/>
                  </a:cubicBezTo>
                  <a:cubicBezTo>
                    <a:pt x="4" y="23"/>
                    <a:pt x="3" y="23"/>
                    <a:pt x="3" y="2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51"/>
            <p:cNvSpPr/>
            <p:nvPr>
              <p:custDataLst>
                <p:tags r:id="rId51"/>
              </p:custDataLst>
            </p:nvPr>
          </p:nvSpPr>
          <p:spPr bwMode="auto">
            <a:xfrm>
              <a:off x="1656" y="3118"/>
              <a:ext cx="8" cy="30"/>
            </a:xfrm>
            <a:custGeom>
              <a:avLst/>
              <a:gdLst>
                <a:gd name="T0" fmla="*/ 4 w 4"/>
                <a:gd name="T1" fmla="*/ 14 h 15"/>
                <a:gd name="T2" fmla="*/ 1 w 4"/>
                <a:gd name="T3" fmla="*/ 1 h 15"/>
                <a:gd name="T4" fmla="*/ 0 w 4"/>
                <a:gd name="T5" fmla="*/ 1 h 15"/>
                <a:gd name="T6" fmla="*/ 2 w 4"/>
                <a:gd name="T7" fmla="*/ 15 h 15"/>
                <a:gd name="T8" fmla="*/ 4 w 4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5">
                  <a:moveTo>
                    <a:pt x="4" y="14"/>
                  </a:moveTo>
                  <a:cubicBezTo>
                    <a:pt x="2" y="10"/>
                    <a:pt x="2" y="6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6"/>
                    <a:pt x="0" y="11"/>
                    <a:pt x="2" y="15"/>
                  </a:cubicBezTo>
                  <a:cubicBezTo>
                    <a:pt x="3" y="15"/>
                    <a:pt x="4" y="15"/>
                    <a:pt x="4" y="1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52"/>
            <p:cNvSpPr/>
            <p:nvPr>
              <p:custDataLst>
                <p:tags r:id="rId52"/>
              </p:custDataLst>
            </p:nvPr>
          </p:nvSpPr>
          <p:spPr bwMode="auto">
            <a:xfrm>
              <a:off x="1666" y="3118"/>
              <a:ext cx="12" cy="32"/>
            </a:xfrm>
            <a:custGeom>
              <a:avLst/>
              <a:gdLst>
                <a:gd name="T0" fmla="*/ 5 w 6"/>
                <a:gd name="T1" fmla="*/ 14 h 16"/>
                <a:gd name="T2" fmla="*/ 4 w 6"/>
                <a:gd name="T3" fmla="*/ 11 h 16"/>
                <a:gd name="T4" fmla="*/ 3 w 6"/>
                <a:gd name="T5" fmla="*/ 7 h 16"/>
                <a:gd name="T6" fmla="*/ 2 w 6"/>
                <a:gd name="T7" fmla="*/ 1 h 16"/>
                <a:gd name="T8" fmla="*/ 1 w 6"/>
                <a:gd name="T9" fmla="*/ 1 h 16"/>
                <a:gd name="T10" fmla="*/ 4 w 6"/>
                <a:gd name="T11" fmla="*/ 15 h 16"/>
                <a:gd name="T12" fmla="*/ 5 w 6"/>
                <a:gd name="T13" fmla="*/ 16 h 16"/>
                <a:gd name="T14" fmla="*/ 6 w 6"/>
                <a:gd name="T15" fmla="*/ 15 h 16"/>
                <a:gd name="T16" fmla="*/ 5 w 6"/>
                <a:gd name="T1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6">
                  <a:moveTo>
                    <a:pt x="5" y="14"/>
                  </a:moveTo>
                  <a:cubicBezTo>
                    <a:pt x="5" y="14"/>
                    <a:pt x="4" y="12"/>
                    <a:pt x="4" y="11"/>
                  </a:cubicBezTo>
                  <a:cubicBezTo>
                    <a:pt x="4" y="10"/>
                    <a:pt x="4" y="8"/>
                    <a:pt x="3" y="7"/>
                  </a:cubicBezTo>
                  <a:cubicBezTo>
                    <a:pt x="3" y="4"/>
                    <a:pt x="3" y="2"/>
                    <a:pt x="2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3" y="5"/>
                    <a:pt x="1" y="11"/>
                    <a:pt x="4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6" y="14"/>
                    <a:pt x="5" y="13"/>
                    <a:pt x="5" y="1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53"/>
            <p:cNvSpPr/>
            <p:nvPr>
              <p:custDataLst>
                <p:tags r:id="rId53"/>
              </p:custDataLst>
            </p:nvPr>
          </p:nvSpPr>
          <p:spPr bwMode="auto">
            <a:xfrm>
              <a:off x="1686" y="3116"/>
              <a:ext cx="8" cy="34"/>
            </a:xfrm>
            <a:custGeom>
              <a:avLst/>
              <a:gdLst>
                <a:gd name="T0" fmla="*/ 2 w 4"/>
                <a:gd name="T1" fmla="*/ 1 h 17"/>
                <a:gd name="T2" fmla="*/ 0 w 4"/>
                <a:gd name="T3" fmla="*/ 1 h 17"/>
                <a:gd name="T4" fmla="*/ 2 w 4"/>
                <a:gd name="T5" fmla="*/ 17 h 17"/>
                <a:gd name="T6" fmla="*/ 3 w 4"/>
                <a:gd name="T7" fmla="*/ 16 h 17"/>
                <a:gd name="T8" fmla="*/ 2 w 4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7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6"/>
                    <a:pt x="1" y="11"/>
                    <a:pt x="2" y="17"/>
                  </a:cubicBezTo>
                  <a:cubicBezTo>
                    <a:pt x="2" y="17"/>
                    <a:pt x="4" y="17"/>
                    <a:pt x="3" y="16"/>
                  </a:cubicBezTo>
                  <a:cubicBezTo>
                    <a:pt x="3" y="11"/>
                    <a:pt x="1" y="6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54"/>
            <p:cNvSpPr/>
            <p:nvPr>
              <p:custDataLst>
                <p:tags r:id="rId54"/>
              </p:custDataLst>
            </p:nvPr>
          </p:nvSpPr>
          <p:spPr bwMode="auto">
            <a:xfrm>
              <a:off x="1696" y="3118"/>
              <a:ext cx="11" cy="30"/>
            </a:xfrm>
            <a:custGeom>
              <a:avLst/>
              <a:gdLst>
                <a:gd name="T0" fmla="*/ 5 w 5"/>
                <a:gd name="T1" fmla="*/ 13 h 15"/>
                <a:gd name="T2" fmla="*/ 2 w 5"/>
                <a:gd name="T3" fmla="*/ 1 h 15"/>
                <a:gd name="T4" fmla="*/ 1 w 5"/>
                <a:gd name="T5" fmla="*/ 2 h 15"/>
                <a:gd name="T6" fmla="*/ 4 w 5"/>
                <a:gd name="T7" fmla="*/ 14 h 15"/>
                <a:gd name="T8" fmla="*/ 5 w 5"/>
                <a:gd name="T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5">
                  <a:moveTo>
                    <a:pt x="5" y="13"/>
                  </a:moveTo>
                  <a:cubicBezTo>
                    <a:pt x="3" y="10"/>
                    <a:pt x="4" y="5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" y="6"/>
                    <a:pt x="2" y="10"/>
                    <a:pt x="4" y="14"/>
                  </a:cubicBezTo>
                  <a:cubicBezTo>
                    <a:pt x="4" y="15"/>
                    <a:pt x="5" y="14"/>
                    <a:pt x="5" y="1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55"/>
            <p:cNvSpPr/>
            <p:nvPr>
              <p:custDataLst>
                <p:tags r:id="rId55"/>
              </p:custDataLst>
            </p:nvPr>
          </p:nvSpPr>
          <p:spPr bwMode="auto">
            <a:xfrm>
              <a:off x="1717" y="3120"/>
              <a:ext cx="8" cy="30"/>
            </a:xfrm>
            <a:custGeom>
              <a:avLst/>
              <a:gdLst>
                <a:gd name="T0" fmla="*/ 1 w 4"/>
                <a:gd name="T1" fmla="*/ 1 h 15"/>
                <a:gd name="T2" fmla="*/ 0 w 4"/>
                <a:gd name="T3" fmla="*/ 1 h 15"/>
                <a:gd name="T4" fmla="*/ 3 w 4"/>
                <a:gd name="T5" fmla="*/ 14 h 15"/>
                <a:gd name="T6" fmla="*/ 4 w 4"/>
                <a:gd name="T7" fmla="*/ 14 h 15"/>
                <a:gd name="T8" fmla="*/ 1 w 4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5">
                  <a:moveTo>
                    <a:pt x="1" y="1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5"/>
                    <a:pt x="2" y="10"/>
                    <a:pt x="3" y="14"/>
                  </a:cubicBezTo>
                  <a:cubicBezTo>
                    <a:pt x="3" y="15"/>
                    <a:pt x="4" y="15"/>
                    <a:pt x="4" y="14"/>
                  </a:cubicBezTo>
                  <a:cubicBezTo>
                    <a:pt x="3" y="10"/>
                    <a:pt x="2" y="5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6"/>
            <p:cNvSpPr/>
            <p:nvPr>
              <p:custDataLst>
                <p:tags r:id="rId56"/>
              </p:custDataLst>
            </p:nvPr>
          </p:nvSpPr>
          <p:spPr bwMode="auto">
            <a:xfrm>
              <a:off x="2439" y="1313"/>
              <a:ext cx="96" cy="315"/>
            </a:xfrm>
            <a:custGeom>
              <a:avLst/>
              <a:gdLst>
                <a:gd name="T0" fmla="*/ 46 w 47"/>
                <a:gd name="T1" fmla="*/ 91 h 154"/>
                <a:gd name="T2" fmla="*/ 40 w 47"/>
                <a:gd name="T3" fmla="*/ 102 h 154"/>
                <a:gd name="T4" fmla="*/ 31 w 47"/>
                <a:gd name="T5" fmla="*/ 116 h 154"/>
                <a:gd name="T6" fmla="*/ 30 w 47"/>
                <a:gd name="T7" fmla="*/ 117 h 154"/>
                <a:gd name="T8" fmla="*/ 25 w 47"/>
                <a:gd name="T9" fmla="*/ 95 h 154"/>
                <a:gd name="T10" fmla="*/ 18 w 47"/>
                <a:gd name="T11" fmla="*/ 73 h 154"/>
                <a:gd name="T12" fmla="*/ 18 w 47"/>
                <a:gd name="T13" fmla="*/ 73 h 154"/>
                <a:gd name="T14" fmla="*/ 25 w 47"/>
                <a:gd name="T15" fmla="*/ 51 h 154"/>
                <a:gd name="T16" fmla="*/ 30 w 47"/>
                <a:gd name="T17" fmla="*/ 26 h 154"/>
                <a:gd name="T18" fmla="*/ 36 w 47"/>
                <a:gd name="T19" fmla="*/ 1 h 154"/>
                <a:gd name="T20" fmla="*/ 35 w 47"/>
                <a:gd name="T21" fmla="*/ 1 h 154"/>
                <a:gd name="T22" fmla="*/ 29 w 47"/>
                <a:gd name="T23" fmla="*/ 26 h 154"/>
                <a:gd name="T24" fmla="*/ 24 w 47"/>
                <a:gd name="T25" fmla="*/ 51 h 154"/>
                <a:gd name="T26" fmla="*/ 18 w 47"/>
                <a:gd name="T27" fmla="*/ 71 h 154"/>
                <a:gd name="T28" fmla="*/ 16 w 47"/>
                <a:gd name="T29" fmla="*/ 69 h 154"/>
                <a:gd name="T30" fmla="*/ 9 w 47"/>
                <a:gd name="T31" fmla="*/ 56 h 154"/>
                <a:gd name="T32" fmla="*/ 5 w 47"/>
                <a:gd name="T33" fmla="*/ 49 h 154"/>
                <a:gd name="T34" fmla="*/ 1 w 47"/>
                <a:gd name="T35" fmla="*/ 40 h 154"/>
                <a:gd name="T36" fmla="*/ 0 w 47"/>
                <a:gd name="T37" fmla="*/ 40 h 154"/>
                <a:gd name="T38" fmla="*/ 5 w 47"/>
                <a:gd name="T39" fmla="*/ 51 h 154"/>
                <a:gd name="T40" fmla="*/ 13 w 47"/>
                <a:gd name="T41" fmla="*/ 65 h 154"/>
                <a:gd name="T42" fmla="*/ 17 w 47"/>
                <a:gd name="T43" fmla="*/ 73 h 154"/>
                <a:gd name="T44" fmla="*/ 16 w 47"/>
                <a:gd name="T45" fmla="*/ 74 h 154"/>
                <a:gd name="T46" fmla="*/ 10 w 47"/>
                <a:gd name="T47" fmla="*/ 83 h 154"/>
                <a:gd name="T48" fmla="*/ 6 w 47"/>
                <a:gd name="T49" fmla="*/ 91 h 154"/>
                <a:gd name="T50" fmla="*/ 6 w 47"/>
                <a:gd name="T51" fmla="*/ 91 h 154"/>
                <a:gd name="T52" fmla="*/ 6 w 47"/>
                <a:gd name="T53" fmla="*/ 92 h 154"/>
                <a:gd name="T54" fmla="*/ 7 w 47"/>
                <a:gd name="T55" fmla="*/ 91 h 154"/>
                <a:gd name="T56" fmla="*/ 7 w 47"/>
                <a:gd name="T57" fmla="*/ 91 h 154"/>
                <a:gd name="T58" fmla="*/ 7 w 47"/>
                <a:gd name="T59" fmla="*/ 90 h 154"/>
                <a:gd name="T60" fmla="*/ 12 w 47"/>
                <a:gd name="T61" fmla="*/ 83 h 154"/>
                <a:gd name="T62" fmla="*/ 17 w 47"/>
                <a:gd name="T63" fmla="*/ 74 h 154"/>
                <a:gd name="T64" fmla="*/ 23 w 47"/>
                <a:gd name="T65" fmla="*/ 92 h 154"/>
                <a:gd name="T66" fmla="*/ 29 w 47"/>
                <a:gd name="T67" fmla="*/ 118 h 154"/>
                <a:gd name="T68" fmla="*/ 20 w 47"/>
                <a:gd name="T69" fmla="*/ 131 h 154"/>
                <a:gd name="T70" fmla="*/ 10 w 47"/>
                <a:gd name="T71" fmla="*/ 142 h 154"/>
                <a:gd name="T72" fmla="*/ 11 w 47"/>
                <a:gd name="T73" fmla="*/ 143 h 154"/>
                <a:gd name="T74" fmla="*/ 22 w 47"/>
                <a:gd name="T75" fmla="*/ 131 h 154"/>
                <a:gd name="T76" fmla="*/ 30 w 47"/>
                <a:gd name="T77" fmla="*/ 120 h 154"/>
                <a:gd name="T78" fmla="*/ 31 w 47"/>
                <a:gd name="T79" fmla="*/ 151 h 154"/>
                <a:gd name="T80" fmla="*/ 31 w 47"/>
                <a:gd name="T81" fmla="*/ 152 h 154"/>
                <a:gd name="T82" fmla="*/ 31 w 47"/>
                <a:gd name="T83" fmla="*/ 153 h 154"/>
                <a:gd name="T84" fmla="*/ 31 w 47"/>
                <a:gd name="T85" fmla="*/ 154 h 154"/>
                <a:gd name="T86" fmla="*/ 32 w 47"/>
                <a:gd name="T87" fmla="*/ 154 h 154"/>
                <a:gd name="T88" fmla="*/ 33 w 47"/>
                <a:gd name="T89" fmla="*/ 152 h 154"/>
                <a:gd name="T90" fmla="*/ 30 w 47"/>
                <a:gd name="T91" fmla="*/ 119 h 154"/>
                <a:gd name="T92" fmla="*/ 31 w 47"/>
                <a:gd name="T93" fmla="*/ 119 h 154"/>
                <a:gd name="T94" fmla="*/ 40 w 47"/>
                <a:gd name="T95" fmla="*/ 106 h 154"/>
                <a:gd name="T96" fmla="*/ 43 w 47"/>
                <a:gd name="T97" fmla="*/ 99 h 154"/>
                <a:gd name="T98" fmla="*/ 47 w 47"/>
                <a:gd name="T99" fmla="*/ 92 h 154"/>
                <a:gd name="T100" fmla="*/ 46 w 47"/>
                <a:gd name="T101" fmla="*/ 9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" h="154">
                  <a:moveTo>
                    <a:pt x="46" y="91"/>
                  </a:moveTo>
                  <a:cubicBezTo>
                    <a:pt x="43" y="93"/>
                    <a:pt x="42" y="99"/>
                    <a:pt x="40" y="102"/>
                  </a:cubicBezTo>
                  <a:cubicBezTo>
                    <a:pt x="38" y="107"/>
                    <a:pt x="34" y="112"/>
                    <a:pt x="31" y="116"/>
                  </a:cubicBezTo>
                  <a:cubicBezTo>
                    <a:pt x="31" y="117"/>
                    <a:pt x="30" y="117"/>
                    <a:pt x="30" y="117"/>
                  </a:cubicBezTo>
                  <a:cubicBezTo>
                    <a:pt x="29" y="110"/>
                    <a:pt x="27" y="102"/>
                    <a:pt x="25" y="95"/>
                  </a:cubicBezTo>
                  <a:cubicBezTo>
                    <a:pt x="23" y="87"/>
                    <a:pt x="21" y="80"/>
                    <a:pt x="18" y="73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22" y="66"/>
                    <a:pt x="23" y="58"/>
                    <a:pt x="25" y="51"/>
                  </a:cubicBezTo>
                  <a:cubicBezTo>
                    <a:pt x="27" y="43"/>
                    <a:pt x="28" y="34"/>
                    <a:pt x="30" y="26"/>
                  </a:cubicBezTo>
                  <a:cubicBezTo>
                    <a:pt x="32" y="18"/>
                    <a:pt x="34" y="10"/>
                    <a:pt x="36" y="1"/>
                  </a:cubicBezTo>
                  <a:cubicBezTo>
                    <a:pt x="36" y="1"/>
                    <a:pt x="35" y="0"/>
                    <a:pt x="35" y="1"/>
                  </a:cubicBezTo>
                  <a:cubicBezTo>
                    <a:pt x="33" y="9"/>
                    <a:pt x="31" y="18"/>
                    <a:pt x="29" y="26"/>
                  </a:cubicBezTo>
                  <a:cubicBezTo>
                    <a:pt x="27" y="34"/>
                    <a:pt x="25" y="42"/>
                    <a:pt x="24" y="51"/>
                  </a:cubicBezTo>
                  <a:cubicBezTo>
                    <a:pt x="22" y="58"/>
                    <a:pt x="21" y="65"/>
                    <a:pt x="18" y="71"/>
                  </a:cubicBezTo>
                  <a:cubicBezTo>
                    <a:pt x="17" y="71"/>
                    <a:pt x="17" y="70"/>
                    <a:pt x="16" y="69"/>
                  </a:cubicBezTo>
                  <a:cubicBezTo>
                    <a:pt x="14" y="64"/>
                    <a:pt x="12" y="60"/>
                    <a:pt x="9" y="56"/>
                  </a:cubicBezTo>
                  <a:cubicBezTo>
                    <a:pt x="8" y="53"/>
                    <a:pt x="6" y="51"/>
                    <a:pt x="5" y="49"/>
                  </a:cubicBezTo>
                  <a:cubicBezTo>
                    <a:pt x="3" y="46"/>
                    <a:pt x="1" y="43"/>
                    <a:pt x="1" y="40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4"/>
                    <a:pt x="3" y="48"/>
                    <a:pt x="5" y="51"/>
                  </a:cubicBezTo>
                  <a:cubicBezTo>
                    <a:pt x="8" y="56"/>
                    <a:pt x="10" y="60"/>
                    <a:pt x="13" y="65"/>
                  </a:cubicBezTo>
                  <a:cubicBezTo>
                    <a:pt x="14" y="67"/>
                    <a:pt x="16" y="70"/>
                    <a:pt x="17" y="73"/>
                  </a:cubicBezTo>
                  <a:cubicBezTo>
                    <a:pt x="17" y="73"/>
                    <a:pt x="16" y="74"/>
                    <a:pt x="16" y="74"/>
                  </a:cubicBezTo>
                  <a:cubicBezTo>
                    <a:pt x="14" y="77"/>
                    <a:pt x="12" y="80"/>
                    <a:pt x="10" y="83"/>
                  </a:cubicBezTo>
                  <a:cubicBezTo>
                    <a:pt x="9" y="86"/>
                    <a:pt x="6" y="88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2"/>
                    <a:pt x="6" y="92"/>
                  </a:cubicBezTo>
                  <a:cubicBezTo>
                    <a:pt x="7" y="92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0"/>
                    <a:pt x="7" y="90"/>
                  </a:cubicBezTo>
                  <a:cubicBezTo>
                    <a:pt x="8" y="89"/>
                    <a:pt x="11" y="84"/>
                    <a:pt x="12" y="83"/>
                  </a:cubicBezTo>
                  <a:cubicBezTo>
                    <a:pt x="14" y="80"/>
                    <a:pt x="16" y="77"/>
                    <a:pt x="17" y="74"/>
                  </a:cubicBezTo>
                  <a:cubicBezTo>
                    <a:pt x="20" y="80"/>
                    <a:pt x="22" y="86"/>
                    <a:pt x="23" y="92"/>
                  </a:cubicBezTo>
                  <a:cubicBezTo>
                    <a:pt x="26" y="101"/>
                    <a:pt x="28" y="110"/>
                    <a:pt x="29" y="118"/>
                  </a:cubicBezTo>
                  <a:cubicBezTo>
                    <a:pt x="26" y="123"/>
                    <a:pt x="23" y="127"/>
                    <a:pt x="20" y="131"/>
                  </a:cubicBezTo>
                  <a:cubicBezTo>
                    <a:pt x="17" y="135"/>
                    <a:pt x="13" y="138"/>
                    <a:pt x="10" y="142"/>
                  </a:cubicBezTo>
                  <a:cubicBezTo>
                    <a:pt x="10" y="143"/>
                    <a:pt x="11" y="143"/>
                    <a:pt x="11" y="143"/>
                  </a:cubicBezTo>
                  <a:cubicBezTo>
                    <a:pt x="14" y="138"/>
                    <a:pt x="18" y="135"/>
                    <a:pt x="22" y="131"/>
                  </a:cubicBezTo>
                  <a:cubicBezTo>
                    <a:pt x="25" y="128"/>
                    <a:pt x="27" y="124"/>
                    <a:pt x="30" y="120"/>
                  </a:cubicBezTo>
                  <a:cubicBezTo>
                    <a:pt x="31" y="131"/>
                    <a:pt x="32" y="141"/>
                    <a:pt x="31" y="151"/>
                  </a:cubicBezTo>
                  <a:cubicBezTo>
                    <a:pt x="31" y="151"/>
                    <a:pt x="31" y="152"/>
                    <a:pt x="31" y="152"/>
                  </a:cubicBezTo>
                  <a:cubicBezTo>
                    <a:pt x="31" y="152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4"/>
                  </a:cubicBezTo>
                  <a:cubicBezTo>
                    <a:pt x="31" y="154"/>
                    <a:pt x="32" y="154"/>
                    <a:pt x="32" y="154"/>
                  </a:cubicBezTo>
                  <a:cubicBezTo>
                    <a:pt x="33" y="153"/>
                    <a:pt x="33" y="153"/>
                    <a:pt x="33" y="152"/>
                  </a:cubicBezTo>
                  <a:cubicBezTo>
                    <a:pt x="33" y="141"/>
                    <a:pt x="32" y="130"/>
                    <a:pt x="30" y="119"/>
                  </a:cubicBezTo>
                  <a:cubicBezTo>
                    <a:pt x="31" y="119"/>
                    <a:pt x="31" y="119"/>
                    <a:pt x="31" y="119"/>
                  </a:cubicBezTo>
                  <a:cubicBezTo>
                    <a:pt x="34" y="114"/>
                    <a:pt x="37" y="110"/>
                    <a:pt x="40" y="106"/>
                  </a:cubicBezTo>
                  <a:cubicBezTo>
                    <a:pt x="41" y="104"/>
                    <a:pt x="42" y="101"/>
                    <a:pt x="43" y="99"/>
                  </a:cubicBezTo>
                  <a:cubicBezTo>
                    <a:pt x="44" y="97"/>
                    <a:pt x="45" y="93"/>
                    <a:pt x="47" y="92"/>
                  </a:cubicBezTo>
                  <a:cubicBezTo>
                    <a:pt x="47" y="91"/>
                    <a:pt x="46" y="90"/>
                    <a:pt x="46" y="9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7"/>
            <p:cNvSpPr/>
            <p:nvPr>
              <p:custDataLst>
                <p:tags r:id="rId57"/>
              </p:custDataLst>
            </p:nvPr>
          </p:nvSpPr>
          <p:spPr bwMode="auto">
            <a:xfrm>
              <a:off x="2435" y="1618"/>
              <a:ext cx="102" cy="170"/>
            </a:xfrm>
            <a:custGeom>
              <a:avLst/>
              <a:gdLst>
                <a:gd name="T0" fmla="*/ 49 w 50"/>
                <a:gd name="T1" fmla="*/ 8 h 83"/>
                <a:gd name="T2" fmla="*/ 49 w 50"/>
                <a:gd name="T3" fmla="*/ 7 h 83"/>
                <a:gd name="T4" fmla="*/ 48 w 50"/>
                <a:gd name="T5" fmla="*/ 8 h 83"/>
                <a:gd name="T6" fmla="*/ 48 w 50"/>
                <a:gd name="T7" fmla="*/ 8 h 83"/>
                <a:gd name="T8" fmla="*/ 36 w 50"/>
                <a:gd name="T9" fmla="*/ 16 h 83"/>
                <a:gd name="T10" fmla="*/ 24 w 50"/>
                <a:gd name="T11" fmla="*/ 29 h 83"/>
                <a:gd name="T12" fmla="*/ 20 w 50"/>
                <a:gd name="T13" fmla="*/ 33 h 83"/>
                <a:gd name="T14" fmla="*/ 18 w 50"/>
                <a:gd name="T15" fmla="*/ 19 h 83"/>
                <a:gd name="T16" fmla="*/ 16 w 50"/>
                <a:gd name="T17" fmla="*/ 10 h 83"/>
                <a:gd name="T18" fmla="*/ 14 w 50"/>
                <a:gd name="T19" fmla="*/ 0 h 83"/>
                <a:gd name="T20" fmla="*/ 13 w 50"/>
                <a:gd name="T21" fmla="*/ 0 h 83"/>
                <a:gd name="T22" fmla="*/ 17 w 50"/>
                <a:gd name="T23" fmla="*/ 16 h 83"/>
                <a:gd name="T24" fmla="*/ 19 w 50"/>
                <a:gd name="T25" fmla="*/ 34 h 83"/>
                <a:gd name="T26" fmla="*/ 11 w 50"/>
                <a:gd name="T27" fmla="*/ 39 h 83"/>
                <a:gd name="T28" fmla="*/ 1 w 50"/>
                <a:gd name="T29" fmla="*/ 46 h 83"/>
                <a:gd name="T30" fmla="*/ 1 w 50"/>
                <a:gd name="T31" fmla="*/ 47 h 83"/>
                <a:gd name="T32" fmla="*/ 2 w 50"/>
                <a:gd name="T33" fmla="*/ 47 h 83"/>
                <a:gd name="T34" fmla="*/ 2 w 50"/>
                <a:gd name="T35" fmla="*/ 47 h 83"/>
                <a:gd name="T36" fmla="*/ 11 w 50"/>
                <a:gd name="T37" fmla="*/ 41 h 83"/>
                <a:gd name="T38" fmla="*/ 19 w 50"/>
                <a:gd name="T39" fmla="*/ 35 h 83"/>
                <a:gd name="T40" fmla="*/ 19 w 50"/>
                <a:gd name="T41" fmla="*/ 38 h 83"/>
                <a:gd name="T42" fmla="*/ 20 w 50"/>
                <a:gd name="T43" fmla="*/ 79 h 83"/>
                <a:gd name="T44" fmla="*/ 20 w 50"/>
                <a:gd name="T45" fmla="*/ 80 h 83"/>
                <a:gd name="T46" fmla="*/ 21 w 50"/>
                <a:gd name="T47" fmla="*/ 82 h 83"/>
                <a:gd name="T48" fmla="*/ 22 w 50"/>
                <a:gd name="T49" fmla="*/ 82 h 83"/>
                <a:gd name="T50" fmla="*/ 20 w 50"/>
                <a:gd name="T51" fmla="*/ 39 h 83"/>
                <a:gd name="T52" fmla="*/ 20 w 50"/>
                <a:gd name="T53" fmla="*/ 34 h 83"/>
                <a:gd name="T54" fmla="*/ 23 w 50"/>
                <a:gd name="T55" fmla="*/ 31 h 83"/>
                <a:gd name="T56" fmla="*/ 35 w 50"/>
                <a:gd name="T57" fmla="*/ 19 h 83"/>
                <a:gd name="T58" fmla="*/ 49 w 50"/>
                <a:gd name="T59" fmla="*/ 9 h 83"/>
                <a:gd name="T60" fmla="*/ 49 w 50"/>
                <a:gd name="T61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0" h="83">
                  <a:moveTo>
                    <a:pt x="49" y="8"/>
                  </a:moveTo>
                  <a:cubicBezTo>
                    <a:pt x="49" y="8"/>
                    <a:pt x="49" y="8"/>
                    <a:pt x="49" y="7"/>
                  </a:cubicBezTo>
                  <a:cubicBezTo>
                    <a:pt x="49" y="7"/>
                    <a:pt x="48" y="8"/>
                    <a:pt x="48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4" y="11"/>
                    <a:pt x="40" y="13"/>
                    <a:pt x="36" y="16"/>
                  </a:cubicBezTo>
                  <a:cubicBezTo>
                    <a:pt x="32" y="20"/>
                    <a:pt x="28" y="24"/>
                    <a:pt x="24" y="29"/>
                  </a:cubicBezTo>
                  <a:cubicBezTo>
                    <a:pt x="23" y="30"/>
                    <a:pt x="21" y="31"/>
                    <a:pt x="20" y="33"/>
                  </a:cubicBezTo>
                  <a:cubicBezTo>
                    <a:pt x="19" y="28"/>
                    <a:pt x="19" y="24"/>
                    <a:pt x="18" y="19"/>
                  </a:cubicBezTo>
                  <a:cubicBezTo>
                    <a:pt x="18" y="16"/>
                    <a:pt x="17" y="13"/>
                    <a:pt x="16" y="10"/>
                  </a:cubicBezTo>
                  <a:cubicBezTo>
                    <a:pt x="15" y="7"/>
                    <a:pt x="14" y="4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6"/>
                    <a:pt x="16" y="11"/>
                    <a:pt x="17" y="16"/>
                  </a:cubicBezTo>
                  <a:cubicBezTo>
                    <a:pt x="18" y="22"/>
                    <a:pt x="18" y="28"/>
                    <a:pt x="19" y="34"/>
                  </a:cubicBezTo>
                  <a:cubicBezTo>
                    <a:pt x="16" y="36"/>
                    <a:pt x="14" y="38"/>
                    <a:pt x="11" y="39"/>
                  </a:cubicBezTo>
                  <a:cubicBezTo>
                    <a:pt x="8" y="42"/>
                    <a:pt x="4" y="43"/>
                    <a:pt x="1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5" y="45"/>
                    <a:pt x="8" y="43"/>
                    <a:pt x="11" y="41"/>
                  </a:cubicBezTo>
                  <a:cubicBezTo>
                    <a:pt x="14" y="39"/>
                    <a:pt x="16" y="37"/>
                    <a:pt x="19" y="35"/>
                  </a:cubicBezTo>
                  <a:cubicBezTo>
                    <a:pt x="19" y="36"/>
                    <a:pt x="19" y="37"/>
                    <a:pt x="19" y="38"/>
                  </a:cubicBezTo>
                  <a:cubicBezTo>
                    <a:pt x="20" y="52"/>
                    <a:pt x="20" y="66"/>
                    <a:pt x="20" y="79"/>
                  </a:cubicBezTo>
                  <a:cubicBezTo>
                    <a:pt x="20" y="79"/>
                    <a:pt x="19" y="80"/>
                    <a:pt x="20" y="80"/>
                  </a:cubicBezTo>
                  <a:cubicBezTo>
                    <a:pt x="20" y="81"/>
                    <a:pt x="20" y="82"/>
                    <a:pt x="21" y="82"/>
                  </a:cubicBezTo>
                  <a:cubicBezTo>
                    <a:pt x="21" y="83"/>
                    <a:pt x="22" y="83"/>
                    <a:pt x="22" y="82"/>
                  </a:cubicBezTo>
                  <a:cubicBezTo>
                    <a:pt x="21" y="68"/>
                    <a:pt x="22" y="53"/>
                    <a:pt x="20" y="39"/>
                  </a:cubicBezTo>
                  <a:cubicBezTo>
                    <a:pt x="20" y="38"/>
                    <a:pt x="20" y="36"/>
                    <a:pt x="20" y="34"/>
                  </a:cubicBezTo>
                  <a:cubicBezTo>
                    <a:pt x="21" y="33"/>
                    <a:pt x="22" y="32"/>
                    <a:pt x="23" y="31"/>
                  </a:cubicBezTo>
                  <a:cubicBezTo>
                    <a:pt x="27" y="27"/>
                    <a:pt x="31" y="23"/>
                    <a:pt x="35" y="19"/>
                  </a:cubicBezTo>
                  <a:cubicBezTo>
                    <a:pt x="39" y="15"/>
                    <a:pt x="45" y="12"/>
                    <a:pt x="49" y="9"/>
                  </a:cubicBezTo>
                  <a:cubicBezTo>
                    <a:pt x="50" y="8"/>
                    <a:pt x="50" y="8"/>
                    <a:pt x="49" y="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8"/>
            <p:cNvSpPr/>
            <p:nvPr>
              <p:custDataLst>
                <p:tags r:id="rId58"/>
              </p:custDataLst>
            </p:nvPr>
          </p:nvSpPr>
          <p:spPr bwMode="auto">
            <a:xfrm>
              <a:off x="2333" y="1874"/>
              <a:ext cx="92" cy="153"/>
            </a:xfrm>
            <a:custGeom>
              <a:avLst/>
              <a:gdLst>
                <a:gd name="T0" fmla="*/ 44 w 45"/>
                <a:gd name="T1" fmla="*/ 18 h 75"/>
                <a:gd name="T2" fmla="*/ 26 w 45"/>
                <a:gd name="T3" fmla="*/ 30 h 75"/>
                <a:gd name="T4" fmla="*/ 12 w 45"/>
                <a:gd name="T5" fmla="*/ 36 h 75"/>
                <a:gd name="T6" fmla="*/ 15 w 45"/>
                <a:gd name="T7" fmla="*/ 19 h 75"/>
                <a:gd name="T8" fmla="*/ 16 w 45"/>
                <a:gd name="T9" fmla="*/ 10 h 75"/>
                <a:gd name="T10" fmla="*/ 18 w 45"/>
                <a:gd name="T11" fmla="*/ 2 h 75"/>
                <a:gd name="T12" fmla="*/ 18 w 45"/>
                <a:gd name="T13" fmla="*/ 1 h 75"/>
                <a:gd name="T14" fmla="*/ 15 w 45"/>
                <a:gd name="T15" fmla="*/ 10 h 75"/>
                <a:gd name="T16" fmla="*/ 12 w 45"/>
                <a:gd name="T17" fmla="*/ 32 h 75"/>
                <a:gd name="T18" fmla="*/ 11 w 45"/>
                <a:gd name="T19" fmla="*/ 36 h 75"/>
                <a:gd name="T20" fmla="*/ 4 w 45"/>
                <a:gd name="T21" fmla="*/ 38 h 75"/>
                <a:gd name="T22" fmla="*/ 4 w 45"/>
                <a:gd name="T23" fmla="*/ 40 h 75"/>
                <a:gd name="T24" fmla="*/ 11 w 45"/>
                <a:gd name="T25" fmla="*/ 38 h 75"/>
                <a:gd name="T26" fmla="*/ 7 w 45"/>
                <a:gd name="T27" fmla="*/ 54 h 75"/>
                <a:gd name="T28" fmla="*/ 5 w 45"/>
                <a:gd name="T29" fmla="*/ 63 h 75"/>
                <a:gd name="T30" fmla="*/ 4 w 45"/>
                <a:gd name="T31" fmla="*/ 67 h 75"/>
                <a:gd name="T32" fmla="*/ 1 w 45"/>
                <a:gd name="T33" fmla="*/ 71 h 75"/>
                <a:gd name="T34" fmla="*/ 0 w 45"/>
                <a:gd name="T35" fmla="*/ 72 h 75"/>
                <a:gd name="T36" fmla="*/ 6 w 45"/>
                <a:gd name="T37" fmla="*/ 65 h 75"/>
                <a:gd name="T38" fmla="*/ 10 w 45"/>
                <a:gd name="T39" fmla="*/ 46 h 75"/>
                <a:gd name="T40" fmla="*/ 12 w 45"/>
                <a:gd name="T41" fmla="*/ 37 h 75"/>
                <a:gd name="T42" fmla="*/ 24 w 45"/>
                <a:gd name="T43" fmla="*/ 32 h 75"/>
                <a:gd name="T44" fmla="*/ 44 w 45"/>
                <a:gd name="T45" fmla="*/ 19 h 75"/>
                <a:gd name="T46" fmla="*/ 44 w 45"/>
                <a:gd name="T47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75">
                  <a:moveTo>
                    <a:pt x="44" y="18"/>
                  </a:moveTo>
                  <a:cubicBezTo>
                    <a:pt x="38" y="22"/>
                    <a:pt x="32" y="26"/>
                    <a:pt x="26" y="30"/>
                  </a:cubicBezTo>
                  <a:cubicBezTo>
                    <a:pt x="21" y="33"/>
                    <a:pt x="17" y="35"/>
                    <a:pt x="12" y="36"/>
                  </a:cubicBezTo>
                  <a:cubicBezTo>
                    <a:pt x="13" y="30"/>
                    <a:pt x="14" y="25"/>
                    <a:pt x="15" y="19"/>
                  </a:cubicBezTo>
                  <a:cubicBezTo>
                    <a:pt x="15" y="16"/>
                    <a:pt x="16" y="13"/>
                    <a:pt x="16" y="10"/>
                  </a:cubicBezTo>
                  <a:cubicBezTo>
                    <a:pt x="16" y="8"/>
                    <a:pt x="16" y="3"/>
                    <a:pt x="18" y="2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5" y="2"/>
                    <a:pt x="15" y="7"/>
                    <a:pt x="15" y="10"/>
                  </a:cubicBezTo>
                  <a:cubicBezTo>
                    <a:pt x="14" y="17"/>
                    <a:pt x="12" y="25"/>
                    <a:pt x="12" y="32"/>
                  </a:cubicBezTo>
                  <a:cubicBezTo>
                    <a:pt x="11" y="34"/>
                    <a:pt x="11" y="35"/>
                    <a:pt x="11" y="36"/>
                  </a:cubicBezTo>
                  <a:cubicBezTo>
                    <a:pt x="9" y="37"/>
                    <a:pt x="6" y="38"/>
                    <a:pt x="4" y="38"/>
                  </a:cubicBezTo>
                  <a:cubicBezTo>
                    <a:pt x="3" y="38"/>
                    <a:pt x="3" y="40"/>
                    <a:pt x="4" y="40"/>
                  </a:cubicBezTo>
                  <a:cubicBezTo>
                    <a:pt x="6" y="39"/>
                    <a:pt x="9" y="38"/>
                    <a:pt x="11" y="38"/>
                  </a:cubicBezTo>
                  <a:cubicBezTo>
                    <a:pt x="10" y="43"/>
                    <a:pt x="8" y="49"/>
                    <a:pt x="7" y="54"/>
                  </a:cubicBezTo>
                  <a:cubicBezTo>
                    <a:pt x="7" y="57"/>
                    <a:pt x="6" y="60"/>
                    <a:pt x="5" y="63"/>
                  </a:cubicBezTo>
                  <a:cubicBezTo>
                    <a:pt x="5" y="64"/>
                    <a:pt x="4" y="66"/>
                    <a:pt x="4" y="67"/>
                  </a:cubicBezTo>
                  <a:cubicBezTo>
                    <a:pt x="4" y="68"/>
                    <a:pt x="1" y="71"/>
                    <a:pt x="1" y="71"/>
                  </a:cubicBezTo>
                  <a:cubicBezTo>
                    <a:pt x="1" y="70"/>
                    <a:pt x="0" y="71"/>
                    <a:pt x="0" y="72"/>
                  </a:cubicBezTo>
                  <a:cubicBezTo>
                    <a:pt x="2" y="75"/>
                    <a:pt x="6" y="66"/>
                    <a:pt x="6" y="65"/>
                  </a:cubicBezTo>
                  <a:cubicBezTo>
                    <a:pt x="8" y="59"/>
                    <a:pt x="9" y="52"/>
                    <a:pt x="10" y="46"/>
                  </a:cubicBezTo>
                  <a:cubicBezTo>
                    <a:pt x="11" y="43"/>
                    <a:pt x="11" y="40"/>
                    <a:pt x="12" y="37"/>
                  </a:cubicBezTo>
                  <a:cubicBezTo>
                    <a:pt x="16" y="36"/>
                    <a:pt x="20" y="34"/>
                    <a:pt x="24" y="32"/>
                  </a:cubicBezTo>
                  <a:cubicBezTo>
                    <a:pt x="32" y="29"/>
                    <a:pt x="38" y="23"/>
                    <a:pt x="44" y="19"/>
                  </a:cubicBezTo>
                  <a:cubicBezTo>
                    <a:pt x="45" y="19"/>
                    <a:pt x="45" y="18"/>
                    <a:pt x="44" y="1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59"/>
            <p:cNvSpPr/>
            <p:nvPr>
              <p:custDataLst>
                <p:tags r:id="rId59"/>
              </p:custDataLst>
            </p:nvPr>
          </p:nvSpPr>
          <p:spPr bwMode="auto">
            <a:xfrm>
              <a:off x="2285" y="2029"/>
              <a:ext cx="17" cy="80"/>
            </a:xfrm>
            <a:custGeom>
              <a:avLst/>
              <a:gdLst>
                <a:gd name="T0" fmla="*/ 7 w 8"/>
                <a:gd name="T1" fmla="*/ 1 h 39"/>
                <a:gd name="T2" fmla="*/ 0 w 8"/>
                <a:gd name="T3" fmla="*/ 38 h 39"/>
                <a:gd name="T4" fmla="*/ 1 w 8"/>
                <a:gd name="T5" fmla="*/ 38 h 39"/>
                <a:gd name="T6" fmla="*/ 8 w 8"/>
                <a:gd name="T7" fmla="*/ 1 h 39"/>
                <a:gd name="T8" fmla="*/ 7 w 8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9">
                  <a:moveTo>
                    <a:pt x="7" y="1"/>
                  </a:moveTo>
                  <a:cubicBezTo>
                    <a:pt x="7" y="14"/>
                    <a:pt x="4" y="26"/>
                    <a:pt x="0" y="38"/>
                  </a:cubicBezTo>
                  <a:cubicBezTo>
                    <a:pt x="0" y="38"/>
                    <a:pt x="1" y="39"/>
                    <a:pt x="1" y="38"/>
                  </a:cubicBezTo>
                  <a:cubicBezTo>
                    <a:pt x="5" y="26"/>
                    <a:pt x="8" y="14"/>
                    <a:pt x="8" y="1"/>
                  </a:cubicBezTo>
                  <a:cubicBezTo>
                    <a:pt x="8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60"/>
            <p:cNvSpPr/>
            <p:nvPr>
              <p:custDataLst>
                <p:tags r:id="rId60"/>
              </p:custDataLst>
            </p:nvPr>
          </p:nvSpPr>
          <p:spPr bwMode="auto">
            <a:xfrm>
              <a:off x="2173" y="2175"/>
              <a:ext cx="70" cy="36"/>
            </a:xfrm>
            <a:custGeom>
              <a:avLst/>
              <a:gdLst>
                <a:gd name="T0" fmla="*/ 32 w 34"/>
                <a:gd name="T1" fmla="*/ 0 h 18"/>
                <a:gd name="T2" fmla="*/ 19 w 34"/>
                <a:gd name="T3" fmla="*/ 11 h 18"/>
                <a:gd name="T4" fmla="*/ 1 w 34"/>
                <a:gd name="T5" fmla="*/ 14 h 18"/>
                <a:gd name="T6" fmla="*/ 0 w 34"/>
                <a:gd name="T7" fmla="*/ 14 h 18"/>
                <a:gd name="T8" fmla="*/ 16 w 34"/>
                <a:gd name="T9" fmla="*/ 14 h 18"/>
                <a:gd name="T10" fmla="*/ 33 w 34"/>
                <a:gd name="T11" fmla="*/ 1 h 18"/>
                <a:gd name="T12" fmla="*/ 32 w 3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8">
                  <a:moveTo>
                    <a:pt x="32" y="0"/>
                  </a:moveTo>
                  <a:cubicBezTo>
                    <a:pt x="29" y="5"/>
                    <a:pt x="24" y="8"/>
                    <a:pt x="19" y="11"/>
                  </a:cubicBezTo>
                  <a:cubicBezTo>
                    <a:pt x="14" y="14"/>
                    <a:pt x="6" y="18"/>
                    <a:pt x="1" y="14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5" y="18"/>
                    <a:pt x="11" y="16"/>
                    <a:pt x="16" y="14"/>
                  </a:cubicBezTo>
                  <a:cubicBezTo>
                    <a:pt x="23" y="11"/>
                    <a:pt x="29" y="7"/>
                    <a:pt x="33" y="1"/>
                  </a:cubicBezTo>
                  <a:cubicBezTo>
                    <a:pt x="34" y="1"/>
                    <a:pt x="33" y="0"/>
                    <a:pt x="32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61"/>
            <p:cNvSpPr/>
            <p:nvPr>
              <p:custDataLst>
                <p:tags r:id="rId61"/>
              </p:custDataLst>
            </p:nvPr>
          </p:nvSpPr>
          <p:spPr bwMode="auto">
            <a:xfrm>
              <a:off x="2157" y="2293"/>
              <a:ext cx="51" cy="55"/>
            </a:xfrm>
            <a:custGeom>
              <a:avLst/>
              <a:gdLst>
                <a:gd name="T0" fmla="*/ 24 w 25"/>
                <a:gd name="T1" fmla="*/ 2 h 27"/>
                <a:gd name="T2" fmla="*/ 22 w 25"/>
                <a:gd name="T3" fmla="*/ 1 h 27"/>
                <a:gd name="T4" fmla="*/ 22 w 25"/>
                <a:gd name="T5" fmla="*/ 2 h 27"/>
                <a:gd name="T6" fmla="*/ 2 w 25"/>
                <a:gd name="T7" fmla="*/ 24 h 27"/>
                <a:gd name="T8" fmla="*/ 1 w 25"/>
                <a:gd name="T9" fmla="*/ 24 h 27"/>
                <a:gd name="T10" fmla="*/ 0 w 25"/>
                <a:gd name="T11" fmla="*/ 26 h 27"/>
                <a:gd name="T12" fmla="*/ 1 w 25"/>
                <a:gd name="T13" fmla="*/ 26 h 27"/>
                <a:gd name="T14" fmla="*/ 24 w 25"/>
                <a:gd name="T15" fmla="*/ 3 h 27"/>
                <a:gd name="T16" fmla="*/ 24 w 25"/>
                <a:gd name="T1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24" y="2"/>
                  </a:moveTo>
                  <a:cubicBezTo>
                    <a:pt x="23" y="1"/>
                    <a:pt x="23" y="1"/>
                    <a:pt x="22" y="1"/>
                  </a:cubicBezTo>
                  <a:cubicBezTo>
                    <a:pt x="22" y="0"/>
                    <a:pt x="21" y="1"/>
                    <a:pt x="22" y="2"/>
                  </a:cubicBezTo>
                  <a:cubicBezTo>
                    <a:pt x="25" y="4"/>
                    <a:pt x="8" y="19"/>
                    <a:pt x="2" y="24"/>
                  </a:cubicBezTo>
                  <a:cubicBezTo>
                    <a:pt x="2" y="23"/>
                    <a:pt x="2" y="23"/>
                    <a:pt x="1" y="24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6"/>
                    <a:pt x="1" y="27"/>
                    <a:pt x="1" y="26"/>
                  </a:cubicBezTo>
                  <a:cubicBezTo>
                    <a:pt x="10" y="20"/>
                    <a:pt x="18" y="12"/>
                    <a:pt x="24" y="3"/>
                  </a:cubicBezTo>
                  <a:cubicBezTo>
                    <a:pt x="24" y="3"/>
                    <a:pt x="24" y="2"/>
                    <a:pt x="24" y="2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62"/>
            <p:cNvSpPr/>
            <p:nvPr>
              <p:custDataLst>
                <p:tags r:id="rId62"/>
              </p:custDataLst>
            </p:nvPr>
          </p:nvSpPr>
          <p:spPr bwMode="auto">
            <a:xfrm>
              <a:off x="1786" y="1708"/>
              <a:ext cx="60" cy="12"/>
            </a:xfrm>
            <a:custGeom>
              <a:avLst/>
              <a:gdLst>
                <a:gd name="T0" fmla="*/ 28 w 29"/>
                <a:gd name="T1" fmla="*/ 1 h 6"/>
                <a:gd name="T2" fmla="*/ 15 w 29"/>
                <a:gd name="T3" fmla="*/ 3 h 6"/>
                <a:gd name="T4" fmla="*/ 3 w 29"/>
                <a:gd name="T5" fmla="*/ 1 h 6"/>
                <a:gd name="T6" fmla="*/ 2 w 29"/>
                <a:gd name="T7" fmla="*/ 1 h 6"/>
                <a:gd name="T8" fmla="*/ 28 w 29"/>
                <a:gd name="T9" fmla="*/ 2 h 6"/>
                <a:gd name="T10" fmla="*/ 28 w 29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6">
                  <a:moveTo>
                    <a:pt x="28" y="1"/>
                  </a:moveTo>
                  <a:cubicBezTo>
                    <a:pt x="24" y="2"/>
                    <a:pt x="19" y="3"/>
                    <a:pt x="15" y="3"/>
                  </a:cubicBezTo>
                  <a:cubicBezTo>
                    <a:pt x="14" y="3"/>
                    <a:pt x="2" y="3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6"/>
                    <a:pt x="25" y="3"/>
                    <a:pt x="28" y="2"/>
                  </a:cubicBezTo>
                  <a:cubicBezTo>
                    <a:pt x="29" y="2"/>
                    <a:pt x="28" y="1"/>
                    <a:pt x="28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63"/>
            <p:cNvSpPr/>
            <p:nvPr>
              <p:custDataLst>
                <p:tags r:id="rId63"/>
              </p:custDataLst>
            </p:nvPr>
          </p:nvSpPr>
          <p:spPr bwMode="auto">
            <a:xfrm>
              <a:off x="1784" y="1737"/>
              <a:ext cx="70" cy="20"/>
            </a:xfrm>
            <a:custGeom>
              <a:avLst/>
              <a:gdLst>
                <a:gd name="T0" fmla="*/ 31 w 34"/>
                <a:gd name="T1" fmla="*/ 1 h 10"/>
                <a:gd name="T2" fmla="*/ 29 w 34"/>
                <a:gd name="T3" fmla="*/ 1 h 10"/>
                <a:gd name="T4" fmla="*/ 16 w 34"/>
                <a:gd name="T5" fmla="*/ 4 h 10"/>
                <a:gd name="T6" fmla="*/ 0 w 34"/>
                <a:gd name="T7" fmla="*/ 1 h 10"/>
                <a:gd name="T8" fmla="*/ 0 w 34"/>
                <a:gd name="T9" fmla="*/ 2 h 10"/>
                <a:gd name="T10" fmla="*/ 0 w 34"/>
                <a:gd name="T11" fmla="*/ 2 h 10"/>
                <a:gd name="T12" fmla="*/ 0 w 34"/>
                <a:gd name="T13" fmla="*/ 3 h 10"/>
                <a:gd name="T14" fmla="*/ 1 w 34"/>
                <a:gd name="T15" fmla="*/ 3 h 10"/>
                <a:gd name="T16" fmla="*/ 1 w 34"/>
                <a:gd name="T17" fmla="*/ 3 h 10"/>
                <a:gd name="T18" fmla="*/ 31 w 34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10">
                  <a:moveTo>
                    <a:pt x="31" y="1"/>
                  </a:moveTo>
                  <a:cubicBezTo>
                    <a:pt x="30" y="0"/>
                    <a:pt x="29" y="0"/>
                    <a:pt x="29" y="1"/>
                  </a:cubicBezTo>
                  <a:cubicBezTo>
                    <a:pt x="32" y="7"/>
                    <a:pt x="19" y="5"/>
                    <a:pt x="16" y="4"/>
                  </a:cubicBezTo>
                  <a:cubicBezTo>
                    <a:pt x="11" y="4"/>
                    <a:pt x="6" y="2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7" y="4"/>
                    <a:pt x="34" y="10"/>
                    <a:pt x="31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4"/>
            <p:cNvSpPr/>
            <p:nvPr>
              <p:custDataLst>
                <p:tags r:id="rId64"/>
              </p:custDataLst>
            </p:nvPr>
          </p:nvSpPr>
          <p:spPr bwMode="auto">
            <a:xfrm>
              <a:off x="1789" y="1970"/>
              <a:ext cx="6" cy="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65"/>
            <p:cNvSpPr/>
            <p:nvPr>
              <p:custDataLst>
                <p:tags r:id="rId65"/>
              </p:custDataLst>
            </p:nvPr>
          </p:nvSpPr>
          <p:spPr bwMode="auto">
            <a:xfrm>
              <a:off x="1525" y="2999"/>
              <a:ext cx="6" cy="18"/>
            </a:xfrm>
            <a:custGeom>
              <a:avLst/>
              <a:gdLst>
                <a:gd name="T0" fmla="*/ 2 w 3"/>
                <a:gd name="T1" fmla="*/ 0 h 9"/>
                <a:gd name="T2" fmla="*/ 2 w 3"/>
                <a:gd name="T3" fmla="*/ 0 h 9"/>
                <a:gd name="T4" fmla="*/ 1 w 3"/>
                <a:gd name="T5" fmla="*/ 1 h 9"/>
                <a:gd name="T6" fmla="*/ 1 w 3"/>
                <a:gd name="T7" fmla="*/ 1 h 9"/>
                <a:gd name="T8" fmla="*/ 0 w 3"/>
                <a:gd name="T9" fmla="*/ 8 h 9"/>
                <a:gd name="T10" fmla="*/ 2 w 3"/>
                <a:gd name="T11" fmla="*/ 8 h 9"/>
                <a:gd name="T12" fmla="*/ 3 w 3"/>
                <a:gd name="T13" fmla="*/ 1 h 9"/>
                <a:gd name="T14" fmla="*/ 2 w 3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9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5"/>
                    <a:pt x="0" y="8"/>
                  </a:cubicBezTo>
                  <a:cubicBezTo>
                    <a:pt x="0" y="9"/>
                    <a:pt x="1" y="9"/>
                    <a:pt x="2" y="8"/>
                  </a:cubicBezTo>
                  <a:cubicBezTo>
                    <a:pt x="2" y="6"/>
                    <a:pt x="2" y="3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6"/>
            <p:cNvSpPr/>
            <p:nvPr>
              <p:custDataLst>
                <p:tags r:id="rId66"/>
              </p:custDataLst>
            </p:nvPr>
          </p:nvSpPr>
          <p:spPr bwMode="auto">
            <a:xfrm>
              <a:off x="1752" y="2862"/>
              <a:ext cx="10" cy="10"/>
            </a:xfrm>
            <a:custGeom>
              <a:avLst/>
              <a:gdLst>
                <a:gd name="T0" fmla="*/ 4 w 5"/>
                <a:gd name="T1" fmla="*/ 3 h 5"/>
                <a:gd name="T2" fmla="*/ 2 w 5"/>
                <a:gd name="T3" fmla="*/ 2 h 5"/>
                <a:gd name="T4" fmla="*/ 2 w 5"/>
                <a:gd name="T5" fmla="*/ 0 h 5"/>
                <a:gd name="T6" fmla="*/ 1 w 5"/>
                <a:gd name="T7" fmla="*/ 1 h 5"/>
                <a:gd name="T8" fmla="*/ 4 w 5"/>
                <a:gd name="T9" fmla="*/ 4 h 5"/>
                <a:gd name="T10" fmla="*/ 4 w 5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3"/>
                  </a:move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0" y="0"/>
                    <a:pt x="1" y="1"/>
                  </a:cubicBezTo>
                  <a:cubicBezTo>
                    <a:pt x="1" y="2"/>
                    <a:pt x="2" y="5"/>
                    <a:pt x="4" y="4"/>
                  </a:cubicBezTo>
                  <a:cubicBezTo>
                    <a:pt x="5" y="3"/>
                    <a:pt x="4" y="2"/>
                    <a:pt x="4" y="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67"/>
            <p:cNvSpPr/>
            <p:nvPr>
              <p:custDataLst>
                <p:tags r:id="rId67"/>
              </p:custDataLst>
            </p:nvPr>
          </p:nvSpPr>
          <p:spPr bwMode="auto">
            <a:xfrm>
              <a:off x="721" y="1747"/>
              <a:ext cx="106" cy="72"/>
            </a:xfrm>
            <a:custGeom>
              <a:avLst/>
              <a:gdLst>
                <a:gd name="T0" fmla="*/ 44 w 52"/>
                <a:gd name="T1" fmla="*/ 4 h 35"/>
                <a:gd name="T2" fmla="*/ 5 w 52"/>
                <a:gd name="T3" fmla="*/ 27 h 35"/>
                <a:gd name="T4" fmla="*/ 7 w 52"/>
                <a:gd name="T5" fmla="*/ 34 h 35"/>
                <a:gd name="T6" fmla="*/ 49 w 52"/>
                <a:gd name="T7" fmla="*/ 9 h 35"/>
                <a:gd name="T8" fmla="*/ 44 w 52"/>
                <a:gd name="T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5">
                  <a:moveTo>
                    <a:pt x="44" y="4"/>
                  </a:moveTo>
                  <a:cubicBezTo>
                    <a:pt x="34" y="15"/>
                    <a:pt x="19" y="24"/>
                    <a:pt x="5" y="27"/>
                  </a:cubicBezTo>
                  <a:cubicBezTo>
                    <a:pt x="0" y="28"/>
                    <a:pt x="2" y="35"/>
                    <a:pt x="7" y="34"/>
                  </a:cubicBezTo>
                  <a:cubicBezTo>
                    <a:pt x="22" y="31"/>
                    <a:pt x="39" y="21"/>
                    <a:pt x="49" y="9"/>
                  </a:cubicBezTo>
                  <a:cubicBezTo>
                    <a:pt x="52" y="6"/>
                    <a:pt x="47" y="0"/>
                    <a:pt x="44" y="4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68"/>
            <p:cNvSpPr/>
            <p:nvPr>
              <p:custDataLst>
                <p:tags r:id="rId68"/>
              </p:custDataLst>
            </p:nvPr>
          </p:nvSpPr>
          <p:spPr bwMode="auto">
            <a:xfrm>
              <a:off x="725" y="1260"/>
              <a:ext cx="104" cy="39"/>
            </a:xfrm>
            <a:custGeom>
              <a:avLst/>
              <a:gdLst>
                <a:gd name="T0" fmla="*/ 42 w 51"/>
                <a:gd name="T1" fmla="*/ 4 h 19"/>
                <a:gd name="T2" fmla="*/ 22 w 51"/>
                <a:gd name="T3" fmla="*/ 2 h 19"/>
                <a:gd name="T4" fmla="*/ 5 w 51"/>
                <a:gd name="T5" fmla="*/ 1 h 19"/>
                <a:gd name="T6" fmla="*/ 7 w 51"/>
                <a:gd name="T7" fmla="*/ 9 h 19"/>
                <a:gd name="T8" fmla="*/ 47 w 51"/>
                <a:gd name="T9" fmla="*/ 10 h 19"/>
                <a:gd name="T10" fmla="*/ 42 w 51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9">
                  <a:moveTo>
                    <a:pt x="42" y="4"/>
                  </a:moveTo>
                  <a:cubicBezTo>
                    <a:pt x="38" y="8"/>
                    <a:pt x="27" y="3"/>
                    <a:pt x="22" y="2"/>
                  </a:cubicBezTo>
                  <a:cubicBezTo>
                    <a:pt x="17" y="1"/>
                    <a:pt x="10" y="0"/>
                    <a:pt x="5" y="1"/>
                  </a:cubicBezTo>
                  <a:cubicBezTo>
                    <a:pt x="0" y="3"/>
                    <a:pt x="2" y="10"/>
                    <a:pt x="7" y="9"/>
                  </a:cubicBezTo>
                  <a:cubicBezTo>
                    <a:pt x="19" y="5"/>
                    <a:pt x="36" y="19"/>
                    <a:pt x="47" y="10"/>
                  </a:cubicBezTo>
                  <a:cubicBezTo>
                    <a:pt x="51" y="7"/>
                    <a:pt x="46" y="1"/>
                    <a:pt x="42" y="4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69"/>
            <p:cNvSpPr/>
            <p:nvPr>
              <p:custDataLst>
                <p:tags r:id="rId69"/>
              </p:custDataLst>
            </p:nvPr>
          </p:nvSpPr>
          <p:spPr bwMode="auto">
            <a:xfrm>
              <a:off x="874" y="914"/>
              <a:ext cx="119" cy="86"/>
            </a:xfrm>
            <a:custGeom>
              <a:avLst/>
              <a:gdLst>
                <a:gd name="T0" fmla="*/ 54 w 58"/>
                <a:gd name="T1" fmla="*/ 34 h 42"/>
                <a:gd name="T2" fmla="*/ 32 w 58"/>
                <a:gd name="T3" fmla="*/ 20 h 42"/>
                <a:gd name="T4" fmla="*/ 8 w 58"/>
                <a:gd name="T5" fmla="*/ 2 h 42"/>
                <a:gd name="T6" fmla="*/ 4 w 58"/>
                <a:gd name="T7" fmla="*/ 9 h 42"/>
                <a:gd name="T8" fmla="*/ 30 w 58"/>
                <a:gd name="T9" fmla="*/ 29 h 42"/>
                <a:gd name="T10" fmla="*/ 54 w 58"/>
                <a:gd name="T11" fmla="*/ 42 h 42"/>
                <a:gd name="T12" fmla="*/ 54 w 58"/>
                <a:gd name="T13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2">
                  <a:moveTo>
                    <a:pt x="54" y="34"/>
                  </a:moveTo>
                  <a:cubicBezTo>
                    <a:pt x="46" y="34"/>
                    <a:pt x="37" y="25"/>
                    <a:pt x="32" y="20"/>
                  </a:cubicBezTo>
                  <a:cubicBezTo>
                    <a:pt x="25" y="14"/>
                    <a:pt x="17" y="6"/>
                    <a:pt x="8" y="2"/>
                  </a:cubicBezTo>
                  <a:cubicBezTo>
                    <a:pt x="4" y="0"/>
                    <a:pt x="0" y="7"/>
                    <a:pt x="4" y="9"/>
                  </a:cubicBezTo>
                  <a:cubicBezTo>
                    <a:pt x="14" y="13"/>
                    <a:pt x="22" y="22"/>
                    <a:pt x="30" y="29"/>
                  </a:cubicBezTo>
                  <a:cubicBezTo>
                    <a:pt x="37" y="34"/>
                    <a:pt x="45" y="42"/>
                    <a:pt x="54" y="42"/>
                  </a:cubicBezTo>
                  <a:cubicBezTo>
                    <a:pt x="58" y="41"/>
                    <a:pt x="58" y="34"/>
                    <a:pt x="54" y="34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70"/>
            <p:cNvSpPr/>
            <p:nvPr>
              <p:custDataLst>
                <p:tags r:id="rId70"/>
              </p:custDataLst>
            </p:nvPr>
          </p:nvSpPr>
          <p:spPr bwMode="auto">
            <a:xfrm>
              <a:off x="1093" y="661"/>
              <a:ext cx="88" cy="166"/>
            </a:xfrm>
            <a:custGeom>
              <a:avLst/>
              <a:gdLst>
                <a:gd name="T0" fmla="*/ 41 w 43"/>
                <a:gd name="T1" fmla="*/ 74 h 81"/>
                <a:gd name="T2" fmla="*/ 8 w 43"/>
                <a:gd name="T3" fmla="*/ 5 h 81"/>
                <a:gd name="T4" fmla="*/ 2 w 43"/>
                <a:gd name="T5" fmla="*/ 8 h 81"/>
                <a:gd name="T6" fmla="*/ 34 w 43"/>
                <a:gd name="T7" fmla="*/ 77 h 81"/>
                <a:gd name="T8" fmla="*/ 41 w 43"/>
                <a:gd name="T9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1">
                  <a:moveTo>
                    <a:pt x="41" y="74"/>
                  </a:moveTo>
                  <a:cubicBezTo>
                    <a:pt x="26" y="52"/>
                    <a:pt x="18" y="28"/>
                    <a:pt x="8" y="5"/>
                  </a:cubicBezTo>
                  <a:cubicBezTo>
                    <a:pt x="6" y="0"/>
                    <a:pt x="0" y="4"/>
                    <a:pt x="2" y="8"/>
                  </a:cubicBezTo>
                  <a:cubicBezTo>
                    <a:pt x="12" y="32"/>
                    <a:pt x="20" y="56"/>
                    <a:pt x="34" y="77"/>
                  </a:cubicBezTo>
                  <a:cubicBezTo>
                    <a:pt x="37" y="81"/>
                    <a:pt x="43" y="78"/>
                    <a:pt x="41" y="74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71"/>
            <p:cNvSpPr/>
            <p:nvPr>
              <p:custDataLst>
                <p:tags r:id="rId71"/>
              </p:custDataLst>
            </p:nvPr>
          </p:nvSpPr>
          <p:spPr bwMode="auto">
            <a:xfrm>
              <a:off x="1355" y="450"/>
              <a:ext cx="69" cy="109"/>
            </a:xfrm>
            <a:custGeom>
              <a:avLst/>
              <a:gdLst>
                <a:gd name="T0" fmla="*/ 31 w 34"/>
                <a:gd name="T1" fmla="*/ 44 h 53"/>
                <a:gd name="T2" fmla="*/ 21 w 34"/>
                <a:gd name="T3" fmla="*/ 21 h 53"/>
                <a:gd name="T4" fmla="*/ 8 w 34"/>
                <a:gd name="T5" fmla="*/ 3 h 53"/>
                <a:gd name="T6" fmla="*/ 5 w 34"/>
                <a:gd name="T7" fmla="*/ 9 h 53"/>
                <a:gd name="T8" fmla="*/ 25 w 34"/>
                <a:gd name="T9" fmla="*/ 50 h 53"/>
                <a:gd name="T10" fmla="*/ 31 w 34"/>
                <a:gd name="T11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2">
                  <a:moveTo>
                    <a:pt x="31" y="44"/>
                  </a:moveTo>
                  <a:cubicBezTo>
                    <a:pt x="25" y="38"/>
                    <a:pt x="24" y="28"/>
                    <a:pt x="21" y="21"/>
                  </a:cubicBezTo>
                  <a:cubicBezTo>
                    <a:pt x="19" y="13"/>
                    <a:pt x="15" y="7"/>
                    <a:pt x="8" y="3"/>
                  </a:cubicBezTo>
                  <a:cubicBezTo>
                    <a:pt x="4" y="0"/>
                    <a:pt x="0" y="6"/>
                    <a:pt x="5" y="9"/>
                  </a:cubicBezTo>
                  <a:cubicBezTo>
                    <a:pt x="18" y="18"/>
                    <a:pt x="16" y="38"/>
                    <a:pt x="25" y="50"/>
                  </a:cubicBezTo>
                  <a:cubicBezTo>
                    <a:pt x="28" y="53"/>
                    <a:pt x="34" y="48"/>
                    <a:pt x="31" y="44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72"/>
            <p:cNvSpPr/>
            <p:nvPr>
              <p:custDataLst>
                <p:tags r:id="rId72"/>
              </p:custDataLst>
            </p:nvPr>
          </p:nvSpPr>
          <p:spPr bwMode="auto">
            <a:xfrm>
              <a:off x="1883" y="397"/>
              <a:ext cx="28" cy="129"/>
            </a:xfrm>
            <a:custGeom>
              <a:avLst/>
              <a:gdLst>
                <a:gd name="T0" fmla="*/ 10 w 14"/>
                <a:gd name="T1" fmla="*/ 9 h 63"/>
                <a:gd name="T2" fmla="*/ 5 w 14"/>
                <a:gd name="T3" fmla="*/ 3 h 63"/>
                <a:gd name="T4" fmla="*/ 1 w 14"/>
                <a:gd name="T5" fmla="*/ 27 h 63"/>
                <a:gd name="T6" fmla="*/ 2 w 14"/>
                <a:gd name="T7" fmla="*/ 58 h 63"/>
                <a:gd name="T8" fmla="*/ 9 w 14"/>
                <a:gd name="T9" fmla="*/ 58 h 63"/>
                <a:gd name="T10" fmla="*/ 8 w 14"/>
                <a:gd name="T11" fmla="*/ 32 h 63"/>
                <a:gd name="T12" fmla="*/ 8 w 14"/>
                <a:gd name="T13" fmla="*/ 18 h 63"/>
                <a:gd name="T14" fmla="*/ 10 w 14"/>
                <a:gd name="T15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62">
                  <a:moveTo>
                    <a:pt x="10" y="9"/>
                  </a:moveTo>
                  <a:cubicBezTo>
                    <a:pt x="14" y="5"/>
                    <a:pt x="8" y="0"/>
                    <a:pt x="5" y="3"/>
                  </a:cubicBezTo>
                  <a:cubicBezTo>
                    <a:pt x="0" y="9"/>
                    <a:pt x="1" y="20"/>
                    <a:pt x="1" y="27"/>
                  </a:cubicBezTo>
                  <a:cubicBezTo>
                    <a:pt x="1" y="38"/>
                    <a:pt x="2" y="48"/>
                    <a:pt x="2" y="58"/>
                  </a:cubicBezTo>
                  <a:cubicBezTo>
                    <a:pt x="2" y="63"/>
                    <a:pt x="9" y="63"/>
                    <a:pt x="9" y="58"/>
                  </a:cubicBezTo>
                  <a:cubicBezTo>
                    <a:pt x="9" y="49"/>
                    <a:pt x="8" y="41"/>
                    <a:pt x="8" y="32"/>
                  </a:cubicBezTo>
                  <a:cubicBezTo>
                    <a:pt x="8" y="27"/>
                    <a:pt x="8" y="23"/>
                    <a:pt x="8" y="18"/>
                  </a:cubicBezTo>
                  <a:cubicBezTo>
                    <a:pt x="9" y="15"/>
                    <a:pt x="8" y="10"/>
                    <a:pt x="10" y="9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73"/>
            <p:cNvSpPr/>
            <p:nvPr>
              <p:custDataLst>
                <p:tags r:id="rId73"/>
              </p:custDataLst>
            </p:nvPr>
          </p:nvSpPr>
          <p:spPr bwMode="auto">
            <a:xfrm>
              <a:off x="2196" y="577"/>
              <a:ext cx="112" cy="102"/>
            </a:xfrm>
            <a:custGeom>
              <a:avLst/>
              <a:gdLst>
                <a:gd name="T0" fmla="*/ 47 w 55"/>
                <a:gd name="T1" fmla="*/ 3 h 50"/>
                <a:gd name="T2" fmla="*/ 5 w 55"/>
                <a:gd name="T3" fmla="*/ 42 h 50"/>
                <a:gd name="T4" fmla="*/ 7 w 55"/>
                <a:gd name="T5" fmla="*/ 49 h 50"/>
                <a:gd name="T6" fmla="*/ 51 w 55"/>
                <a:gd name="T7" fmla="*/ 10 h 50"/>
                <a:gd name="T8" fmla="*/ 47 w 55"/>
                <a:gd name="T9" fmla="*/ 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0">
                  <a:moveTo>
                    <a:pt x="47" y="3"/>
                  </a:moveTo>
                  <a:cubicBezTo>
                    <a:pt x="32" y="14"/>
                    <a:pt x="24" y="36"/>
                    <a:pt x="5" y="42"/>
                  </a:cubicBezTo>
                  <a:cubicBezTo>
                    <a:pt x="0" y="43"/>
                    <a:pt x="2" y="50"/>
                    <a:pt x="7" y="49"/>
                  </a:cubicBezTo>
                  <a:cubicBezTo>
                    <a:pt x="27" y="43"/>
                    <a:pt x="34" y="21"/>
                    <a:pt x="51" y="10"/>
                  </a:cubicBezTo>
                  <a:cubicBezTo>
                    <a:pt x="55" y="7"/>
                    <a:pt x="51" y="0"/>
                    <a:pt x="47" y="3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74"/>
            <p:cNvSpPr/>
            <p:nvPr>
              <p:custDataLst>
                <p:tags r:id="rId74"/>
              </p:custDataLst>
            </p:nvPr>
          </p:nvSpPr>
          <p:spPr bwMode="auto">
            <a:xfrm>
              <a:off x="2420" y="829"/>
              <a:ext cx="117" cy="63"/>
            </a:xfrm>
            <a:custGeom>
              <a:avLst/>
              <a:gdLst>
                <a:gd name="T0" fmla="*/ 50 w 57"/>
                <a:gd name="T1" fmla="*/ 1 h 31"/>
                <a:gd name="T2" fmla="*/ 5 w 57"/>
                <a:gd name="T3" fmla="*/ 22 h 31"/>
                <a:gd name="T4" fmla="*/ 7 w 57"/>
                <a:gd name="T5" fmla="*/ 30 h 31"/>
                <a:gd name="T6" fmla="*/ 52 w 57"/>
                <a:gd name="T7" fmla="*/ 8 h 31"/>
                <a:gd name="T8" fmla="*/ 50 w 57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1">
                  <a:moveTo>
                    <a:pt x="50" y="1"/>
                  </a:moveTo>
                  <a:cubicBezTo>
                    <a:pt x="33" y="3"/>
                    <a:pt x="21" y="17"/>
                    <a:pt x="5" y="22"/>
                  </a:cubicBezTo>
                  <a:cubicBezTo>
                    <a:pt x="0" y="24"/>
                    <a:pt x="2" y="31"/>
                    <a:pt x="7" y="30"/>
                  </a:cubicBezTo>
                  <a:cubicBezTo>
                    <a:pt x="23" y="24"/>
                    <a:pt x="35" y="10"/>
                    <a:pt x="52" y="8"/>
                  </a:cubicBezTo>
                  <a:cubicBezTo>
                    <a:pt x="57" y="7"/>
                    <a:pt x="55" y="0"/>
                    <a:pt x="50" y="1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75"/>
            <p:cNvSpPr/>
            <p:nvPr>
              <p:custDataLst>
                <p:tags r:id="rId75"/>
              </p:custDataLst>
            </p:nvPr>
          </p:nvSpPr>
          <p:spPr bwMode="auto">
            <a:xfrm>
              <a:off x="2602" y="1062"/>
              <a:ext cx="148" cy="55"/>
            </a:xfrm>
            <a:custGeom>
              <a:avLst/>
              <a:gdLst>
                <a:gd name="T0" fmla="*/ 64 w 72"/>
                <a:gd name="T1" fmla="*/ 1 h 27"/>
                <a:gd name="T2" fmla="*/ 4 w 72"/>
                <a:gd name="T3" fmla="*/ 18 h 27"/>
                <a:gd name="T4" fmla="*/ 6 w 72"/>
                <a:gd name="T5" fmla="*/ 26 h 27"/>
                <a:gd name="T6" fmla="*/ 68 w 72"/>
                <a:gd name="T7" fmla="*/ 8 h 27"/>
                <a:gd name="T8" fmla="*/ 64 w 72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27">
                  <a:moveTo>
                    <a:pt x="64" y="1"/>
                  </a:moveTo>
                  <a:cubicBezTo>
                    <a:pt x="45" y="10"/>
                    <a:pt x="24" y="11"/>
                    <a:pt x="4" y="18"/>
                  </a:cubicBezTo>
                  <a:cubicBezTo>
                    <a:pt x="0" y="20"/>
                    <a:pt x="2" y="27"/>
                    <a:pt x="6" y="26"/>
                  </a:cubicBezTo>
                  <a:cubicBezTo>
                    <a:pt x="26" y="18"/>
                    <a:pt x="48" y="17"/>
                    <a:pt x="68" y="8"/>
                  </a:cubicBezTo>
                  <a:cubicBezTo>
                    <a:pt x="72" y="6"/>
                    <a:pt x="68" y="0"/>
                    <a:pt x="64" y="1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6"/>
            <p:cNvSpPr/>
            <p:nvPr>
              <p:custDataLst>
                <p:tags r:id="rId76"/>
              </p:custDataLst>
            </p:nvPr>
          </p:nvSpPr>
          <p:spPr bwMode="auto">
            <a:xfrm>
              <a:off x="2654" y="1418"/>
              <a:ext cx="171" cy="67"/>
            </a:xfrm>
            <a:custGeom>
              <a:avLst/>
              <a:gdLst>
                <a:gd name="T0" fmla="*/ 76 w 84"/>
                <a:gd name="T1" fmla="*/ 2 h 33"/>
                <a:gd name="T2" fmla="*/ 4 w 84"/>
                <a:gd name="T3" fmla="*/ 24 h 33"/>
                <a:gd name="T4" fmla="*/ 8 w 84"/>
                <a:gd name="T5" fmla="*/ 30 h 33"/>
                <a:gd name="T6" fmla="*/ 79 w 84"/>
                <a:gd name="T7" fmla="*/ 9 h 33"/>
                <a:gd name="T8" fmla="*/ 76 w 84"/>
                <a:gd name="T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33">
                  <a:moveTo>
                    <a:pt x="76" y="2"/>
                  </a:moveTo>
                  <a:cubicBezTo>
                    <a:pt x="53" y="13"/>
                    <a:pt x="27" y="12"/>
                    <a:pt x="4" y="24"/>
                  </a:cubicBezTo>
                  <a:cubicBezTo>
                    <a:pt x="0" y="26"/>
                    <a:pt x="4" y="33"/>
                    <a:pt x="8" y="30"/>
                  </a:cubicBezTo>
                  <a:cubicBezTo>
                    <a:pt x="30" y="19"/>
                    <a:pt x="57" y="19"/>
                    <a:pt x="79" y="9"/>
                  </a:cubicBezTo>
                  <a:cubicBezTo>
                    <a:pt x="84" y="7"/>
                    <a:pt x="80" y="0"/>
                    <a:pt x="76" y="2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7"/>
            <p:cNvSpPr/>
            <p:nvPr>
              <p:custDataLst>
                <p:tags r:id="rId77"/>
              </p:custDataLst>
            </p:nvPr>
          </p:nvSpPr>
          <p:spPr bwMode="auto">
            <a:xfrm>
              <a:off x="2664" y="1790"/>
              <a:ext cx="239" cy="47"/>
            </a:xfrm>
            <a:custGeom>
              <a:avLst/>
              <a:gdLst>
                <a:gd name="T0" fmla="*/ 110 w 117"/>
                <a:gd name="T1" fmla="*/ 1 h 23"/>
                <a:gd name="T2" fmla="*/ 60 w 117"/>
                <a:gd name="T3" fmla="*/ 13 h 23"/>
                <a:gd name="T4" fmla="*/ 6 w 117"/>
                <a:gd name="T5" fmla="*/ 12 h 23"/>
                <a:gd name="T6" fmla="*/ 4 w 117"/>
                <a:gd name="T7" fmla="*/ 19 h 23"/>
                <a:gd name="T8" fmla="*/ 58 w 117"/>
                <a:gd name="T9" fmla="*/ 20 h 23"/>
                <a:gd name="T10" fmla="*/ 112 w 117"/>
                <a:gd name="T11" fmla="*/ 9 h 23"/>
                <a:gd name="T12" fmla="*/ 110 w 117"/>
                <a:gd name="T1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23">
                  <a:moveTo>
                    <a:pt x="110" y="1"/>
                  </a:moveTo>
                  <a:cubicBezTo>
                    <a:pt x="94" y="7"/>
                    <a:pt x="77" y="11"/>
                    <a:pt x="60" y="13"/>
                  </a:cubicBezTo>
                  <a:cubicBezTo>
                    <a:pt x="42" y="15"/>
                    <a:pt x="24" y="16"/>
                    <a:pt x="6" y="12"/>
                  </a:cubicBezTo>
                  <a:cubicBezTo>
                    <a:pt x="2" y="11"/>
                    <a:pt x="0" y="18"/>
                    <a:pt x="4" y="19"/>
                  </a:cubicBezTo>
                  <a:cubicBezTo>
                    <a:pt x="22" y="23"/>
                    <a:pt x="40" y="22"/>
                    <a:pt x="58" y="20"/>
                  </a:cubicBezTo>
                  <a:cubicBezTo>
                    <a:pt x="76" y="18"/>
                    <a:pt x="95" y="15"/>
                    <a:pt x="112" y="9"/>
                  </a:cubicBezTo>
                  <a:cubicBezTo>
                    <a:pt x="117" y="7"/>
                    <a:pt x="115" y="0"/>
                    <a:pt x="110" y="1"/>
                  </a:cubicBezTo>
                  <a:close/>
                </a:path>
              </a:pathLst>
            </a:custGeom>
            <a:grpFill/>
            <a:ln w="25400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58" name="直接连接符 157"/>
          <p:cNvCxnSpPr/>
          <p:nvPr>
            <p:custDataLst>
              <p:tags r:id="rId78"/>
            </p:custDataLst>
          </p:nvPr>
        </p:nvCxnSpPr>
        <p:spPr>
          <a:xfrm>
            <a:off x="3914713" y="3078067"/>
            <a:ext cx="14214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9"/>
            </p:custDataLst>
          </p:nvPr>
        </p:nvSpPr>
        <p:spPr>
          <a:xfrm>
            <a:off x="2571749" y="1771650"/>
            <a:ext cx="4286251" cy="1270818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80"/>
            </p:custDataLst>
          </p:nvPr>
        </p:nvSpPr>
        <p:spPr>
          <a:xfrm>
            <a:off x="2571749" y="3109389"/>
            <a:ext cx="4286251" cy="74305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1"/>
            </p:custDataLst>
          </p:nvPr>
        </p:nvSpPr>
        <p:spPr/>
        <p:txBody>
          <a:bodyPr/>
          <a:lstStyle/>
          <a:p>
            <a:fld id="{2D5C2891-CB4F-4060-95B9-492DF6811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3"/>
            </p:custDataLst>
          </p:nvPr>
        </p:nvSpPr>
        <p:spPr/>
        <p:txBody>
          <a:bodyPr/>
          <a:lstStyle/>
          <a:p>
            <a:fld id="{52911454-3924-4857-9D39-586A9DB8D7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0"/>
          <p:cNvSpPr/>
          <p:nvPr>
            <p:custDataLst>
              <p:tags r:id="rId2"/>
            </p:custDataLst>
          </p:nvPr>
        </p:nvSpPr>
        <p:spPr bwMode="auto">
          <a:xfrm>
            <a:off x="217166" y="742587"/>
            <a:ext cx="522561" cy="570637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2D5C2891-CB4F-4060-95B9-492DF6811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52911454-3924-4857-9D39-586A9DB8D7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29654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2D5C2891-CB4F-4060-95B9-492DF6811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2911454-3924-4857-9D39-586A9DB8D7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0"/>
          <p:cNvSpPr/>
          <p:nvPr>
            <p:custDataLst>
              <p:tags r:id="rId2"/>
            </p:custDataLst>
          </p:nvPr>
        </p:nvSpPr>
        <p:spPr bwMode="auto">
          <a:xfrm>
            <a:off x="217166" y="419033"/>
            <a:ext cx="522561" cy="570637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2D5C2891-CB4F-4060-95B9-492DF6811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2911454-3924-4857-9D39-586A9DB8D7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0"/>
          <p:cNvSpPr/>
          <p:nvPr>
            <p:custDataLst>
              <p:tags r:id="rId2"/>
            </p:custDataLst>
          </p:nvPr>
        </p:nvSpPr>
        <p:spPr bwMode="auto">
          <a:xfrm>
            <a:off x="217166" y="883267"/>
            <a:ext cx="522561" cy="570637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4"/>
            </p:custDataLst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9955530" y="365125"/>
            <a:ext cx="1398271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1" y="365125"/>
            <a:ext cx="901446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2D5C2891-CB4F-4060-95B9-492DF6811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2911454-3924-4857-9D39-586A9DB8D7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0"/>
          <p:cNvSpPr/>
          <p:nvPr>
            <p:custDataLst>
              <p:tags r:id="rId2"/>
            </p:custDataLst>
          </p:nvPr>
        </p:nvSpPr>
        <p:spPr bwMode="auto">
          <a:xfrm>
            <a:off x="217166" y="559709"/>
            <a:ext cx="522561" cy="570637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2528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6211385" y="579726"/>
            <a:ext cx="758241" cy="711776"/>
          </a:xfrm>
          <a:custGeom>
            <a:avLst/>
            <a:gdLst/>
            <a:ahLst/>
            <a:cxnLst>
              <a:cxn ang="0">
                <a:pos x="337" y="319"/>
              </a:cxn>
              <a:cxn ang="0">
                <a:pos x="260" y="152"/>
              </a:cxn>
              <a:cxn ang="0">
                <a:pos x="213" y="7"/>
              </a:cxn>
              <a:cxn ang="0">
                <a:pos x="93" y="12"/>
              </a:cxn>
              <a:cxn ang="0">
                <a:pos x="23" y="231"/>
              </a:cxn>
              <a:cxn ang="0">
                <a:pos x="73" y="331"/>
              </a:cxn>
              <a:cxn ang="0">
                <a:pos x="67" y="198"/>
              </a:cxn>
              <a:cxn ang="0">
                <a:pos x="54" y="222"/>
              </a:cxn>
              <a:cxn ang="0">
                <a:pos x="259" y="202"/>
              </a:cxn>
              <a:cxn ang="0">
                <a:pos x="227" y="228"/>
              </a:cxn>
              <a:cxn ang="0">
                <a:pos x="236" y="202"/>
              </a:cxn>
              <a:cxn ang="0">
                <a:pos x="116" y="308"/>
              </a:cxn>
              <a:cxn ang="0">
                <a:pos x="183" y="226"/>
              </a:cxn>
              <a:cxn ang="0">
                <a:pos x="74" y="283"/>
              </a:cxn>
              <a:cxn ang="0">
                <a:pos x="148" y="216"/>
              </a:cxn>
              <a:cxn ang="0">
                <a:pos x="78" y="300"/>
              </a:cxn>
              <a:cxn ang="0">
                <a:pos x="146" y="215"/>
              </a:cxn>
              <a:cxn ang="0">
                <a:pos x="106" y="231"/>
              </a:cxn>
              <a:cxn ang="0">
                <a:pos x="49" y="262"/>
              </a:cxn>
              <a:cxn ang="0">
                <a:pos x="37" y="259"/>
              </a:cxn>
              <a:cxn ang="0">
                <a:pos x="15" y="260"/>
              </a:cxn>
              <a:cxn ang="0">
                <a:pos x="23" y="264"/>
              </a:cxn>
              <a:cxn ang="0">
                <a:pos x="114" y="203"/>
              </a:cxn>
              <a:cxn ang="0">
                <a:pos x="43" y="275"/>
              </a:cxn>
              <a:cxn ang="0">
                <a:pos x="22" y="311"/>
              </a:cxn>
              <a:cxn ang="0">
                <a:pos x="34" y="316"/>
              </a:cxn>
              <a:cxn ang="0">
                <a:pos x="142" y="231"/>
              </a:cxn>
              <a:cxn ang="0">
                <a:pos x="61" y="319"/>
              </a:cxn>
              <a:cxn ang="0">
                <a:pos x="77" y="319"/>
              </a:cxn>
              <a:cxn ang="0">
                <a:pos x="200" y="215"/>
              </a:cxn>
              <a:cxn ang="0">
                <a:pos x="119" y="284"/>
              </a:cxn>
              <a:cxn ang="0">
                <a:pos x="125" y="300"/>
              </a:cxn>
              <a:cxn ang="0">
                <a:pos x="193" y="251"/>
              </a:cxn>
              <a:cxn ang="0">
                <a:pos x="138" y="314"/>
              </a:cxn>
              <a:cxn ang="0">
                <a:pos x="179" y="289"/>
              </a:cxn>
              <a:cxn ang="0">
                <a:pos x="254" y="225"/>
              </a:cxn>
              <a:cxn ang="0">
                <a:pos x="150" y="320"/>
              </a:cxn>
              <a:cxn ang="0">
                <a:pos x="280" y="230"/>
              </a:cxn>
              <a:cxn ang="0">
                <a:pos x="258" y="276"/>
              </a:cxn>
              <a:cxn ang="0">
                <a:pos x="318" y="225"/>
              </a:cxn>
              <a:cxn ang="0">
                <a:pos x="238" y="282"/>
              </a:cxn>
              <a:cxn ang="0">
                <a:pos x="309" y="256"/>
              </a:cxn>
              <a:cxn ang="0">
                <a:pos x="323" y="262"/>
              </a:cxn>
              <a:cxn ang="0">
                <a:pos x="249" y="327"/>
              </a:cxn>
              <a:cxn ang="0">
                <a:pos x="340" y="278"/>
              </a:cxn>
              <a:cxn ang="0">
                <a:pos x="275" y="326"/>
              </a:cxn>
              <a:cxn ang="0">
                <a:pos x="303" y="307"/>
              </a:cxn>
              <a:cxn ang="0">
                <a:pos x="323" y="310"/>
              </a:cxn>
              <a:cxn ang="0">
                <a:pos x="347" y="290"/>
              </a:cxn>
              <a:cxn ang="0">
                <a:pos x="348" y="286"/>
              </a:cxn>
              <a:cxn ang="0">
                <a:pos x="315" y="301"/>
              </a:cxn>
              <a:cxn ang="0">
                <a:pos x="300" y="298"/>
              </a:cxn>
              <a:cxn ang="0">
                <a:pos x="298" y="279"/>
              </a:cxn>
              <a:cxn ang="0">
                <a:pos x="323" y="222"/>
              </a:cxn>
              <a:cxn ang="0">
                <a:pos x="311" y="229"/>
              </a:cxn>
              <a:cxn ang="0">
                <a:pos x="254" y="263"/>
              </a:cxn>
              <a:cxn ang="0">
                <a:pos x="208" y="289"/>
              </a:cxn>
              <a:cxn ang="0">
                <a:pos x="116" y="115"/>
              </a:cxn>
              <a:cxn ang="0">
                <a:pos x="191" y="30"/>
              </a:cxn>
              <a:cxn ang="0">
                <a:pos x="275" y="190"/>
              </a:cxn>
              <a:cxn ang="0">
                <a:pos x="164" y="215"/>
              </a:cxn>
              <a:cxn ang="0">
                <a:pos x="112" y="122"/>
              </a:cxn>
              <a:cxn ang="0">
                <a:pos x="38" y="231"/>
              </a:cxn>
            </a:cxnLst>
            <a:rect l="0" t="0" r="r" b="b"/>
            <a:pathLst>
              <a:path w="359" h="337">
                <a:moveTo>
                  <a:pt x="73" y="331"/>
                </a:moveTo>
                <a:lnTo>
                  <a:pt x="73" y="331"/>
                </a:lnTo>
                <a:lnTo>
                  <a:pt x="95" y="330"/>
                </a:lnTo>
                <a:lnTo>
                  <a:pt x="117" y="329"/>
                </a:lnTo>
                <a:lnTo>
                  <a:pt x="117" y="329"/>
                </a:lnTo>
                <a:lnTo>
                  <a:pt x="135" y="329"/>
                </a:lnTo>
                <a:lnTo>
                  <a:pt x="153" y="329"/>
                </a:lnTo>
                <a:lnTo>
                  <a:pt x="189" y="331"/>
                </a:lnTo>
                <a:lnTo>
                  <a:pt x="189" y="331"/>
                </a:lnTo>
                <a:lnTo>
                  <a:pt x="218" y="334"/>
                </a:lnTo>
                <a:lnTo>
                  <a:pt x="248" y="336"/>
                </a:lnTo>
                <a:lnTo>
                  <a:pt x="264" y="337"/>
                </a:lnTo>
                <a:lnTo>
                  <a:pt x="278" y="336"/>
                </a:lnTo>
                <a:lnTo>
                  <a:pt x="293" y="335"/>
                </a:lnTo>
                <a:lnTo>
                  <a:pt x="307" y="333"/>
                </a:lnTo>
                <a:lnTo>
                  <a:pt x="307" y="333"/>
                </a:lnTo>
                <a:lnTo>
                  <a:pt x="318" y="330"/>
                </a:lnTo>
                <a:lnTo>
                  <a:pt x="328" y="326"/>
                </a:lnTo>
                <a:lnTo>
                  <a:pt x="337" y="319"/>
                </a:lnTo>
                <a:lnTo>
                  <a:pt x="346" y="312"/>
                </a:lnTo>
                <a:lnTo>
                  <a:pt x="352" y="304"/>
                </a:lnTo>
                <a:lnTo>
                  <a:pt x="355" y="300"/>
                </a:lnTo>
                <a:lnTo>
                  <a:pt x="357" y="295"/>
                </a:lnTo>
                <a:lnTo>
                  <a:pt x="358" y="290"/>
                </a:lnTo>
                <a:lnTo>
                  <a:pt x="359" y="285"/>
                </a:lnTo>
                <a:lnTo>
                  <a:pt x="359" y="279"/>
                </a:lnTo>
                <a:lnTo>
                  <a:pt x="359" y="273"/>
                </a:lnTo>
                <a:lnTo>
                  <a:pt x="359" y="273"/>
                </a:lnTo>
                <a:lnTo>
                  <a:pt x="356" y="261"/>
                </a:lnTo>
                <a:lnTo>
                  <a:pt x="351" y="249"/>
                </a:lnTo>
                <a:lnTo>
                  <a:pt x="345" y="237"/>
                </a:lnTo>
                <a:lnTo>
                  <a:pt x="337" y="227"/>
                </a:lnTo>
                <a:lnTo>
                  <a:pt x="329" y="216"/>
                </a:lnTo>
                <a:lnTo>
                  <a:pt x="320" y="207"/>
                </a:lnTo>
                <a:lnTo>
                  <a:pt x="302" y="189"/>
                </a:lnTo>
                <a:lnTo>
                  <a:pt x="302" y="189"/>
                </a:lnTo>
                <a:lnTo>
                  <a:pt x="282" y="171"/>
                </a:lnTo>
                <a:lnTo>
                  <a:pt x="260" y="152"/>
                </a:lnTo>
                <a:lnTo>
                  <a:pt x="240" y="135"/>
                </a:lnTo>
                <a:lnTo>
                  <a:pt x="220" y="116"/>
                </a:lnTo>
                <a:lnTo>
                  <a:pt x="220" y="116"/>
                </a:lnTo>
                <a:lnTo>
                  <a:pt x="210" y="104"/>
                </a:lnTo>
                <a:lnTo>
                  <a:pt x="205" y="98"/>
                </a:lnTo>
                <a:lnTo>
                  <a:pt x="201" y="91"/>
                </a:lnTo>
                <a:lnTo>
                  <a:pt x="198" y="84"/>
                </a:lnTo>
                <a:lnTo>
                  <a:pt x="196" y="76"/>
                </a:lnTo>
                <a:lnTo>
                  <a:pt x="194" y="68"/>
                </a:lnTo>
                <a:lnTo>
                  <a:pt x="193" y="60"/>
                </a:lnTo>
                <a:lnTo>
                  <a:pt x="193" y="60"/>
                </a:lnTo>
                <a:lnTo>
                  <a:pt x="193" y="53"/>
                </a:lnTo>
                <a:lnTo>
                  <a:pt x="195" y="47"/>
                </a:lnTo>
                <a:lnTo>
                  <a:pt x="196" y="40"/>
                </a:lnTo>
                <a:lnTo>
                  <a:pt x="199" y="33"/>
                </a:lnTo>
                <a:lnTo>
                  <a:pt x="205" y="20"/>
                </a:lnTo>
                <a:lnTo>
                  <a:pt x="212" y="8"/>
                </a:lnTo>
                <a:lnTo>
                  <a:pt x="212" y="8"/>
                </a:lnTo>
                <a:lnTo>
                  <a:pt x="213" y="7"/>
                </a:lnTo>
                <a:lnTo>
                  <a:pt x="212" y="5"/>
                </a:lnTo>
                <a:lnTo>
                  <a:pt x="212" y="3"/>
                </a:lnTo>
                <a:lnTo>
                  <a:pt x="210" y="2"/>
                </a:lnTo>
                <a:lnTo>
                  <a:pt x="210" y="2"/>
                </a:lnTo>
                <a:lnTo>
                  <a:pt x="209" y="1"/>
                </a:lnTo>
                <a:lnTo>
                  <a:pt x="206" y="0"/>
                </a:lnTo>
                <a:lnTo>
                  <a:pt x="206" y="0"/>
                </a:lnTo>
                <a:lnTo>
                  <a:pt x="178" y="0"/>
                </a:lnTo>
                <a:lnTo>
                  <a:pt x="151" y="0"/>
                </a:lnTo>
                <a:lnTo>
                  <a:pt x="124" y="1"/>
                </a:lnTo>
                <a:lnTo>
                  <a:pt x="111" y="2"/>
                </a:lnTo>
                <a:lnTo>
                  <a:pt x="97" y="4"/>
                </a:lnTo>
                <a:lnTo>
                  <a:pt x="97" y="4"/>
                </a:lnTo>
                <a:lnTo>
                  <a:pt x="95" y="5"/>
                </a:lnTo>
                <a:lnTo>
                  <a:pt x="94" y="6"/>
                </a:lnTo>
                <a:lnTo>
                  <a:pt x="94" y="8"/>
                </a:lnTo>
                <a:lnTo>
                  <a:pt x="94" y="10"/>
                </a:lnTo>
                <a:lnTo>
                  <a:pt x="94" y="10"/>
                </a:lnTo>
                <a:lnTo>
                  <a:pt x="93" y="12"/>
                </a:lnTo>
                <a:lnTo>
                  <a:pt x="94" y="14"/>
                </a:lnTo>
                <a:lnTo>
                  <a:pt x="94" y="14"/>
                </a:lnTo>
                <a:lnTo>
                  <a:pt x="103" y="28"/>
                </a:lnTo>
                <a:lnTo>
                  <a:pt x="110" y="42"/>
                </a:lnTo>
                <a:lnTo>
                  <a:pt x="114" y="57"/>
                </a:lnTo>
                <a:lnTo>
                  <a:pt x="116" y="65"/>
                </a:lnTo>
                <a:lnTo>
                  <a:pt x="117" y="72"/>
                </a:lnTo>
                <a:lnTo>
                  <a:pt x="117" y="72"/>
                </a:lnTo>
                <a:lnTo>
                  <a:pt x="117" y="83"/>
                </a:lnTo>
                <a:lnTo>
                  <a:pt x="115" y="92"/>
                </a:lnTo>
                <a:lnTo>
                  <a:pt x="113" y="100"/>
                </a:lnTo>
                <a:lnTo>
                  <a:pt x="109" y="108"/>
                </a:lnTo>
                <a:lnTo>
                  <a:pt x="105" y="116"/>
                </a:lnTo>
                <a:lnTo>
                  <a:pt x="100" y="124"/>
                </a:lnTo>
                <a:lnTo>
                  <a:pt x="89" y="139"/>
                </a:lnTo>
                <a:lnTo>
                  <a:pt x="89" y="139"/>
                </a:lnTo>
                <a:lnTo>
                  <a:pt x="55" y="185"/>
                </a:lnTo>
                <a:lnTo>
                  <a:pt x="39" y="208"/>
                </a:lnTo>
                <a:lnTo>
                  <a:pt x="23" y="231"/>
                </a:lnTo>
                <a:lnTo>
                  <a:pt x="23" y="231"/>
                </a:lnTo>
                <a:lnTo>
                  <a:pt x="11" y="249"/>
                </a:lnTo>
                <a:lnTo>
                  <a:pt x="6" y="259"/>
                </a:lnTo>
                <a:lnTo>
                  <a:pt x="3" y="269"/>
                </a:lnTo>
                <a:lnTo>
                  <a:pt x="1" y="279"/>
                </a:lnTo>
                <a:lnTo>
                  <a:pt x="0" y="289"/>
                </a:lnTo>
                <a:lnTo>
                  <a:pt x="1" y="294"/>
                </a:lnTo>
                <a:lnTo>
                  <a:pt x="2" y="298"/>
                </a:lnTo>
                <a:lnTo>
                  <a:pt x="4" y="303"/>
                </a:lnTo>
                <a:lnTo>
                  <a:pt x="6" y="308"/>
                </a:lnTo>
                <a:lnTo>
                  <a:pt x="6" y="308"/>
                </a:lnTo>
                <a:lnTo>
                  <a:pt x="12" y="315"/>
                </a:lnTo>
                <a:lnTo>
                  <a:pt x="20" y="320"/>
                </a:lnTo>
                <a:lnTo>
                  <a:pt x="28" y="325"/>
                </a:lnTo>
                <a:lnTo>
                  <a:pt x="37" y="328"/>
                </a:lnTo>
                <a:lnTo>
                  <a:pt x="46" y="329"/>
                </a:lnTo>
                <a:lnTo>
                  <a:pt x="55" y="330"/>
                </a:lnTo>
                <a:lnTo>
                  <a:pt x="73" y="331"/>
                </a:lnTo>
                <a:lnTo>
                  <a:pt x="73" y="331"/>
                </a:lnTo>
                <a:close/>
                <a:moveTo>
                  <a:pt x="59" y="195"/>
                </a:moveTo>
                <a:lnTo>
                  <a:pt x="59" y="195"/>
                </a:lnTo>
                <a:lnTo>
                  <a:pt x="63" y="192"/>
                </a:lnTo>
                <a:lnTo>
                  <a:pt x="63" y="192"/>
                </a:lnTo>
                <a:lnTo>
                  <a:pt x="79" y="185"/>
                </a:lnTo>
                <a:lnTo>
                  <a:pt x="79" y="185"/>
                </a:lnTo>
                <a:lnTo>
                  <a:pt x="50" y="208"/>
                </a:lnTo>
                <a:lnTo>
                  <a:pt x="50" y="208"/>
                </a:lnTo>
                <a:lnTo>
                  <a:pt x="59" y="195"/>
                </a:lnTo>
                <a:lnTo>
                  <a:pt x="59" y="195"/>
                </a:lnTo>
                <a:close/>
                <a:moveTo>
                  <a:pt x="86" y="182"/>
                </a:moveTo>
                <a:lnTo>
                  <a:pt x="86" y="182"/>
                </a:lnTo>
                <a:lnTo>
                  <a:pt x="91" y="181"/>
                </a:lnTo>
                <a:lnTo>
                  <a:pt x="96" y="180"/>
                </a:lnTo>
                <a:lnTo>
                  <a:pt x="96" y="180"/>
                </a:lnTo>
                <a:lnTo>
                  <a:pt x="89" y="184"/>
                </a:lnTo>
                <a:lnTo>
                  <a:pt x="81" y="188"/>
                </a:lnTo>
                <a:lnTo>
                  <a:pt x="67" y="198"/>
                </a:lnTo>
                <a:lnTo>
                  <a:pt x="67" y="198"/>
                </a:lnTo>
                <a:lnTo>
                  <a:pt x="76" y="190"/>
                </a:lnTo>
                <a:lnTo>
                  <a:pt x="86" y="182"/>
                </a:lnTo>
                <a:lnTo>
                  <a:pt x="86" y="182"/>
                </a:lnTo>
                <a:close/>
                <a:moveTo>
                  <a:pt x="106" y="181"/>
                </a:moveTo>
                <a:lnTo>
                  <a:pt x="106" y="181"/>
                </a:lnTo>
                <a:lnTo>
                  <a:pt x="112" y="182"/>
                </a:lnTo>
                <a:lnTo>
                  <a:pt x="112" y="182"/>
                </a:lnTo>
                <a:lnTo>
                  <a:pt x="103" y="187"/>
                </a:lnTo>
                <a:lnTo>
                  <a:pt x="94" y="193"/>
                </a:lnTo>
                <a:lnTo>
                  <a:pt x="78" y="205"/>
                </a:lnTo>
                <a:lnTo>
                  <a:pt x="78" y="205"/>
                </a:lnTo>
                <a:lnTo>
                  <a:pt x="51" y="227"/>
                </a:lnTo>
                <a:lnTo>
                  <a:pt x="24" y="250"/>
                </a:lnTo>
                <a:lnTo>
                  <a:pt x="24" y="250"/>
                </a:lnTo>
                <a:lnTo>
                  <a:pt x="26" y="248"/>
                </a:lnTo>
                <a:lnTo>
                  <a:pt x="26" y="248"/>
                </a:lnTo>
                <a:lnTo>
                  <a:pt x="32" y="241"/>
                </a:lnTo>
                <a:lnTo>
                  <a:pt x="39" y="233"/>
                </a:lnTo>
                <a:lnTo>
                  <a:pt x="54" y="222"/>
                </a:lnTo>
                <a:lnTo>
                  <a:pt x="54" y="222"/>
                </a:lnTo>
                <a:lnTo>
                  <a:pt x="67" y="213"/>
                </a:lnTo>
                <a:lnTo>
                  <a:pt x="80" y="203"/>
                </a:lnTo>
                <a:lnTo>
                  <a:pt x="93" y="192"/>
                </a:lnTo>
                <a:lnTo>
                  <a:pt x="106" y="181"/>
                </a:lnTo>
                <a:lnTo>
                  <a:pt x="106" y="181"/>
                </a:lnTo>
                <a:close/>
                <a:moveTo>
                  <a:pt x="288" y="194"/>
                </a:moveTo>
                <a:lnTo>
                  <a:pt x="288" y="194"/>
                </a:lnTo>
                <a:lnTo>
                  <a:pt x="255" y="222"/>
                </a:lnTo>
                <a:lnTo>
                  <a:pt x="223" y="252"/>
                </a:lnTo>
                <a:lnTo>
                  <a:pt x="223" y="252"/>
                </a:lnTo>
                <a:lnTo>
                  <a:pt x="188" y="283"/>
                </a:lnTo>
                <a:lnTo>
                  <a:pt x="188" y="283"/>
                </a:lnTo>
                <a:lnTo>
                  <a:pt x="214" y="258"/>
                </a:lnTo>
                <a:lnTo>
                  <a:pt x="214" y="258"/>
                </a:lnTo>
                <a:lnTo>
                  <a:pt x="226" y="245"/>
                </a:lnTo>
                <a:lnTo>
                  <a:pt x="238" y="231"/>
                </a:lnTo>
                <a:lnTo>
                  <a:pt x="249" y="217"/>
                </a:lnTo>
                <a:lnTo>
                  <a:pt x="259" y="202"/>
                </a:lnTo>
                <a:lnTo>
                  <a:pt x="259" y="202"/>
                </a:lnTo>
                <a:lnTo>
                  <a:pt x="263" y="203"/>
                </a:lnTo>
                <a:lnTo>
                  <a:pt x="263" y="203"/>
                </a:lnTo>
                <a:lnTo>
                  <a:pt x="268" y="203"/>
                </a:lnTo>
                <a:lnTo>
                  <a:pt x="273" y="202"/>
                </a:lnTo>
                <a:lnTo>
                  <a:pt x="273" y="202"/>
                </a:lnTo>
                <a:lnTo>
                  <a:pt x="280" y="197"/>
                </a:lnTo>
                <a:lnTo>
                  <a:pt x="284" y="194"/>
                </a:lnTo>
                <a:lnTo>
                  <a:pt x="286" y="194"/>
                </a:lnTo>
                <a:lnTo>
                  <a:pt x="288" y="194"/>
                </a:lnTo>
                <a:lnTo>
                  <a:pt x="288" y="194"/>
                </a:lnTo>
                <a:close/>
                <a:moveTo>
                  <a:pt x="241" y="194"/>
                </a:moveTo>
                <a:lnTo>
                  <a:pt x="241" y="194"/>
                </a:lnTo>
                <a:lnTo>
                  <a:pt x="248" y="197"/>
                </a:lnTo>
                <a:lnTo>
                  <a:pt x="255" y="201"/>
                </a:lnTo>
                <a:lnTo>
                  <a:pt x="255" y="201"/>
                </a:lnTo>
                <a:lnTo>
                  <a:pt x="242" y="215"/>
                </a:lnTo>
                <a:lnTo>
                  <a:pt x="235" y="221"/>
                </a:lnTo>
                <a:lnTo>
                  <a:pt x="227" y="228"/>
                </a:lnTo>
                <a:lnTo>
                  <a:pt x="227" y="228"/>
                </a:lnTo>
                <a:lnTo>
                  <a:pt x="209" y="244"/>
                </a:lnTo>
                <a:lnTo>
                  <a:pt x="192" y="260"/>
                </a:lnTo>
                <a:lnTo>
                  <a:pt x="192" y="260"/>
                </a:lnTo>
                <a:lnTo>
                  <a:pt x="176" y="275"/>
                </a:lnTo>
                <a:lnTo>
                  <a:pt x="160" y="289"/>
                </a:lnTo>
                <a:lnTo>
                  <a:pt x="160" y="289"/>
                </a:lnTo>
                <a:lnTo>
                  <a:pt x="162" y="287"/>
                </a:lnTo>
                <a:lnTo>
                  <a:pt x="162" y="287"/>
                </a:lnTo>
                <a:lnTo>
                  <a:pt x="177" y="271"/>
                </a:lnTo>
                <a:lnTo>
                  <a:pt x="192" y="256"/>
                </a:lnTo>
                <a:lnTo>
                  <a:pt x="192" y="256"/>
                </a:lnTo>
                <a:lnTo>
                  <a:pt x="199" y="248"/>
                </a:lnTo>
                <a:lnTo>
                  <a:pt x="205" y="239"/>
                </a:lnTo>
                <a:lnTo>
                  <a:pt x="211" y="231"/>
                </a:lnTo>
                <a:lnTo>
                  <a:pt x="218" y="223"/>
                </a:lnTo>
                <a:lnTo>
                  <a:pt x="218" y="223"/>
                </a:lnTo>
                <a:lnTo>
                  <a:pt x="230" y="209"/>
                </a:lnTo>
                <a:lnTo>
                  <a:pt x="236" y="202"/>
                </a:lnTo>
                <a:lnTo>
                  <a:pt x="240" y="194"/>
                </a:lnTo>
                <a:lnTo>
                  <a:pt x="240" y="194"/>
                </a:lnTo>
                <a:lnTo>
                  <a:pt x="241" y="194"/>
                </a:lnTo>
                <a:lnTo>
                  <a:pt x="241" y="194"/>
                </a:lnTo>
                <a:close/>
                <a:moveTo>
                  <a:pt x="221" y="194"/>
                </a:moveTo>
                <a:lnTo>
                  <a:pt x="221" y="194"/>
                </a:lnTo>
                <a:lnTo>
                  <a:pt x="227" y="192"/>
                </a:lnTo>
                <a:lnTo>
                  <a:pt x="235" y="193"/>
                </a:lnTo>
                <a:lnTo>
                  <a:pt x="235" y="193"/>
                </a:lnTo>
                <a:lnTo>
                  <a:pt x="238" y="193"/>
                </a:lnTo>
                <a:lnTo>
                  <a:pt x="238" y="193"/>
                </a:lnTo>
                <a:lnTo>
                  <a:pt x="223" y="206"/>
                </a:lnTo>
                <a:lnTo>
                  <a:pt x="208" y="219"/>
                </a:lnTo>
                <a:lnTo>
                  <a:pt x="179" y="249"/>
                </a:lnTo>
                <a:lnTo>
                  <a:pt x="179" y="249"/>
                </a:lnTo>
                <a:lnTo>
                  <a:pt x="163" y="263"/>
                </a:lnTo>
                <a:lnTo>
                  <a:pt x="147" y="278"/>
                </a:lnTo>
                <a:lnTo>
                  <a:pt x="131" y="292"/>
                </a:lnTo>
                <a:lnTo>
                  <a:pt x="116" y="308"/>
                </a:lnTo>
                <a:lnTo>
                  <a:pt x="116" y="308"/>
                </a:lnTo>
                <a:lnTo>
                  <a:pt x="107" y="315"/>
                </a:lnTo>
                <a:lnTo>
                  <a:pt x="107" y="315"/>
                </a:lnTo>
                <a:lnTo>
                  <a:pt x="106" y="316"/>
                </a:lnTo>
                <a:lnTo>
                  <a:pt x="106" y="316"/>
                </a:lnTo>
                <a:lnTo>
                  <a:pt x="124" y="299"/>
                </a:lnTo>
                <a:lnTo>
                  <a:pt x="124" y="299"/>
                </a:lnTo>
                <a:lnTo>
                  <a:pt x="159" y="266"/>
                </a:lnTo>
                <a:lnTo>
                  <a:pt x="159" y="266"/>
                </a:lnTo>
                <a:lnTo>
                  <a:pt x="175" y="249"/>
                </a:lnTo>
                <a:lnTo>
                  <a:pt x="191" y="230"/>
                </a:lnTo>
                <a:lnTo>
                  <a:pt x="221" y="194"/>
                </a:lnTo>
                <a:lnTo>
                  <a:pt x="221" y="194"/>
                </a:lnTo>
                <a:close/>
                <a:moveTo>
                  <a:pt x="213" y="198"/>
                </a:moveTo>
                <a:lnTo>
                  <a:pt x="213" y="198"/>
                </a:lnTo>
                <a:lnTo>
                  <a:pt x="205" y="206"/>
                </a:lnTo>
                <a:lnTo>
                  <a:pt x="198" y="213"/>
                </a:lnTo>
                <a:lnTo>
                  <a:pt x="198" y="213"/>
                </a:lnTo>
                <a:lnTo>
                  <a:pt x="183" y="226"/>
                </a:lnTo>
                <a:lnTo>
                  <a:pt x="167" y="238"/>
                </a:lnTo>
                <a:lnTo>
                  <a:pt x="167" y="238"/>
                </a:lnTo>
                <a:lnTo>
                  <a:pt x="162" y="244"/>
                </a:lnTo>
                <a:lnTo>
                  <a:pt x="162" y="244"/>
                </a:lnTo>
                <a:lnTo>
                  <a:pt x="185" y="220"/>
                </a:lnTo>
                <a:lnTo>
                  <a:pt x="185" y="220"/>
                </a:lnTo>
                <a:lnTo>
                  <a:pt x="192" y="215"/>
                </a:lnTo>
                <a:lnTo>
                  <a:pt x="199" y="210"/>
                </a:lnTo>
                <a:lnTo>
                  <a:pt x="206" y="204"/>
                </a:lnTo>
                <a:lnTo>
                  <a:pt x="213" y="198"/>
                </a:lnTo>
                <a:lnTo>
                  <a:pt x="213" y="198"/>
                </a:lnTo>
                <a:close/>
                <a:moveTo>
                  <a:pt x="154" y="221"/>
                </a:moveTo>
                <a:lnTo>
                  <a:pt x="154" y="221"/>
                </a:lnTo>
                <a:lnTo>
                  <a:pt x="140" y="230"/>
                </a:lnTo>
                <a:lnTo>
                  <a:pt x="127" y="241"/>
                </a:lnTo>
                <a:lnTo>
                  <a:pt x="102" y="263"/>
                </a:lnTo>
                <a:lnTo>
                  <a:pt x="102" y="263"/>
                </a:lnTo>
                <a:lnTo>
                  <a:pt x="88" y="273"/>
                </a:lnTo>
                <a:lnTo>
                  <a:pt x="74" y="283"/>
                </a:lnTo>
                <a:lnTo>
                  <a:pt x="74" y="283"/>
                </a:lnTo>
                <a:lnTo>
                  <a:pt x="66" y="290"/>
                </a:lnTo>
                <a:lnTo>
                  <a:pt x="58" y="298"/>
                </a:lnTo>
                <a:lnTo>
                  <a:pt x="50" y="305"/>
                </a:lnTo>
                <a:lnTo>
                  <a:pt x="42" y="312"/>
                </a:lnTo>
                <a:lnTo>
                  <a:pt x="42" y="312"/>
                </a:lnTo>
                <a:lnTo>
                  <a:pt x="38" y="314"/>
                </a:lnTo>
                <a:lnTo>
                  <a:pt x="38" y="314"/>
                </a:lnTo>
                <a:lnTo>
                  <a:pt x="38" y="314"/>
                </a:lnTo>
                <a:lnTo>
                  <a:pt x="42" y="310"/>
                </a:lnTo>
                <a:lnTo>
                  <a:pt x="42" y="310"/>
                </a:lnTo>
                <a:lnTo>
                  <a:pt x="57" y="296"/>
                </a:lnTo>
                <a:lnTo>
                  <a:pt x="57" y="296"/>
                </a:lnTo>
                <a:lnTo>
                  <a:pt x="73" y="282"/>
                </a:lnTo>
                <a:lnTo>
                  <a:pt x="90" y="270"/>
                </a:lnTo>
                <a:lnTo>
                  <a:pt x="90" y="270"/>
                </a:lnTo>
                <a:lnTo>
                  <a:pt x="106" y="257"/>
                </a:lnTo>
                <a:lnTo>
                  <a:pt x="120" y="244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54" y="219"/>
                </a:lnTo>
                <a:lnTo>
                  <a:pt x="160" y="222"/>
                </a:lnTo>
                <a:lnTo>
                  <a:pt x="166" y="223"/>
                </a:lnTo>
                <a:lnTo>
                  <a:pt x="174" y="223"/>
                </a:lnTo>
                <a:lnTo>
                  <a:pt x="174" y="223"/>
                </a:lnTo>
                <a:lnTo>
                  <a:pt x="153" y="238"/>
                </a:lnTo>
                <a:lnTo>
                  <a:pt x="133" y="256"/>
                </a:lnTo>
                <a:lnTo>
                  <a:pt x="133" y="256"/>
                </a:lnTo>
                <a:lnTo>
                  <a:pt x="104" y="281"/>
                </a:lnTo>
                <a:lnTo>
                  <a:pt x="74" y="307"/>
                </a:lnTo>
                <a:lnTo>
                  <a:pt x="74" y="307"/>
                </a:lnTo>
                <a:lnTo>
                  <a:pt x="68" y="312"/>
                </a:lnTo>
                <a:lnTo>
                  <a:pt x="64" y="315"/>
                </a:lnTo>
                <a:lnTo>
                  <a:pt x="64" y="315"/>
                </a:lnTo>
                <a:lnTo>
                  <a:pt x="71" y="307"/>
                </a:lnTo>
                <a:lnTo>
                  <a:pt x="78" y="300"/>
                </a:lnTo>
                <a:lnTo>
                  <a:pt x="78" y="300"/>
                </a:lnTo>
                <a:lnTo>
                  <a:pt x="93" y="286"/>
                </a:lnTo>
                <a:lnTo>
                  <a:pt x="109" y="273"/>
                </a:lnTo>
                <a:lnTo>
                  <a:pt x="109" y="273"/>
                </a:lnTo>
                <a:lnTo>
                  <a:pt x="121" y="260"/>
                </a:lnTo>
                <a:lnTo>
                  <a:pt x="134" y="248"/>
                </a:lnTo>
                <a:lnTo>
                  <a:pt x="134" y="248"/>
                </a:lnTo>
                <a:lnTo>
                  <a:pt x="146" y="235"/>
                </a:lnTo>
                <a:lnTo>
                  <a:pt x="151" y="229"/>
                </a:lnTo>
                <a:lnTo>
                  <a:pt x="155" y="222"/>
                </a:lnTo>
                <a:lnTo>
                  <a:pt x="155" y="222"/>
                </a:lnTo>
                <a:lnTo>
                  <a:pt x="155" y="221"/>
                </a:lnTo>
                <a:lnTo>
                  <a:pt x="154" y="221"/>
                </a:lnTo>
                <a:lnTo>
                  <a:pt x="154" y="221"/>
                </a:lnTo>
                <a:close/>
                <a:moveTo>
                  <a:pt x="134" y="203"/>
                </a:moveTo>
                <a:lnTo>
                  <a:pt x="134" y="203"/>
                </a:lnTo>
                <a:lnTo>
                  <a:pt x="140" y="209"/>
                </a:lnTo>
                <a:lnTo>
                  <a:pt x="146" y="215"/>
                </a:lnTo>
                <a:lnTo>
                  <a:pt x="146" y="215"/>
                </a:lnTo>
                <a:lnTo>
                  <a:pt x="130" y="224"/>
                </a:lnTo>
                <a:lnTo>
                  <a:pt x="115" y="234"/>
                </a:lnTo>
                <a:lnTo>
                  <a:pt x="100" y="246"/>
                </a:lnTo>
                <a:lnTo>
                  <a:pt x="85" y="258"/>
                </a:lnTo>
                <a:lnTo>
                  <a:pt x="56" y="282"/>
                </a:lnTo>
                <a:lnTo>
                  <a:pt x="42" y="294"/>
                </a:lnTo>
                <a:lnTo>
                  <a:pt x="27" y="305"/>
                </a:lnTo>
                <a:lnTo>
                  <a:pt x="27" y="305"/>
                </a:lnTo>
                <a:lnTo>
                  <a:pt x="23" y="307"/>
                </a:lnTo>
                <a:lnTo>
                  <a:pt x="26" y="304"/>
                </a:lnTo>
                <a:lnTo>
                  <a:pt x="33" y="297"/>
                </a:lnTo>
                <a:lnTo>
                  <a:pt x="33" y="297"/>
                </a:lnTo>
                <a:lnTo>
                  <a:pt x="40" y="291"/>
                </a:lnTo>
                <a:lnTo>
                  <a:pt x="47" y="285"/>
                </a:lnTo>
                <a:lnTo>
                  <a:pt x="47" y="285"/>
                </a:lnTo>
                <a:lnTo>
                  <a:pt x="76" y="260"/>
                </a:lnTo>
                <a:lnTo>
                  <a:pt x="76" y="260"/>
                </a:lnTo>
                <a:lnTo>
                  <a:pt x="90" y="246"/>
                </a:lnTo>
                <a:lnTo>
                  <a:pt x="106" y="231"/>
                </a:lnTo>
                <a:lnTo>
                  <a:pt x="134" y="203"/>
                </a:lnTo>
                <a:lnTo>
                  <a:pt x="134" y="203"/>
                </a:lnTo>
                <a:close/>
                <a:moveTo>
                  <a:pt x="129" y="204"/>
                </a:moveTo>
                <a:lnTo>
                  <a:pt x="129" y="204"/>
                </a:lnTo>
                <a:lnTo>
                  <a:pt x="128" y="204"/>
                </a:lnTo>
                <a:lnTo>
                  <a:pt x="127" y="206"/>
                </a:lnTo>
                <a:lnTo>
                  <a:pt x="127" y="206"/>
                </a:lnTo>
                <a:lnTo>
                  <a:pt x="93" y="233"/>
                </a:lnTo>
                <a:lnTo>
                  <a:pt x="61" y="259"/>
                </a:lnTo>
                <a:lnTo>
                  <a:pt x="61" y="259"/>
                </a:lnTo>
                <a:lnTo>
                  <a:pt x="30" y="283"/>
                </a:lnTo>
                <a:lnTo>
                  <a:pt x="30" y="283"/>
                </a:lnTo>
                <a:lnTo>
                  <a:pt x="12" y="297"/>
                </a:lnTo>
                <a:lnTo>
                  <a:pt x="12" y="297"/>
                </a:lnTo>
                <a:lnTo>
                  <a:pt x="19" y="291"/>
                </a:lnTo>
                <a:lnTo>
                  <a:pt x="24" y="285"/>
                </a:lnTo>
                <a:lnTo>
                  <a:pt x="24" y="285"/>
                </a:lnTo>
                <a:lnTo>
                  <a:pt x="36" y="273"/>
                </a:lnTo>
                <a:lnTo>
                  <a:pt x="49" y="262"/>
                </a:lnTo>
                <a:lnTo>
                  <a:pt x="76" y="241"/>
                </a:lnTo>
                <a:lnTo>
                  <a:pt x="89" y="229"/>
                </a:lnTo>
                <a:lnTo>
                  <a:pt x="102" y="218"/>
                </a:lnTo>
                <a:lnTo>
                  <a:pt x="114" y="206"/>
                </a:lnTo>
                <a:lnTo>
                  <a:pt x="125" y="192"/>
                </a:lnTo>
                <a:lnTo>
                  <a:pt x="125" y="192"/>
                </a:lnTo>
                <a:lnTo>
                  <a:pt x="132" y="200"/>
                </a:lnTo>
                <a:lnTo>
                  <a:pt x="132" y="200"/>
                </a:lnTo>
                <a:lnTo>
                  <a:pt x="133" y="201"/>
                </a:lnTo>
                <a:lnTo>
                  <a:pt x="133" y="201"/>
                </a:lnTo>
                <a:lnTo>
                  <a:pt x="129" y="204"/>
                </a:lnTo>
                <a:lnTo>
                  <a:pt x="129" y="204"/>
                </a:lnTo>
                <a:close/>
                <a:moveTo>
                  <a:pt x="123" y="190"/>
                </a:moveTo>
                <a:lnTo>
                  <a:pt x="123" y="190"/>
                </a:lnTo>
                <a:lnTo>
                  <a:pt x="93" y="211"/>
                </a:lnTo>
                <a:lnTo>
                  <a:pt x="64" y="233"/>
                </a:lnTo>
                <a:lnTo>
                  <a:pt x="64" y="233"/>
                </a:lnTo>
                <a:lnTo>
                  <a:pt x="50" y="246"/>
                </a:lnTo>
                <a:lnTo>
                  <a:pt x="37" y="259"/>
                </a:lnTo>
                <a:lnTo>
                  <a:pt x="37" y="259"/>
                </a:lnTo>
                <a:lnTo>
                  <a:pt x="30" y="264"/>
                </a:lnTo>
                <a:lnTo>
                  <a:pt x="23" y="269"/>
                </a:lnTo>
                <a:lnTo>
                  <a:pt x="14" y="274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23" y="267"/>
                </a:lnTo>
                <a:lnTo>
                  <a:pt x="36" y="255"/>
                </a:lnTo>
                <a:lnTo>
                  <a:pt x="63" y="232"/>
                </a:lnTo>
                <a:lnTo>
                  <a:pt x="91" y="210"/>
                </a:lnTo>
                <a:lnTo>
                  <a:pt x="105" y="198"/>
                </a:lnTo>
                <a:lnTo>
                  <a:pt x="117" y="185"/>
                </a:lnTo>
                <a:lnTo>
                  <a:pt x="117" y="185"/>
                </a:lnTo>
                <a:lnTo>
                  <a:pt x="123" y="190"/>
                </a:lnTo>
                <a:lnTo>
                  <a:pt x="123" y="190"/>
                </a:lnTo>
                <a:close/>
                <a:moveTo>
                  <a:pt x="15" y="260"/>
                </a:moveTo>
                <a:lnTo>
                  <a:pt x="15" y="260"/>
                </a:lnTo>
                <a:lnTo>
                  <a:pt x="42" y="237"/>
                </a:lnTo>
                <a:lnTo>
                  <a:pt x="69" y="216"/>
                </a:lnTo>
                <a:lnTo>
                  <a:pt x="69" y="216"/>
                </a:lnTo>
                <a:lnTo>
                  <a:pt x="83" y="204"/>
                </a:lnTo>
                <a:lnTo>
                  <a:pt x="97" y="193"/>
                </a:lnTo>
                <a:lnTo>
                  <a:pt x="97" y="193"/>
                </a:lnTo>
                <a:lnTo>
                  <a:pt x="110" y="186"/>
                </a:lnTo>
                <a:lnTo>
                  <a:pt x="110" y="186"/>
                </a:lnTo>
                <a:lnTo>
                  <a:pt x="114" y="184"/>
                </a:lnTo>
                <a:lnTo>
                  <a:pt x="114" y="184"/>
                </a:lnTo>
                <a:lnTo>
                  <a:pt x="115" y="184"/>
                </a:lnTo>
                <a:lnTo>
                  <a:pt x="115" y="184"/>
                </a:lnTo>
                <a:lnTo>
                  <a:pt x="111" y="189"/>
                </a:lnTo>
                <a:lnTo>
                  <a:pt x="111" y="189"/>
                </a:lnTo>
                <a:lnTo>
                  <a:pt x="98" y="201"/>
                </a:lnTo>
                <a:lnTo>
                  <a:pt x="86" y="212"/>
                </a:lnTo>
                <a:lnTo>
                  <a:pt x="61" y="232"/>
                </a:lnTo>
                <a:lnTo>
                  <a:pt x="35" y="254"/>
                </a:lnTo>
                <a:lnTo>
                  <a:pt x="23" y="264"/>
                </a:lnTo>
                <a:lnTo>
                  <a:pt x="10" y="275"/>
                </a:lnTo>
                <a:lnTo>
                  <a:pt x="10" y="275"/>
                </a:lnTo>
                <a:lnTo>
                  <a:pt x="12" y="268"/>
                </a:lnTo>
                <a:lnTo>
                  <a:pt x="15" y="260"/>
                </a:lnTo>
                <a:lnTo>
                  <a:pt x="15" y="260"/>
                </a:lnTo>
                <a:close/>
                <a:moveTo>
                  <a:pt x="59" y="242"/>
                </a:moveTo>
                <a:lnTo>
                  <a:pt x="59" y="242"/>
                </a:lnTo>
                <a:lnTo>
                  <a:pt x="76" y="227"/>
                </a:lnTo>
                <a:lnTo>
                  <a:pt x="94" y="213"/>
                </a:lnTo>
                <a:lnTo>
                  <a:pt x="94" y="213"/>
                </a:lnTo>
                <a:lnTo>
                  <a:pt x="113" y="200"/>
                </a:lnTo>
                <a:lnTo>
                  <a:pt x="113" y="200"/>
                </a:lnTo>
                <a:lnTo>
                  <a:pt x="122" y="194"/>
                </a:lnTo>
                <a:lnTo>
                  <a:pt x="122" y="194"/>
                </a:lnTo>
                <a:lnTo>
                  <a:pt x="122" y="193"/>
                </a:lnTo>
                <a:lnTo>
                  <a:pt x="122" y="194"/>
                </a:lnTo>
                <a:lnTo>
                  <a:pt x="118" y="198"/>
                </a:lnTo>
                <a:lnTo>
                  <a:pt x="114" y="203"/>
                </a:lnTo>
                <a:lnTo>
                  <a:pt x="114" y="203"/>
                </a:lnTo>
                <a:lnTo>
                  <a:pt x="103" y="215"/>
                </a:lnTo>
                <a:lnTo>
                  <a:pt x="89" y="227"/>
                </a:lnTo>
                <a:lnTo>
                  <a:pt x="75" y="238"/>
                </a:lnTo>
                <a:lnTo>
                  <a:pt x="62" y="250"/>
                </a:lnTo>
                <a:lnTo>
                  <a:pt x="48" y="261"/>
                </a:lnTo>
                <a:lnTo>
                  <a:pt x="35" y="272"/>
                </a:lnTo>
                <a:lnTo>
                  <a:pt x="22" y="284"/>
                </a:lnTo>
                <a:lnTo>
                  <a:pt x="10" y="297"/>
                </a:lnTo>
                <a:lnTo>
                  <a:pt x="10" y="297"/>
                </a:lnTo>
                <a:lnTo>
                  <a:pt x="8" y="289"/>
                </a:lnTo>
                <a:lnTo>
                  <a:pt x="9" y="281"/>
                </a:lnTo>
                <a:lnTo>
                  <a:pt x="9" y="281"/>
                </a:lnTo>
                <a:lnTo>
                  <a:pt x="23" y="273"/>
                </a:lnTo>
                <a:lnTo>
                  <a:pt x="35" y="263"/>
                </a:lnTo>
                <a:lnTo>
                  <a:pt x="59" y="242"/>
                </a:lnTo>
                <a:lnTo>
                  <a:pt x="59" y="242"/>
                </a:lnTo>
                <a:close/>
                <a:moveTo>
                  <a:pt x="11" y="300"/>
                </a:moveTo>
                <a:lnTo>
                  <a:pt x="11" y="300"/>
                </a:lnTo>
                <a:lnTo>
                  <a:pt x="43" y="275"/>
                </a:lnTo>
                <a:lnTo>
                  <a:pt x="75" y="251"/>
                </a:lnTo>
                <a:lnTo>
                  <a:pt x="75" y="251"/>
                </a:lnTo>
                <a:lnTo>
                  <a:pt x="106" y="226"/>
                </a:lnTo>
                <a:lnTo>
                  <a:pt x="106" y="226"/>
                </a:lnTo>
                <a:lnTo>
                  <a:pt x="111" y="222"/>
                </a:lnTo>
                <a:lnTo>
                  <a:pt x="111" y="222"/>
                </a:lnTo>
                <a:lnTo>
                  <a:pt x="90" y="243"/>
                </a:lnTo>
                <a:lnTo>
                  <a:pt x="70" y="262"/>
                </a:lnTo>
                <a:lnTo>
                  <a:pt x="70" y="262"/>
                </a:lnTo>
                <a:lnTo>
                  <a:pt x="44" y="284"/>
                </a:lnTo>
                <a:lnTo>
                  <a:pt x="31" y="296"/>
                </a:lnTo>
                <a:lnTo>
                  <a:pt x="25" y="302"/>
                </a:lnTo>
                <a:lnTo>
                  <a:pt x="20" y="309"/>
                </a:lnTo>
                <a:lnTo>
                  <a:pt x="20" y="309"/>
                </a:lnTo>
                <a:lnTo>
                  <a:pt x="15" y="305"/>
                </a:lnTo>
                <a:lnTo>
                  <a:pt x="11" y="300"/>
                </a:lnTo>
                <a:lnTo>
                  <a:pt x="11" y="300"/>
                </a:lnTo>
                <a:close/>
                <a:moveTo>
                  <a:pt x="22" y="311"/>
                </a:moveTo>
                <a:lnTo>
                  <a:pt x="22" y="311"/>
                </a:lnTo>
                <a:lnTo>
                  <a:pt x="37" y="300"/>
                </a:lnTo>
                <a:lnTo>
                  <a:pt x="51" y="290"/>
                </a:lnTo>
                <a:lnTo>
                  <a:pt x="78" y="267"/>
                </a:lnTo>
                <a:lnTo>
                  <a:pt x="106" y="244"/>
                </a:lnTo>
                <a:lnTo>
                  <a:pt x="120" y="233"/>
                </a:lnTo>
                <a:lnTo>
                  <a:pt x="135" y="223"/>
                </a:lnTo>
                <a:lnTo>
                  <a:pt x="135" y="223"/>
                </a:lnTo>
                <a:lnTo>
                  <a:pt x="140" y="220"/>
                </a:lnTo>
                <a:lnTo>
                  <a:pt x="143" y="218"/>
                </a:lnTo>
                <a:lnTo>
                  <a:pt x="143" y="218"/>
                </a:lnTo>
                <a:lnTo>
                  <a:pt x="128" y="233"/>
                </a:lnTo>
                <a:lnTo>
                  <a:pt x="128" y="233"/>
                </a:lnTo>
                <a:lnTo>
                  <a:pt x="113" y="248"/>
                </a:lnTo>
                <a:lnTo>
                  <a:pt x="96" y="262"/>
                </a:lnTo>
                <a:lnTo>
                  <a:pt x="96" y="262"/>
                </a:lnTo>
                <a:lnTo>
                  <a:pt x="64" y="288"/>
                </a:lnTo>
                <a:lnTo>
                  <a:pt x="48" y="301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24" y="312"/>
                </a:lnTo>
                <a:lnTo>
                  <a:pt x="24" y="312"/>
                </a:lnTo>
                <a:lnTo>
                  <a:pt x="22" y="311"/>
                </a:lnTo>
                <a:lnTo>
                  <a:pt x="22" y="311"/>
                </a:lnTo>
                <a:close/>
                <a:moveTo>
                  <a:pt x="36" y="317"/>
                </a:moveTo>
                <a:lnTo>
                  <a:pt x="36" y="317"/>
                </a:lnTo>
                <a:lnTo>
                  <a:pt x="43" y="313"/>
                </a:lnTo>
                <a:lnTo>
                  <a:pt x="50" y="308"/>
                </a:lnTo>
                <a:lnTo>
                  <a:pt x="62" y="298"/>
                </a:lnTo>
                <a:lnTo>
                  <a:pt x="74" y="286"/>
                </a:lnTo>
                <a:lnTo>
                  <a:pt x="87" y="276"/>
                </a:lnTo>
                <a:lnTo>
                  <a:pt x="87" y="276"/>
                </a:lnTo>
                <a:lnTo>
                  <a:pt x="102" y="265"/>
                </a:lnTo>
                <a:lnTo>
                  <a:pt x="115" y="254"/>
                </a:lnTo>
                <a:lnTo>
                  <a:pt x="129" y="243"/>
                </a:lnTo>
                <a:lnTo>
                  <a:pt x="142" y="231"/>
                </a:lnTo>
                <a:lnTo>
                  <a:pt x="142" y="231"/>
                </a:lnTo>
                <a:lnTo>
                  <a:pt x="147" y="228"/>
                </a:lnTo>
                <a:lnTo>
                  <a:pt x="151" y="225"/>
                </a:lnTo>
                <a:lnTo>
                  <a:pt x="151" y="225"/>
                </a:lnTo>
                <a:lnTo>
                  <a:pt x="148" y="229"/>
                </a:lnTo>
                <a:lnTo>
                  <a:pt x="144" y="234"/>
                </a:lnTo>
                <a:lnTo>
                  <a:pt x="136" y="243"/>
                </a:lnTo>
                <a:lnTo>
                  <a:pt x="136" y="243"/>
                </a:lnTo>
                <a:lnTo>
                  <a:pt x="123" y="255"/>
                </a:lnTo>
                <a:lnTo>
                  <a:pt x="111" y="268"/>
                </a:lnTo>
                <a:lnTo>
                  <a:pt x="111" y="268"/>
                </a:lnTo>
                <a:lnTo>
                  <a:pt x="97" y="280"/>
                </a:lnTo>
                <a:lnTo>
                  <a:pt x="84" y="292"/>
                </a:lnTo>
                <a:lnTo>
                  <a:pt x="72" y="304"/>
                </a:lnTo>
                <a:lnTo>
                  <a:pt x="60" y="317"/>
                </a:lnTo>
                <a:lnTo>
                  <a:pt x="60" y="317"/>
                </a:lnTo>
                <a:lnTo>
                  <a:pt x="60" y="319"/>
                </a:lnTo>
                <a:lnTo>
                  <a:pt x="60" y="319"/>
                </a:lnTo>
                <a:lnTo>
                  <a:pt x="61" y="319"/>
                </a:lnTo>
                <a:lnTo>
                  <a:pt x="61" y="319"/>
                </a:lnTo>
                <a:lnTo>
                  <a:pt x="75" y="310"/>
                </a:lnTo>
                <a:lnTo>
                  <a:pt x="88" y="298"/>
                </a:lnTo>
                <a:lnTo>
                  <a:pt x="113" y="275"/>
                </a:lnTo>
                <a:lnTo>
                  <a:pt x="113" y="275"/>
                </a:lnTo>
                <a:lnTo>
                  <a:pt x="146" y="249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69" y="232"/>
                </a:lnTo>
                <a:lnTo>
                  <a:pt x="169" y="232"/>
                </a:lnTo>
                <a:lnTo>
                  <a:pt x="138" y="263"/>
                </a:lnTo>
                <a:lnTo>
                  <a:pt x="138" y="263"/>
                </a:lnTo>
                <a:lnTo>
                  <a:pt x="108" y="290"/>
                </a:lnTo>
                <a:lnTo>
                  <a:pt x="92" y="304"/>
                </a:lnTo>
                <a:lnTo>
                  <a:pt x="77" y="317"/>
                </a:lnTo>
                <a:lnTo>
                  <a:pt x="77" y="317"/>
                </a:lnTo>
                <a:lnTo>
                  <a:pt x="77" y="318"/>
                </a:lnTo>
                <a:lnTo>
                  <a:pt x="77" y="319"/>
                </a:lnTo>
                <a:lnTo>
                  <a:pt x="78" y="319"/>
                </a:lnTo>
                <a:lnTo>
                  <a:pt x="78" y="319"/>
                </a:lnTo>
                <a:lnTo>
                  <a:pt x="78" y="319"/>
                </a:lnTo>
                <a:lnTo>
                  <a:pt x="83" y="316"/>
                </a:lnTo>
                <a:lnTo>
                  <a:pt x="83" y="316"/>
                </a:lnTo>
                <a:lnTo>
                  <a:pt x="84" y="315"/>
                </a:lnTo>
                <a:lnTo>
                  <a:pt x="84" y="315"/>
                </a:lnTo>
                <a:lnTo>
                  <a:pt x="100" y="304"/>
                </a:lnTo>
                <a:lnTo>
                  <a:pt x="115" y="291"/>
                </a:lnTo>
                <a:lnTo>
                  <a:pt x="143" y="266"/>
                </a:lnTo>
                <a:lnTo>
                  <a:pt x="143" y="266"/>
                </a:lnTo>
                <a:lnTo>
                  <a:pt x="161" y="248"/>
                </a:lnTo>
                <a:lnTo>
                  <a:pt x="170" y="238"/>
                </a:lnTo>
                <a:lnTo>
                  <a:pt x="181" y="230"/>
                </a:lnTo>
                <a:lnTo>
                  <a:pt x="181" y="230"/>
                </a:lnTo>
                <a:lnTo>
                  <a:pt x="193" y="221"/>
                </a:lnTo>
                <a:lnTo>
                  <a:pt x="204" y="211"/>
                </a:lnTo>
                <a:lnTo>
                  <a:pt x="204" y="211"/>
                </a:lnTo>
                <a:lnTo>
                  <a:pt x="200" y="215"/>
                </a:lnTo>
                <a:lnTo>
                  <a:pt x="200" y="215"/>
                </a:lnTo>
                <a:lnTo>
                  <a:pt x="168" y="253"/>
                </a:lnTo>
                <a:lnTo>
                  <a:pt x="168" y="253"/>
                </a:lnTo>
                <a:lnTo>
                  <a:pt x="152" y="270"/>
                </a:lnTo>
                <a:lnTo>
                  <a:pt x="134" y="286"/>
                </a:lnTo>
                <a:lnTo>
                  <a:pt x="117" y="302"/>
                </a:lnTo>
                <a:lnTo>
                  <a:pt x="100" y="319"/>
                </a:lnTo>
                <a:lnTo>
                  <a:pt x="100" y="319"/>
                </a:lnTo>
                <a:lnTo>
                  <a:pt x="100" y="320"/>
                </a:lnTo>
                <a:lnTo>
                  <a:pt x="100" y="320"/>
                </a:lnTo>
                <a:lnTo>
                  <a:pt x="83" y="322"/>
                </a:lnTo>
                <a:lnTo>
                  <a:pt x="67" y="323"/>
                </a:lnTo>
                <a:lnTo>
                  <a:pt x="51" y="320"/>
                </a:lnTo>
                <a:lnTo>
                  <a:pt x="44" y="319"/>
                </a:lnTo>
                <a:lnTo>
                  <a:pt x="36" y="317"/>
                </a:lnTo>
                <a:lnTo>
                  <a:pt x="36" y="317"/>
                </a:lnTo>
                <a:close/>
                <a:moveTo>
                  <a:pt x="135" y="269"/>
                </a:moveTo>
                <a:lnTo>
                  <a:pt x="135" y="269"/>
                </a:lnTo>
                <a:lnTo>
                  <a:pt x="119" y="284"/>
                </a:lnTo>
                <a:lnTo>
                  <a:pt x="103" y="299"/>
                </a:lnTo>
                <a:lnTo>
                  <a:pt x="103" y="299"/>
                </a:lnTo>
                <a:lnTo>
                  <a:pt x="90" y="308"/>
                </a:lnTo>
                <a:lnTo>
                  <a:pt x="90" y="308"/>
                </a:lnTo>
                <a:lnTo>
                  <a:pt x="93" y="305"/>
                </a:lnTo>
                <a:lnTo>
                  <a:pt x="93" y="305"/>
                </a:lnTo>
                <a:lnTo>
                  <a:pt x="110" y="290"/>
                </a:lnTo>
                <a:lnTo>
                  <a:pt x="128" y="275"/>
                </a:lnTo>
                <a:lnTo>
                  <a:pt x="128" y="275"/>
                </a:lnTo>
                <a:lnTo>
                  <a:pt x="135" y="269"/>
                </a:lnTo>
                <a:lnTo>
                  <a:pt x="135" y="269"/>
                </a:lnTo>
                <a:close/>
                <a:moveTo>
                  <a:pt x="112" y="320"/>
                </a:moveTo>
                <a:lnTo>
                  <a:pt x="112" y="320"/>
                </a:lnTo>
                <a:lnTo>
                  <a:pt x="102" y="320"/>
                </a:lnTo>
                <a:lnTo>
                  <a:pt x="102" y="320"/>
                </a:lnTo>
                <a:lnTo>
                  <a:pt x="109" y="316"/>
                </a:lnTo>
                <a:lnTo>
                  <a:pt x="115" y="311"/>
                </a:lnTo>
                <a:lnTo>
                  <a:pt x="125" y="300"/>
                </a:lnTo>
                <a:lnTo>
                  <a:pt x="125" y="300"/>
                </a:lnTo>
                <a:lnTo>
                  <a:pt x="133" y="293"/>
                </a:lnTo>
                <a:lnTo>
                  <a:pt x="141" y="285"/>
                </a:lnTo>
                <a:lnTo>
                  <a:pt x="157" y="271"/>
                </a:lnTo>
                <a:lnTo>
                  <a:pt x="157" y="271"/>
                </a:lnTo>
                <a:lnTo>
                  <a:pt x="174" y="256"/>
                </a:lnTo>
                <a:lnTo>
                  <a:pt x="191" y="241"/>
                </a:lnTo>
                <a:lnTo>
                  <a:pt x="222" y="209"/>
                </a:lnTo>
                <a:lnTo>
                  <a:pt x="222" y="209"/>
                </a:lnTo>
                <a:lnTo>
                  <a:pt x="230" y="203"/>
                </a:lnTo>
                <a:lnTo>
                  <a:pt x="234" y="200"/>
                </a:lnTo>
                <a:lnTo>
                  <a:pt x="237" y="197"/>
                </a:lnTo>
                <a:lnTo>
                  <a:pt x="237" y="197"/>
                </a:lnTo>
                <a:lnTo>
                  <a:pt x="233" y="203"/>
                </a:lnTo>
                <a:lnTo>
                  <a:pt x="229" y="208"/>
                </a:lnTo>
                <a:lnTo>
                  <a:pt x="219" y="218"/>
                </a:lnTo>
                <a:lnTo>
                  <a:pt x="219" y="218"/>
                </a:lnTo>
                <a:lnTo>
                  <a:pt x="212" y="226"/>
                </a:lnTo>
                <a:lnTo>
                  <a:pt x="206" y="234"/>
                </a:lnTo>
                <a:lnTo>
                  <a:pt x="193" y="251"/>
                </a:lnTo>
                <a:lnTo>
                  <a:pt x="193" y="251"/>
                </a:lnTo>
                <a:lnTo>
                  <a:pt x="187" y="259"/>
                </a:lnTo>
                <a:lnTo>
                  <a:pt x="178" y="267"/>
                </a:lnTo>
                <a:lnTo>
                  <a:pt x="164" y="282"/>
                </a:lnTo>
                <a:lnTo>
                  <a:pt x="164" y="282"/>
                </a:lnTo>
                <a:lnTo>
                  <a:pt x="147" y="300"/>
                </a:lnTo>
                <a:lnTo>
                  <a:pt x="139" y="309"/>
                </a:lnTo>
                <a:lnTo>
                  <a:pt x="129" y="317"/>
                </a:lnTo>
                <a:lnTo>
                  <a:pt x="129" y="317"/>
                </a:lnTo>
                <a:lnTo>
                  <a:pt x="129" y="318"/>
                </a:lnTo>
                <a:lnTo>
                  <a:pt x="129" y="319"/>
                </a:lnTo>
                <a:lnTo>
                  <a:pt x="129" y="319"/>
                </a:lnTo>
                <a:lnTo>
                  <a:pt x="112" y="320"/>
                </a:lnTo>
                <a:lnTo>
                  <a:pt x="112" y="320"/>
                </a:lnTo>
                <a:close/>
                <a:moveTo>
                  <a:pt x="130" y="319"/>
                </a:moveTo>
                <a:lnTo>
                  <a:pt x="130" y="319"/>
                </a:lnTo>
                <a:lnTo>
                  <a:pt x="130" y="319"/>
                </a:lnTo>
                <a:lnTo>
                  <a:pt x="130" y="319"/>
                </a:lnTo>
                <a:lnTo>
                  <a:pt x="138" y="314"/>
                </a:lnTo>
                <a:lnTo>
                  <a:pt x="144" y="309"/>
                </a:lnTo>
                <a:lnTo>
                  <a:pt x="156" y="296"/>
                </a:lnTo>
                <a:lnTo>
                  <a:pt x="156" y="296"/>
                </a:lnTo>
                <a:lnTo>
                  <a:pt x="172" y="281"/>
                </a:lnTo>
                <a:lnTo>
                  <a:pt x="190" y="265"/>
                </a:lnTo>
                <a:lnTo>
                  <a:pt x="190" y="265"/>
                </a:lnTo>
                <a:lnTo>
                  <a:pt x="224" y="234"/>
                </a:lnTo>
                <a:lnTo>
                  <a:pt x="241" y="218"/>
                </a:lnTo>
                <a:lnTo>
                  <a:pt x="257" y="202"/>
                </a:lnTo>
                <a:lnTo>
                  <a:pt x="257" y="202"/>
                </a:lnTo>
                <a:lnTo>
                  <a:pt x="251" y="209"/>
                </a:lnTo>
                <a:lnTo>
                  <a:pt x="246" y="217"/>
                </a:lnTo>
                <a:lnTo>
                  <a:pt x="240" y="225"/>
                </a:lnTo>
                <a:lnTo>
                  <a:pt x="234" y="233"/>
                </a:lnTo>
                <a:lnTo>
                  <a:pt x="234" y="233"/>
                </a:lnTo>
                <a:lnTo>
                  <a:pt x="220" y="249"/>
                </a:lnTo>
                <a:lnTo>
                  <a:pt x="206" y="263"/>
                </a:lnTo>
                <a:lnTo>
                  <a:pt x="206" y="263"/>
                </a:lnTo>
                <a:lnTo>
                  <a:pt x="179" y="289"/>
                </a:lnTo>
                <a:lnTo>
                  <a:pt x="166" y="303"/>
                </a:lnTo>
                <a:lnTo>
                  <a:pt x="155" y="318"/>
                </a:lnTo>
                <a:lnTo>
                  <a:pt x="155" y="318"/>
                </a:lnTo>
                <a:lnTo>
                  <a:pt x="155" y="318"/>
                </a:lnTo>
                <a:lnTo>
                  <a:pt x="155" y="319"/>
                </a:lnTo>
                <a:lnTo>
                  <a:pt x="156" y="319"/>
                </a:lnTo>
                <a:lnTo>
                  <a:pt x="157" y="319"/>
                </a:lnTo>
                <a:lnTo>
                  <a:pt x="157" y="319"/>
                </a:lnTo>
                <a:lnTo>
                  <a:pt x="160" y="315"/>
                </a:lnTo>
                <a:lnTo>
                  <a:pt x="160" y="315"/>
                </a:lnTo>
                <a:lnTo>
                  <a:pt x="161" y="316"/>
                </a:lnTo>
                <a:lnTo>
                  <a:pt x="162" y="315"/>
                </a:lnTo>
                <a:lnTo>
                  <a:pt x="164" y="311"/>
                </a:lnTo>
                <a:lnTo>
                  <a:pt x="164" y="311"/>
                </a:lnTo>
                <a:lnTo>
                  <a:pt x="177" y="296"/>
                </a:lnTo>
                <a:lnTo>
                  <a:pt x="192" y="283"/>
                </a:lnTo>
                <a:lnTo>
                  <a:pt x="221" y="257"/>
                </a:lnTo>
                <a:lnTo>
                  <a:pt x="221" y="257"/>
                </a:lnTo>
                <a:lnTo>
                  <a:pt x="254" y="225"/>
                </a:lnTo>
                <a:lnTo>
                  <a:pt x="272" y="210"/>
                </a:lnTo>
                <a:lnTo>
                  <a:pt x="290" y="195"/>
                </a:lnTo>
                <a:lnTo>
                  <a:pt x="290" y="195"/>
                </a:lnTo>
                <a:lnTo>
                  <a:pt x="283" y="201"/>
                </a:lnTo>
                <a:lnTo>
                  <a:pt x="276" y="209"/>
                </a:lnTo>
                <a:lnTo>
                  <a:pt x="262" y="225"/>
                </a:lnTo>
                <a:lnTo>
                  <a:pt x="262" y="225"/>
                </a:lnTo>
                <a:lnTo>
                  <a:pt x="231" y="259"/>
                </a:lnTo>
                <a:lnTo>
                  <a:pt x="231" y="259"/>
                </a:lnTo>
                <a:lnTo>
                  <a:pt x="216" y="276"/>
                </a:lnTo>
                <a:lnTo>
                  <a:pt x="201" y="293"/>
                </a:lnTo>
                <a:lnTo>
                  <a:pt x="201" y="293"/>
                </a:lnTo>
                <a:lnTo>
                  <a:pt x="194" y="301"/>
                </a:lnTo>
                <a:lnTo>
                  <a:pt x="187" y="307"/>
                </a:lnTo>
                <a:lnTo>
                  <a:pt x="171" y="320"/>
                </a:lnTo>
                <a:lnTo>
                  <a:pt x="171" y="320"/>
                </a:lnTo>
                <a:lnTo>
                  <a:pt x="171" y="322"/>
                </a:lnTo>
                <a:lnTo>
                  <a:pt x="171" y="322"/>
                </a:lnTo>
                <a:lnTo>
                  <a:pt x="150" y="320"/>
                </a:lnTo>
                <a:lnTo>
                  <a:pt x="130" y="319"/>
                </a:lnTo>
                <a:lnTo>
                  <a:pt x="130" y="319"/>
                </a:lnTo>
                <a:close/>
                <a:moveTo>
                  <a:pt x="174" y="322"/>
                </a:moveTo>
                <a:lnTo>
                  <a:pt x="174" y="322"/>
                </a:lnTo>
                <a:lnTo>
                  <a:pt x="188" y="311"/>
                </a:lnTo>
                <a:lnTo>
                  <a:pt x="200" y="300"/>
                </a:lnTo>
                <a:lnTo>
                  <a:pt x="212" y="288"/>
                </a:lnTo>
                <a:lnTo>
                  <a:pt x="224" y="277"/>
                </a:lnTo>
                <a:lnTo>
                  <a:pt x="224" y="277"/>
                </a:lnTo>
                <a:lnTo>
                  <a:pt x="252" y="252"/>
                </a:lnTo>
                <a:lnTo>
                  <a:pt x="281" y="225"/>
                </a:lnTo>
                <a:lnTo>
                  <a:pt x="281" y="225"/>
                </a:lnTo>
                <a:lnTo>
                  <a:pt x="292" y="215"/>
                </a:lnTo>
                <a:lnTo>
                  <a:pt x="292" y="215"/>
                </a:lnTo>
                <a:lnTo>
                  <a:pt x="299" y="208"/>
                </a:lnTo>
                <a:lnTo>
                  <a:pt x="299" y="208"/>
                </a:lnTo>
                <a:lnTo>
                  <a:pt x="292" y="217"/>
                </a:lnTo>
                <a:lnTo>
                  <a:pt x="292" y="217"/>
                </a:lnTo>
                <a:lnTo>
                  <a:pt x="280" y="230"/>
                </a:lnTo>
                <a:lnTo>
                  <a:pt x="268" y="243"/>
                </a:lnTo>
                <a:lnTo>
                  <a:pt x="268" y="243"/>
                </a:lnTo>
                <a:lnTo>
                  <a:pt x="226" y="291"/>
                </a:lnTo>
                <a:lnTo>
                  <a:pt x="226" y="291"/>
                </a:lnTo>
                <a:lnTo>
                  <a:pt x="197" y="323"/>
                </a:lnTo>
                <a:lnTo>
                  <a:pt x="197" y="323"/>
                </a:lnTo>
                <a:lnTo>
                  <a:pt x="174" y="322"/>
                </a:lnTo>
                <a:lnTo>
                  <a:pt x="174" y="322"/>
                </a:lnTo>
                <a:close/>
                <a:moveTo>
                  <a:pt x="292" y="233"/>
                </a:moveTo>
                <a:lnTo>
                  <a:pt x="292" y="233"/>
                </a:lnTo>
                <a:lnTo>
                  <a:pt x="304" y="225"/>
                </a:lnTo>
                <a:lnTo>
                  <a:pt x="304" y="225"/>
                </a:lnTo>
                <a:lnTo>
                  <a:pt x="308" y="222"/>
                </a:lnTo>
                <a:lnTo>
                  <a:pt x="306" y="224"/>
                </a:lnTo>
                <a:lnTo>
                  <a:pt x="300" y="230"/>
                </a:lnTo>
                <a:lnTo>
                  <a:pt x="300" y="230"/>
                </a:lnTo>
                <a:lnTo>
                  <a:pt x="270" y="263"/>
                </a:lnTo>
                <a:lnTo>
                  <a:pt x="270" y="263"/>
                </a:lnTo>
                <a:lnTo>
                  <a:pt x="258" y="276"/>
                </a:lnTo>
                <a:lnTo>
                  <a:pt x="248" y="289"/>
                </a:lnTo>
                <a:lnTo>
                  <a:pt x="248" y="289"/>
                </a:lnTo>
                <a:lnTo>
                  <a:pt x="241" y="297"/>
                </a:lnTo>
                <a:lnTo>
                  <a:pt x="234" y="305"/>
                </a:lnTo>
                <a:lnTo>
                  <a:pt x="226" y="312"/>
                </a:lnTo>
                <a:lnTo>
                  <a:pt x="218" y="320"/>
                </a:lnTo>
                <a:lnTo>
                  <a:pt x="218" y="320"/>
                </a:lnTo>
                <a:lnTo>
                  <a:pt x="218" y="323"/>
                </a:lnTo>
                <a:lnTo>
                  <a:pt x="219" y="323"/>
                </a:lnTo>
                <a:lnTo>
                  <a:pt x="220" y="323"/>
                </a:lnTo>
                <a:lnTo>
                  <a:pt x="220" y="323"/>
                </a:lnTo>
                <a:lnTo>
                  <a:pt x="230" y="314"/>
                </a:lnTo>
                <a:lnTo>
                  <a:pt x="241" y="305"/>
                </a:lnTo>
                <a:lnTo>
                  <a:pt x="260" y="285"/>
                </a:lnTo>
                <a:lnTo>
                  <a:pt x="280" y="265"/>
                </a:lnTo>
                <a:lnTo>
                  <a:pt x="298" y="245"/>
                </a:lnTo>
                <a:lnTo>
                  <a:pt x="298" y="245"/>
                </a:lnTo>
                <a:lnTo>
                  <a:pt x="308" y="234"/>
                </a:lnTo>
                <a:lnTo>
                  <a:pt x="318" y="225"/>
                </a:lnTo>
                <a:lnTo>
                  <a:pt x="318" y="225"/>
                </a:lnTo>
                <a:lnTo>
                  <a:pt x="297" y="249"/>
                </a:lnTo>
                <a:lnTo>
                  <a:pt x="297" y="249"/>
                </a:lnTo>
                <a:lnTo>
                  <a:pt x="255" y="302"/>
                </a:lnTo>
                <a:lnTo>
                  <a:pt x="255" y="302"/>
                </a:lnTo>
                <a:lnTo>
                  <a:pt x="245" y="314"/>
                </a:lnTo>
                <a:lnTo>
                  <a:pt x="245" y="314"/>
                </a:lnTo>
                <a:lnTo>
                  <a:pt x="241" y="318"/>
                </a:lnTo>
                <a:lnTo>
                  <a:pt x="241" y="318"/>
                </a:lnTo>
                <a:lnTo>
                  <a:pt x="238" y="320"/>
                </a:lnTo>
                <a:lnTo>
                  <a:pt x="238" y="322"/>
                </a:lnTo>
                <a:lnTo>
                  <a:pt x="238" y="323"/>
                </a:lnTo>
                <a:lnTo>
                  <a:pt x="238" y="323"/>
                </a:lnTo>
                <a:lnTo>
                  <a:pt x="235" y="326"/>
                </a:lnTo>
                <a:lnTo>
                  <a:pt x="235" y="326"/>
                </a:lnTo>
                <a:lnTo>
                  <a:pt x="200" y="324"/>
                </a:lnTo>
                <a:lnTo>
                  <a:pt x="200" y="324"/>
                </a:lnTo>
                <a:lnTo>
                  <a:pt x="238" y="282"/>
                </a:lnTo>
                <a:lnTo>
                  <a:pt x="238" y="282"/>
                </a:lnTo>
                <a:lnTo>
                  <a:pt x="265" y="257"/>
                </a:lnTo>
                <a:lnTo>
                  <a:pt x="278" y="245"/>
                </a:lnTo>
                <a:lnTo>
                  <a:pt x="292" y="233"/>
                </a:lnTo>
                <a:lnTo>
                  <a:pt x="292" y="233"/>
                </a:lnTo>
                <a:close/>
                <a:moveTo>
                  <a:pt x="249" y="327"/>
                </a:moveTo>
                <a:lnTo>
                  <a:pt x="249" y="327"/>
                </a:lnTo>
                <a:lnTo>
                  <a:pt x="238" y="326"/>
                </a:lnTo>
                <a:lnTo>
                  <a:pt x="238" y="326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51" y="312"/>
                </a:lnTo>
                <a:lnTo>
                  <a:pt x="263" y="300"/>
                </a:lnTo>
                <a:lnTo>
                  <a:pt x="263" y="300"/>
                </a:lnTo>
                <a:lnTo>
                  <a:pt x="286" y="278"/>
                </a:lnTo>
                <a:lnTo>
                  <a:pt x="298" y="268"/>
                </a:lnTo>
                <a:lnTo>
                  <a:pt x="309" y="256"/>
                </a:lnTo>
                <a:lnTo>
                  <a:pt x="309" y="256"/>
                </a:lnTo>
                <a:lnTo>
                  <a:pt x="319" y="246"/>
                </a:lnTo>
                <a:lnTo>
                  <a:pt x="319" y="246"/>
                </a:lnTo>
                <a:lnTo>
                  <a:pt x="324" y="241"/>
                </a:lnTo>
                <a:lnTo>
                  <a:pt x="325" y="239"/>
                </a:lnTo>
                <a:lnTo>
                  <a:pt x="323" y="245"/>
                </a:lnTo>
                <a:lnTo>
                  <a:pt x="323" y="245"/>
                </a:lnTo>
                <a:lnTo>
                  <a:pt x="313" y="259"/>
                </a:lnTo>
                <a:lnTo>
                  <a:pt x="302" y="272"/>
                </a:lnTo>
                <a:lnTo>
                  <a:pt x="302" y="272"/>
                </a:lnTo>
                <a:lnTo>
                  <a:pt x="280" y="296"/>
                </a:lnTo>
                <a:lnTo>
                  <a:pt x="258" y="320"/>
                </a:lnTo>
                <a:lnTo>
                  <a:pt x="258" y="320"/>
                </a:lnTo>
                <a:lnTo>
                  <a:pt x="258" y="323"/>
                </a:lnTo>
                <a:lnTo>
                  <a:pt x="258" y="323"/>
                </a:lnTo>
                <a:lnTo>
                  <a:pt x="259" y="323"/>
                </a:lnTo>
                <a:lnTo>
                  <a:pt x="259" y="323"/>
                </a:lnTo>
                <a:lnTo>
                  <a:pt x="277" y="308"/>
                </a:lnTo>
                <a:lnTo>
                  <a:pt x="292" y="293"/>
                </a:lnTo>
                <a:lnTo>
                  <a:pt x="323" y="262"/>
                </a:lnTo>
                <a:lnTo>
                  <a:pt x="323" y="262"/>
                </a:lnTo>
                <a:lnTo>
                  <a:pt x="329" y="257"/>
                </a:lnTo>
                <a:lnTo>
                  <a:pt x="331" y="254"/>
                </a:lnTo>
                <a:lnTo>
                  <a:pt x="333" y="252"/>
                </a:lnTo>
                <a:lnTo>
                  <a:pt x="333" y="252"/>
                </a:lnTo>
                <a:lnTo>
                  <a:pt x="330" y="258"/>
                </a:lnTo>
                <a:lnTo>
                  <a:pt x="325" y="264"/>
                </a:lnTo>
                <a:lnTo>
                  <a:pt x="316" y="274"/>
                </a:lnTo>
                <a:lnTo>
                  <a:pt x="316" y="274"/>
                </a:lnTo>
                <a:lnTo>
                  <a:pt x="301" y="293"/>
                </a:lnTo>
                <a:lnTo>
                  <a:pt x="287" y="311"/>
                </a:lnTo>
                <a:lnTo>
                  <a:pt x="287" y="311"/>
                </a:lnTo>
                <a:lnTo>
                  <a:pt x="283" y="315"/>
                </a:lnTo>
                <a:lnTo>
                  <a:pt x="283" y="315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49" y="327"/>
                </a:lnTo>
                <a:lnTo>
                  <a:pt x="249" y="327"/>
                </a:lnTo>
                <a:close/>
                <a:moveTo>
                  <a:pt x="340" y="279"/>
                </a:moveTo>
                <a:lnTo>
                  <a:pt x="340" y="279"/>
                </a:lnTo>
                <a:lnTo>
                  <a:pt x="336" y="287"/>
                </a:lnTo>
                <a:lnTo>
                  <a:pt x="336" y="287"/>
                </a:lnTo>
                <a:lnTo>
                  <a:pt x="318" y="304"/>
                </a:lnTo>
                <a:lnTo>
                  <a:pt x="301" y="324"/>
                </a:lnTo>
                <a:lnTo>
                  <a:pt x="301" y="324"/>
                </a:lnTo>
                <a:lnTo>
                  <a:pt x="300" y="325"/>
                </a:lnTo>
                <a:lnTo>
                  <a:pt x="300" y="325"/>
                </a:lnTo>
                <a:lnTo>
                  <a:pt x="294" y="326"/>
                </a:lnTo>
                <a:lnTo>
                  <a:pt x="294" y="326"/>
                </a:lnTo>
                <a:lnTo>
                  <a:pt x="304" y="315"/>
                </a:lnTo>
                <a:lnTo>
                  <a:pt x="314" y="305"/>
                </a:lnTo>
                <a:lnTo>
                  <a:pt x="334" y="284"/>
                </a:lnTo>
                <a:lnTo>
                  <a:pt x="334" y="284"/>
                </a:lnTo>
                <a:lnTo>
                  <a:pt x="338" y="279"/>
                </a:lnTo>
                <a:lnTo>
                  <a:pt x="340" y="277"/>
                </a:lnTo>
                <a:lnTo>
                  <a:pt x="340" y="278"/>
                </a:lnTo>
                <a:lnTo>
                  <a:pt x="340" y="279"/>
                </a:lnTo>
                <a:lnTo>
                  <a:pt x="340" y="279"/>
                </a:lnTo>
                <a:close/>
                <a:moveTo>
                  <a:pt x="330" y="296"/>
                </a:moveTo>
                <a:lnTo>
                  <a:pt x="330" y="296"/>
                </a:lnTo>
                <a:lnTo>
                  <a:pt x="320" y="306"/>
                </a:lnTo>
                <a:lnTo>
                  <a:pt x="310" y="316"/>
                </a:lnTo>
                <a:lnTo>
                  <a:pt x="310" y="316"/>
                </a:lnTo>
                <a:lnTo>
                  <a:pt x="305" y="322"/>
                </a:lnTo>
                <a:lnTo>
                  <a:pt x="308" y="317"/>
                </a:lnTo>
                <a:lnTo>
                  <a:pt x="319" y="306"/>
                </a:lnTo>
                <a:lnTo>
                  <a:pt x="319" y="306"/>
                </a:lnTo>
                <a:lnTo>
                  <a:pt x="330" y="296"/>
                </a:lnTo>
                <a:lnTo>
                  <a:pt x="330" y="296"/>
                </a:lnTo>
                <a:close/>
                <a:moveTo>
                  <a:pt x="290" y="326"/>
                </a:moveTo>
                <a:lnTo>
                  <a:pt x="290" y="326"/>
                </a:lnTo>
                <a:lnTo>
                  <a:pt x="274" y="327"/>
                </a:lnTo>
                <a:lnTo>
                  <a:pt x="274" y="327"/>
                </a:lnTo>
                <a:lnTo>
                  <a:pt x="275" y="326"/>
                </a:lnTo>
                <a:lnTo>
                  <a:pt x="275" y="326"/>
                </a:lnTo>
                <a:lnTo>
                  <a:pt x="277" y="325"/>
                </a:lnTo>
                <a:lnTo>
                  <a:pt x="279" y="323"/>
                </a:lnTo>
                <a:lnTo>
                  <a:pt x="279" y="323"/>
                </a:lnTo>
                <a:lnTo>
                  <a:pt x="289" y="312"/>
                </a:lnTo>
                <a:lnTo>
                  <a:pt x="289" y="312"/>
                </a:lnTo>
                <a:lnTo>
                  <a:pt x="305" y="295"/>
                </a:lnTo>
                <a:lnTo>
                  <a:pt x="322" y="279"/>
                </a:lnTo>
                <a:lnTo>
                  <a:pt x="322" y="279"/>
                </a:lnTo>
                <a:lnTo>
                  <a:pt x="331" y="269"/>
                </a:lnTo>
                <a:lnTo>
                  <a:pt x="335" y="266"/>
                </a:lnTo>
                <a:lnTo>
                  <a:pt x="336" y="267"/>
                </a:lnTo>
                <a:lnTo>
                  <a:pt x="334" y="270"/>
                </a:lnTo>
                <a:lnTo>
                  <a:pt x="334" y="270"/>
                </a:lnTo>
                <a:lnTo>
                  <a:pt x="331" y="275"/>
                </a:lnTo>
                <a:lnTo>
                  <a:pt x="326" y="280"/>
                </a:lnTo>
                <a:lnTo>
                  <a:pt x="318" y="289"/>
                </a:lnTo>
                <a:lnTo>
                  <a:pt x="318" y="289"/>
                </a:lnTo>
                <a:lnTo>
                  <a:pt x="310" y="298"/>
                </a:lnTo>
                <a:lnTo>
                  <a:pt x="303" y="307"/>
                </a:lnTo>
                <a:lnTo>
                  <a:pt x="290" y="326"/>
                </a:lnTo>
                <a:lnTo>
                  <a:pt x="290" y="326"/>
                </a:lnTo>
                <a:close/>
                <a:moveTo>
                  <a:pt x="305" y="324"/>
                </a:moveTo>
                <a:lnTo>
                  <a:pt x="305" y="324"/>
                </a:lnTo>
                <a:lnTo>
                  <a:pt x="314" y="316"/>
                </a:lnTo>
                <a:lnTo>
                  <a:pt x="323" y="307"/>
                </a:lnTo>
                <a:lnTo>
                  <a:pt x="331" y="298"/>
                </a:lnTo>
                <a:lnTo>
                  <a:pt x="338" y="288"/>
                </a:lnTo>
                <a:lnTo>
                  <a:pt x="338" y="288"/>
                </a:lnTo>
                <a:lnTo>
                  <a:pt x="340" y="285"/>
                </a:lnTo>
                <a:lnTo>
                  <a:pt x="340" y="285"/>
                </a:lnTo>
                <a:lnTo>
                  <a:pt x="344" y="282"/>
                </a:lnTo>
                <a:lnTo>
                  <a:pt x="344" y="282"/>
                </a:lnTo>
                <a:lnTo>
                  <a:pt x="341" y="285"/>
                </a:lnTo>
                <a:lnTo>
                  <a:pt x="341" y="285"/>
                </a:lnTo>
                <a:lnTo>
                  <a:pt x="334" y="297"/>
                </a:lnTo>
                <a:lnTo>
                  <a:pt x="334" y="297"/>
                </a:lnTo>
                <a:lnTo>
                  <a:pt x="329" y="304"/>
                </a:lnTo>
                <a:lnTo>
                  <a:pt x="323" y="310"/>
                </a:lnTo>
                <a:lnTo>
                  <a:pt x="311" y="323"/>
                </a:lnTo>
                <a:lnTo>
                  <a:pt x="311" y="323"/>
                </a:lnTo>
                <a:lnTo>
                  <a:pt x="305" y="324"/>
                </a:lnTo>
                <a:lnTo>
                  <a:pt x="305" y="324"/>
                </a:lnTo>
                <a:close/>
                <a:moveTo>
                  <a:pt x="324" y="318"/>
                </a:moveTo>
                <a:lnTo>
                  <a:pt x="324" y="318"/>
                </a:lnTo>
                <a:lnTo>
                  <a:pt x="316" y="322"/>
                </a:lnTo>
                <a:lnTo>
                  <a:pt x="316" y="322"/>
                </a:lnTo>
                <a:lnTo>
                  <a:pt x="316" y="320"/>
                </a:lnTo>
                <a:lnTo>
                  <a:pt x="316" y="320"/>
                </a:lnTo>
                <a:lnTo>
                  <a:pt x="317" y="320"/>
                </a:lnTo>
                <a:lnTo>
                  <a:pt x="317" y="320"/>
                </a:lnTo>
                <a:lnTo>
                  <a:pt x="317" y="319"/>
                </a:lnTo>
                <a:lnTo>
                  <a:pt x="317" y="319"/>
                </a:lnTo>
                <a:lnTo>
                  <a:pt x="338" y="298"/>
                </a:lnTo>
                <a:lnTo>
                  <a:pt x="338" y="298"/>
                </a:lnTo>
                <a:lnTo>
                  <a:pt x="346" y="290"/>
                </a:lnTo>
                <a:lnTo>
                  <a:pt x="347" y="290"/>
                </a:lnTo>
                <a:lnTo>
                  <a:pt x="347" y="290"/>
                </a:lnTo>
                <a:lnTo>
                  <a:pt x="344" y="297"/>
                </a:lnTo>
                <a:lnTo>
                  <a:pt x="344" y="297"/>
                </a:lnTo>
                <a:lnTo>
                  <a:pt x="340" y="303"/>
                </a:lnTo>
                <a:lnTo>
                  <a:pt x="335" y="308"/>
                </a:lnTo>
                <a:lnTo>
                  <a:pt x="330" y="313"/>
                </a:lnTo>
                <a:lnTo>
                  <a:pt x="324" y="317"/>
                </a:lnTo>
                <a:lnTo>
                  <a:pt x="324" y="317"/>
                </a:lnTo>
                <a:lnTo>
                  <a:pt x="324" y="318"/>
                </a:lnTo>
                <a:lnTo>
                  <a:pt x="324" y="318"/>
                </a:lnTo>
                <a:close/>
                <a:moveTo>
                  <a:pt x="335" y="312"/>
                </a:moveTo>
                <a:lnTo>
                  <a:pt x="335" y="312"/>
                </a:lnTo>
                <a:lnTo>
                  <a:pt x="340" y="306"/>
                </a:lnTo>
                <a:lnTo>
                  <a:pt x="345" y="300"/>
                </a:lnTo>
                <a:lnTo>
                  <a:pt x="348" y="294"/>
                </a:lnTo>
                <a:lnTo>
                  <a:pt x="350" y="287"/>
                </a:lnTo>
                <a:lnTo>
                  <a:pt x="350" y="287"/>
                </a:lnTo>
                <a:lnTo>
                  <a:pt x="349" y="285"/>
                </a:lnTo>
                <a:lnTo>
                  <a:pt x="348" y="286"/>
                </a:lnTo>
                <a:lnTo>
                  <a:pt x="348" y="286"/>
                </a:lnTo>
                <a:lnTo>
                  <a:pt x="337" y="296"/>
                </a:lnTo>
                <a:lnTo>
                  <a:pt x="337" y="296"/>
                </a:lnTo>
                <a:lnTo>
                  <a:pt x="343" y="287"/>
                </a:lnTo>
                <a:lnTo>
                  <a:pt x="348" y="278"/>
                </a:lnTo>
                <a:lnTo>
                  <a:pt x="348" y="278"/>
                </a:lnTo>
                <a:lnTo>
                  <a:pt x="348" y="277"/>
                </a:lnTo>
                <a:lnTo>
                  <a:pt x="347" y="276"/>
                </a:lnTo>
                <a:lnTo>
                  <a:pt x="347" y="277"/>
                </a:lnTo>
                <a:lnTo>
                  <a:pt x="347" y="277"/>
                </a:lnTo>
                <a:lnTo>
                  <a:pt x="341" y="281"/>
                </a:lnTo>
                <a:lnTo>
                  <a:pt x="341" y="281"/>
                </a:lnTo>
                <a:lnTo>
                  <a:pt x="346" y="274"/>
                </a:lnTo>
                <a:lnTo>
                  <a:pt x="346" y="274"/>
                </a:lnTo>
                <a:lnTo>
                  <a:pt x="345" y="272"/>
                </a:lnTo>
                <a:lnTo>
                  <a:pt x="344" y="272"/>
                </a:lnTo>
                <a:lnTo>
                  <a:pt x="344" y="272"/>
                </a:lnTo>
                <a:lnTo>
                  <a:pt x="329" y="287"/>
                </a:lnTo>
                <a:lnTo>
                  <a:pt x="315" y="301"/>
                </a:lnTo>
                <a:lnTo>
                  <a:pt x="315" y="301"/>
                </a:lnTo>
                <a:lnTo>
                  <a:pt x="300" y="316"/>
                </a:lnTo>
                <a:lnTo>
                  <a:pt x="300" y="316"/>
                </a:lnTo>
                <a:lnTo>
                  <a:pt x="297" y="320"/>
                </a:lnTo>
                <a:lnTo>
                  <a:pt x="297" y="320"/>
                </a:lnTo>
                <a:lnTo>
                  <a:pt x="308" y="305"/>
                </a:lnTo>
                <a:lnTo>
                  <a:pt x="313" y="298"/>
                </a:lnTo>
                <a:lnTo>
                  <a:pt x="319" y="291"/>
                </a:lnTo>
                <a:lnTo>
                  <a:pt x="319" y="291"/>
                </a:lnTo>
                <a:lnTo>
                  <a:pt x="331" y="278"/>
                </a:lnTo>
                <a:lnTo>
                  <a:pt x="336" y="271"/>
                </a:lnTo>
                <a:lnTo>
                  <a:pt x="340" y="264"/>
                </a:lnTo>
                <a:lnTo>
                  <a:pt x="340" y="264"/>
                </a:lnTo>
                <a:lnTo>
                  <a:pt x="340" y="262"/>
                </a:lnTo>
                <a:lnTo>
                  <a:pt x="339" y="262"/>
                </a:lnTo>
                <a:lnTo>
                  <a:pt x="339" y="262"/>
                </a:lnTo>
                <a:lnTo>
                  <a:pt x="328" y="270"/>
                </a:lnTo>
                <a:lnTo>
                  <a:pt x="318" y="279"/>
                </a:lnTo>
                <a:lnTo>
                  <a:pt x="300" y="298"/>
                </a:lnTo>
                <a:lnTo>
                  <a:pt x="300" y="298"/>
                </a:lnTo>
                <a:lnTo>
                  <a:pt x="302" y="294"/>
                </a:lnTo>
                <a:lnTo>
                  <a:pt x="302" y="294"/>
                </a:lnTo>
                <a:lnTo>
                  <a:pt x="311" y="283"/>
                </a:lnTo>
                <a:lnTo>
                  <a:pt x="320" y="272"/>
                </a:lnTo>
                <a:lnTo>
                  <a:pt x="329" y="261"/>
                </a:lnTo>
                <a:lnTo>
                  <a:pt x="337" y="249"/>
                </a:lnTo>
                <a:lnTo>
                  <a:pt x="337" y="249"/>
                </a:lnTo>
                <a:lnTo>
                  <a:pt x="337" y="248"/>
                </a:lnTo>
                <a:lnTo>
                  <a:pt x="337" y="248"/>
                </a:lnTo>
                <a:lnTo>
                  <a:pt x="336" y="248"/>
                </a:lnTo>
                <a:lnTo>
                  <a:pt x="336" y="248"/>
                </a:lnTo>
                <a:lnTo>
                  <a:pt x="318" y="264"/>
                </a:lnTo>
                <a:lnTo>
                  <a:pt x="301" y="281"/>
                </a:lnTo>
                <a:lnTo>
                  <a:pt x="301" y="281"/>
                </a:lnTo>
                <a:lnTo>
                  <a:pt x="282" y="300"/>
                </a:lnTo>
                <a:lnTo>
                  <a:pt x="272" y="309"/>
                </a:lnTo>
                <a:lnTo>
                  <a:pt x="263" y="318"/>
                </a:lnTo>
                <a:lnTo>
                  <a:pt x="263" y="318"/>
                </a:lnTo>
                <a:lnTo>
                  <a:pt x="298" y="279"/>
                </a:lnTo>
                <a:lnTo>
                  <a:pt x="315" y="259"/>
                </a:lnTo>
                <a:lnTo>
                  <a:pt x="323" y="248"/>
                </a:lnTo>
                <a:lnTo>
                  <a:pt x="330" y="237"/>
                </a:lnTo>
                <a:lnTo>
                  <a:pt x="330" y="237"/>
                </a:lnTo>
                <a:lnTo>
                  <a:pt x="330" y="235"/>
                </a:lnTo>
                <a:lnTo>
                  <a:pt x="329" y="235"/>
                </a:lnTo>
                <a:lnTo>
                  <a:pt x="329" y="235"/>
                </a:lnTo>
                <a:lnTo>
                  <a:pt x="317" y="245"/>
                </a:lnTo>
                <a:lnTo>
                  <a:pt x="306" y="255"/>
                </a:lnTo>
                <a:lnTo>
                  <a:pt x="296" y="266"/>
                </a:lnTo>
                <a:lnTo>
                  <a:pt x="286" y="276"/>
                </a:lnTo>
                <a:lnTo>
                  <a:pt x="286" y="276"/>
                </a:lnTo>
                <a:lnTo>
                  <a:pt x="262" y="299"/>
                </a:lnTo>
                <a:lnTo>
                  <a:pt x="262" y="299"/>
                </a:lnTo>
                <a:lnTo>
                  <a:pt x="292" y="260"/>
                </a:lnTo>
                <a:lnTo>
                  <a:pt x="307" y="24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33" y="235"/>
                </a:lnTo>
                <a:lnTo>
                  <a:pt x="341" y="249"/>
                </a:lnTo>
                <a:lnTo>
                  <a:pt x="345" y="256"/>
                </a:lnTo>
                <a:lnTo>
                  <a:pt x="347" y="264"/>
                </a:lnTo>
                <a:lnTo>
                  <a:pt x="349" y="271"/>
                </a:lnTo>
                <a:lnTo>
                  <a:pt x="350" y="279"/>
                </a:lnTo>
                <a:lnTo>
                  <a:pt x="350" y="279"/>
                </a:lnTo>
                <a:lnTo>
                  <a:pt x="350" y="284"/>
                </a:lnTo>
                <a:lnTo>
                  <a:pt x="350" y="289"/>
                </a:lnTo>
                <a:lnTo>
                  <a:pt x="349" y="294"/>
                </a:lnTo>
                <a:lnTo>
                  <a:pt x="347" y="298"/>
                </a:lnTo>
                <a:lnTo>
                  <a:pt x="345" y="302"/>
                </a:lnTo>
                <a:lnTo>
                  <a:pt x="341" y="306"/>
                </a:lnTo>
                <a:lnTo>
                  <a:pt x="335" y="312"/>
                </a:lnTo>
                <a:lnTo>
                  <a:pt x="335" y="312"/>
                </a:lnTo>
                <a:close/>
                <a:moveTo>
                  <a:pt x="321" y="221"/>
                </a:moveTo>
                <a:lnTo>
                  <a:pt x="321" y="221"/>
                </a:lnTo>
                <a:lnTo>
                  <a:pt x="311" y="229"/>
                </a:lnTo>
                <a:lnTo>
                  <a:pt x="301" y="237"/>
                </a:lnTo>
                <a:lnTo>
                  <a:pt x="283" y="257"/>
                </a:lnTo>
                <a:lnTo>
                  <a:pt x="265" y="276"/>
                </a:lnTo>
                <a:lnTo>
                  <a:pt x="247" y="295"/>
                </a:lnTo>
                <a:lnTo>
                  <a:pt x="247" y="295"/>
                </a:lnTo>
                <a:lnTo>
                  <a:pt x="253" y="286"/>
                </a:lnTo>
                <a:lnTo>
                  <a:pt x="260" y="277"/>
                </a:lnTo>
                <a:lnTo>
                  <a:pt x="260" y="277"/>
                </a:lnTo>
                <a:lnTo>
                  <a:pt x="286" y="249"/>
                </a:lnTo>
                <a:lnTo>
                  <a:pt x="312" y="219"/>
                </a:lnTo>
                <a:lnTo>
                  <a:pt x="312" y="219"/>
                </a:lnTo>
                <a:lnTo>
                  <a:pt x="312" y="218"/>
                </a:lnTo>
                <a:lnTo>
                  <a:pt x="312" y="217"/>
                </a:lnTo>
                <a:lnTo>
                  <a:pt x="311" y="218"/>
                </a:lnTo>
                <a:lnTo>
                  <a:pt x="311" y="218"/>
                </a:lnTo>
                <a:lnTo>
                  <a:pt x="296" y="228"/>
                </a:lnTo>
                <a:lnTo>
                  <a:pt x="282" y="238"/>
                </a:lnTo>
                <a:lnTo>
                  <a:pt x="268" y="251"/>
                </a:lnTo>
                <a:lnTo>
                  <a:pt x="254" y="263"/>
                </a:lnTo>
                <a:lnTo>
                  <a:pt x="254" y="263"/>
                </a:lnTo>
                <a:lnTo>
                  <a:pt x="259" y="257"/>
                </a:lnTo>
                <a:lnTo>
                  <a:pt x="259" y="257"/>
                </a:lnTo>
                <a:lnTo>
                  <a:pt x="271" y="244"/>
                </a:lnTo>
                <a:lnTo>
                  <a:pt x="283" y="231"/>
                </a:lnTo>
                <a:lnTo>
                  <a:pt x="289" y="225"/>
                </a:lnTo>
                <a:lnTo>
                  <a:pt x="294" y="218"/>
                </a:lnTo>
                <a:lnTo>
                  <a:pt x="299" y="212"/>
                </a:lnTo>
                <a:lnTo>
                  <a:pt x="303" y="204"/>
                </a:lnTo>
                <a:lnTo>
                  <a:pt x="303" y="204"/>
                </a:lnTo>
                <a:lnTo>
                  <a:pt x="302" y="203"/>
                </a:lnTo>
                <a:lnTo>
                  <a:pt x="301" y="203"/>
                </a:lnTo>
                <a:lnTo>
                  <a:pt x="301" y="203"/>
                </a:lnTo>
                <a:lnTo>
                  <a:pt x="270" y="233"/>
                </a:lnTo>
                <a:lnTo>
                  <a:pt x="238" y="263"/>
                </a:lnTo>
                <a:lnTo>
                  <a:pt x="238" y="263"/>
                </a:lnTo>
                <a:lnTo>
                  <a:pt x="223" y="275"/>
                </a:lnTo>
                <a:lnTo>
                  <a:pt x="208" y="289"/>
                </a:lnTo>
                <a:lnTo>
                  <a:pt x="208" y="289"/>
                </a:lnTo>
                <a:lnTo>
                  <a:pt x="209" y="287"/>
                </a:lnTo>
                <a:lnTo>
                  <a:pt x="209" y="287"/>
                </a:lnTo>
                <a:lnTo>
                  <a:pt x="224" y="270"/>
                </a:lnTo>
                <a:lnTo>
                  <a:pt x="239" y="254"/>
                </a:lnTo>
                <a:lnTo>
                  <a:pt x="239" y="254"/>
                </a:lnTo>
                <a:lnTo>
                  <a:pt x="252" y="238"/>
                </a:lnTo>
                <a:lnTo>
                  <a:pt x="267" y="224"/>
                </a:lnTo>
                <a:lnTo>
                  <a:pt x="281" y="209"/>
                </a:lnTo>
                <a:lnTo>
                  <a:pt x="287" y="202"/>
                </a:lnTo>
                <a:lnTo>
                  <a:pt x="292" y="194"/>
                </a:lnTo>
                <a:lnTo>
                  <a:pt x="292" y="194"/>
                </a:lnTo>
                <a:lnTo>
                  <a:pt x="293" y="193"/>
                </a:lnTo>
                <a:lnTo>
                  <a:pt x="293" y="193"/>
                </a:lnTo>
                <a:lnTo>
                  <a:pt x="308" y="206"/>
                </a:lnTo>
                <a:lnTo>
                  <a:pt x="321" y="221"/>
                </a:lnTo>
                <a:lnTo>
                  <a:pt x="321" y="221"/>
                </a:lnTo>
                <a:close/>
                <a:moveTo>
                  <a:pt x="112" y="122"/>
                </a:moveTo>
                <a:lnTo>
                  <a:pt x="112" y="122"/>
                </a:lnTo>
                <a:lnTo>
                  <a:pt x="116" y="115"/>
                </a:lnTo>
                <a:lnTo>
                  <a:pt x="119" y="108"/>
                </a:lnTo>
                <a:lnTo>
                  <a:pt x="122" y="101"/>
                </a:lnTo>
                <a:lnTo>
                  <a:pt x="124" y="94"/>
                </a:lnTo>
                <a:lnTo>
                  <a:pt x="125" y="87"/>
                </a:lnTo>
                <a:lnTo>
                  <a:pt x="125" y="80"/>
                </a:lnTo>
                <a:lnTo>
                  <a:pt x="124" y="65"/>
                </a:lnTo>
                <a:lnTo>
                  <a:pt x="121" y="51"/>
                </a:lnTo>
                <a:lnTo>
                  <a:pt x="117" y="38"/>
                </a:lnTo>
                <a:lnTo>
                  <a:pt x="111" y="25"/>
                </a:lnTo>
                <a:lnTo>
                  <a:pt x="104" y="12"/>
                </a:lnTo>
                <a:lnTo>
                  <a:pt x="104" y="12"/>
                </a:lnTo>
                <a:lnTo>
                  <a:pt x="116" y="10"/>
                </a:lnTo>
                <a:lnTo>
                  <a:pt x="128" y="9"/>
                </a:lnTo>
                <a:lnTo>
                  <a:pt x="152" y="8"/>
                </a:lnTo>
                <a:lnTo>
                  <a:pt x="176" y="9"/>
                </a:lnTo>
                <a:lnTo>
                  <a:pt x="202" y="9"/>
                </a:lnTo>
                <a:lnTo>
                  <a:pt x="202" y="9"/>
                </a:lnTo>
                <a:lnTo>
                  <a:pt x="196" y="19"/>
                </a:lnTo>
                <a:lnTo>
                  <a:pt x="191" y="30"/>
                </a:lnTo>
                <a:lnTo>
                  <a:pt x="188" y="40"/>
                </a:lnTo>
                <a:lnTo>
                  <a:pt x="186" y="51"/>
                </a:lnTo>
                <a:lnTo>
                  <a:pt x="185" y="62"/>
                </a:lnTo>
                <a:lnTo>
                  <a:pt x="186" y="73"/>
                </a:lnTo>
                <a:lnTo>
                  <a:pt x="189" y="85"/>
                </a:lnTo>
                <a:lnTo>
                  <a:pt x="194" y="97"/>
                </a:lnTo>
                <a:lnTo>
                  <a:pt x="194" y="97"/>
                </a:lnTo>
                <a:lnTo>
                  <a:pt x="202" y="109"/>
                </a:lnTo>
                <a:lnTo>
                  <a:pt x="211" y="121"/>
                </a:lnTo>
                <a:lnTo>
                  <a:pt x="222" y="132"/>
                </a:lnTo>
                <a:lnTo>
                  <a:pt x="233" y="142"/>
                </a:lnTo>
                <a:lnTo>
                  <a:pt x="257" y="163"/>
                </a:lnTo>
                <a:lnTo>
                  <a:pt x="281" y="182"/>
                </a:lnTo>
                <a:lnTo>
                  <a:pt x="281" y="182"/>
                </a:lnTo>
                <a:lnTo>
                  <a:pt x="284" y="185"/>
                </a:lnTo>
                <a:lnTo>
                  <a:pt x="284" y="185"/>
                </a:lnTo>
                <a:lnTo>
                  <a:pt x="280" y="186"/>
                </a:lnTo>
                <a:lnTo>
                  <a:pt x="275" y="190"/>
                </a:lnTo>
                <a:lnTo>
                  <a:pt x="275" y="190"/>
                </a:lnTo>
                <a:lnTo>
                  <a:pt x="271" y="192"/>
                </a:lnTo>
                <a:lnTo>
                  <a:pt x="267" y="193"/>
                </a:lnTo>
                <a:lnTo>
                  <a:pt x="262" y="193"/>
                </a:lnTo>
                <a:lnTo>
                  <a:pt x="256" y="191"/>
                </a:lnTo>
                <a:lnTo>
                  <a:pt x="246" y="187"/>
                </a:lnTo>
                <a:lnTo>
                  <a:pt x="237" y="184"/>
                </a:lnTo>
                <a:lnTo>
                  <a:pt x="237" y="184"/>
                </a:lnTo>
                <a:lnTo>
                  <a:pt x="229" y="183"/>
                </a:lnTo>
                <a:lnTo>
                  <a:pt x="221" y="184"/>
                </a:lnTo>
                <a:lnTo>
                  <a:pt x="214" y="187"/>
                </a:lnTo>
                <a:lnTo>
                  <a:pt x="208" y="191"/>
                </a:lnTo>
                <a:lnTo>
                  <a:pt x="196" y="201"/>
                </a:lnTo>
                <a:lnTo>
                  <a:pt x="189" y="206"/>
                </a:lnTo>
                <a:lnTo>
                  <a:pt x="183" y="211"/>
                </a:lnTo>
                <a:lnTo>
                  <a:pt x="183" y="211"/>
                </a:lnTo>
                <a:lnTo>
                  <a:pt x="177" y="213"/>
                </a:lnTo>
                <a:lnTo>
                  <a:pt x="173" y="215"/>
                </a:lnTo>
                <a:lnTo>
                  <a:pt x="168" y="215"/>
                </a:lnTo>
                <a:lnTo>
                  <a:pt x="164" y="215"/>
                </a:lnTo>
                <a:lnTo>
                  <a:pt x="160" y="213"/>
                </a:lnTo>
                <a:lnTo>
                  <a:pt x="157" y="211"/>
                </a:lnTo>
                <a:lnTo>
                  <a:pt x="150" y="206"/>
                </a:lnTo>
                <a:lnTo>
                  <a:pt x="143" y="199"/>
                </a:lnTo>
                <a:lnTo>
                  <a:pt x="137" y="192"/>
                </a:lnTo>
                <a:lnTo>
                  <a:pt x="130" y="185"/>
                </a:lnTo>
                <a:lnTo>
                  <a:pt x="124" y="180"/>
                </a:lnTo>
                <a:lnTo>
                  <a:pt x="124" y="180"/>
                </a:lnTo>
                <a:lnTo>
                  <a:pt x="117" y="176"/>
                </a:lnTo>
                <a:lnTo>
                  <a:pt x="111" y="173"/>
                </a:lnTo>
                <a:lnTo>
                  <a:pt x="104" y="172"/>
                </a:lnTo>
                <a:lnTo>
                  <a:pt x="97" y="172"/>
                </a:lnTo>
                <a:lnTo>
                  <a:pt x="90" y="173"/>
                </a:lnTo>
                <a:lnTo>
                  <a:pt x="84" y="174"/>
                </a:lnTo>
                <a:lnTo>
                  <a:pt x="71" y="179"/>
                </a:lnTo>
                <a:lnTo>
                  <a:pt x="71" y="179"/>
                </a:lnTo>
                <a:lnTo>
                  <a:pt x="92" y="150"/>
                </a:lnTo>
                <a:lnTo>
                  <a:pt x="112" y="122"/>
                </a:lnTo>
                <a:lnTo>
                  <a:pt x="112" y="122"/>
                </a:lnTo>
                <a:close/>
                <a:moveTo>
                  <a:pt x="39" y="223"/>
                </a:moveTo>
                <a:lnTo>
                  <a:pt x="39" y="223"/>
                </a:lnTo>
                <a:lnTo>
                  <a:pt x="68" y="199"/>
                </a:lnTo>
                <a:lnTo>
                  <a:pt x="68" y="199"/>
                </a:lnTo>
                <a:lnTo>
                  <a:pt x="78" y="193"/>
                </a:lnTo>
                <a:lnTo>
                  <a:pt x="87" y="187"/>
                </a:lnTo>
                <a:lnTo>
                  <a:pt x="87" y="187"/>
                </a:lnTo>
                <a:lnTo>
                  <a:pt x="94" y="183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95" y="188"/>
                </a:lnTo>
                <a:lnTo>
                  <a:pt x="95" y="188"/>
                </a:lnTo>
                <a:lnTo>
                  <a:pt x="83" y="198"/>
                </a:lnTo>
                <a:lnTo>
                  <a:pt x="70" y="208"/>
                </a:lnTo>
                <a:lnTo>
                  <a:pt x="44" y="226"/>
                </a:lnTo>
                <a:lnTo>
                  <a:pt x="44" y="226"/>
                </a:lnTo>
                <a:lnTo>
                  <a:pt x="38" y="231"/>
                </a:lnTo>
                <a:lnTo>
                  <a:pt x="32" y="236"/>
                </a:lnTo>
                <a:lnTo>
                  <a:pt x="22" y="249"/>
                </a:lnTo>
                <a:lnTo>
                  <a:pt x="22" y="249"/>
                </a:lnTo>
                <a:lnTo>
                  <a:pt x="31" y="234"/>
                </a:lnTo>
                <a:lnTo>
                  <a:pt x="39" y="223"/>
                </a:lnTo>
                <a:lnTo>
                  <a:pt x="39" y="22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2536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2240353" y="349781"/>
            <a:ext cx="380176" cy="114053"/>
          </a:xfrm>
          <a:custGeom>
            <a:avLst/>
            <a:gdLst/>
            <a:ahLst/>
            <a:cxnLst>
              <a:cxn ang="0">
                <a:pos x="33" y="52"/>
              </a:cxn>
              <a:cxn ang="0">
                <a:pos x="176" y="54"/>
              </a:cxn>
              <a:cxn ang="0">
                <a:pos x="178" y="50"/>
              </a:cxn>
              <a:cxn ang="0">
                <a:pos x="178" y="5"/>
              </a:cxn>
              <a:cxn ang="0">
                <a:pos x="92" y="3"/>
              </a:cxn>
              <a:cxn ang="0">
                <a:pos x="6" y="0"/>
              </a:cxn>
              <a:cxn ang="0">
                <a:pos x="0" y="48"/>
              </a:cxn>
              <a:cxn ang="0">
                <a:pos x="9" y="35"/>
              </a:cxn>
              <a:cxn ang="0">
                <a:pos x="31" y="12"/>
              </a:cxn>
              <a:cxn ang="0">
                <a:pos x="11" y="20"/>
              </a:cxn>
              <a:cxn ang="0">
                <a:pos x="10" y="22"/>
              </a:cxn>
              <a:cxn ang="0">
                <a:pos x="11" y="9"/>
              </a:cxn>
              <a:cxn ang="0">
                <a:pos x="9" y="43"/>
              </a:cxn>
              <a:cxn ang="0">
                <a:pos x="28" y="28"/>
              </a:cxn>
              <a:cxn ang="0">
                <a:pos x="20" y="41"/>
              </a:cxn>
              <a:cxn ang="0">
                <a:pos x="56" y="17"/>
              </a:cxn>
              <a:cxn ang="0">
                <a:pos x="31" y="41"/>
              </a:cxn>
              <a:cxn ang="0">
                <a:pos x="9" y="43"/>
              </a:cxn>
              <a:cxn ang="0">
                <a:pos x="86" y="14"/>
              </a:cxn>
              <a:cxn ang="0">
                <a:pos x="60" y="41"/>
              </a:cxn>
              <a:cxn ang="0">
                <a:pos x="79" y="33"/>
              </a:cxn>
              <a:cxn ang="0">
                <a:pos x="45" y="36"/>
              </a:cxn>
              <a:cxn ang="0">
                <a:pos x="45" y="43"/>
              </a:cxn>
              <a:cxn ang="0">
                <a:pos x="104" y="11"/>
              </a:cxn>
              <a:cxn ang="0">
                <a:pos x="76" y="29"/>
              </a:cxn>
              <a:cxn ang="0">
                <a:pos x="129" y="38"/>
              </a:cxn>
              <a:cxn ang="0">
                <a:pos x="148" y="29"/>
              </a:cxn>
              <a:cxn ang="0">
                <a:pos x="134" y="45"/>
              </a:cxn>
              <a:cxn ang="0">
                <a:pos x="168" y="24"/>
              </a:cxn>
              <a:cxn ang="0">
                <a:pos x="151" y="45"/>
              </a:cxn>
              <a:cxn ang="0">
                <a:pos x="164" y="44"/>
              </a:cxn>
              <a:cxn ang="0">
                <a:pos x="166" y="35"/>
              </a:cxn>
              <a:cxn ang="0">
                <a:pos x="156" y="38"/>
              </a:cxn>
              <a:cxn ang="0">
                <a:pos x="101" y="44"/>
              </a:cxn>
              <a:cxn ang="0">
                <a:pos x="147" y="15"/>
              </a:cxn>
              <a:cxn ang="0">
                <a:pos x="117" y="43"/>
              </a:cxn>
              <a:cxn ang="0">
                <a:pos x="151" y="31"/>
              </a:cxn>
              <a:cxn ang="0">
                <a:pos x="165" y="14"/>
              </a:cxn>
              <a:cxn ang="0">
                <a:pos x="121" y="39"/>
              </a:cxn>
              <a:cxn ang="0">
                <a:pos x="153" y="13"/>
              </a:cxn>
              <a:cxn ang="0">
                <a:pos x="104" y="40"/>
              </a:cxn>
              <a:cxn ang="0">
                <a:pos x="137" y="12"/>
              </a:cxn>
              <a:cxn ang="0">
                <a:pos x="110" y="37"/>
              </a:cxn>
              <a:cxn ang="0">
                <a:pos x="125" y="17"/>
              </a:cxn>
              <a:cxn ang="0">
                <a:pos x="121" y="13"/>
              </a:cxn>
              <a:cxn ang="0">
                <a:pos x="105" y="11"/>
              </a:cxn>
              <a:cxn ang="0">
                <a:pos x="78" y="37"/>
              </a:cxn>
              <a:cxn ang="0">
                <a:pos x="81" y="44"/>
              </a:cxn>
              <a:cxn ang="0">
                <a:pos x="108" y="23"/>
              </a:cxn>
              <a:cxn ang="0">
                <a:pos x="88" y="43"/>
              </a:cxn>
              <a:cxn ang="0">
                <a:pos x="129" y="18"/>
              </a:cxn>
              <a:cxn ang="0">
                <a:pos x="99" y="44"/>
              </a:cxn>
              <a:cxn ang="0">
                <a:pos x="96" y="36"/>
              </a:cxn>
              <a:cxn ang="0">
                <a:pos x="72" y="22"/>
              </a:cxn>
              <a:cxn ang="0">
                <a:pos x="78" y="13"/>
              </a:cxn>
              <a:cxn ang="0">
                <a:pos x="36" y="38"/>
              </a:cxn>
              <a:cxn ang="0">
                <a:pos x="62" y="11"/>
              </a:cxn>
              <a:cxn ang="0">
                <a:pos x="26" y="34"/>
              </a:cxn>
              <a:cxn ang="0">
                <a:pos x="45" y="12"/>
              </a:cxn>
              <a:cxn ang="0">
                <a:pos x="20" y="29"/>
              </a:cxn>
              <a:cxn ang="0">
                <a:pos x="53" y="35"/>
              </a:cxn>
              <a:cxn ang="0">
                <a:pos x="31" y="10"/>
              </a:cxn>
              <a:cxn ang="0">
                <a:pos x="23" y="10"/>
              </a:cxn>
            </a:cxnLst>
            <a:rect l="0" t="0" r="r" b="b"/>
            <a:pathLst>
              <a:path w="180" h="54">
                <a:moveTo>
                  <a:pt x="4" y="52"/>
                </a:moveTo>
                <a:lnTo>
                  <a:pt x="4" y="52"/>
                </a:lnTo>
                <a:lnTo>
                  <a:pt x="6" y="52"/>
                </a:lnTo>
                <a:lnTo>
                  <a:pt x="6" y="52"/>
                </a:lnTo>
                <a:lnTo>
                  <a:pt x="12" y="51"/>
                </a:lnTo>
                <a:lnTo>
                  <a:pt x="19" y="51"/>
                </a:lnTo>
                <a:lnTo>
                  <a:pt x="33" y="52"/>
                </a:lnTo>
                <a:lnTo>
                  <a:pt x="33" y="52"/>
                </a:lnTo>
                <a:lnTo>
                  <a:pt x="84" y="53"/>
                </a:lnTo>
                <a:lnTo>
                  <a:pt x="84" y="53"/>
                </a:lnTo>
                <a:lnTo>
                  <a:pt x="128" y="54"/>
                </a:lnTo>
                <a:lnTo>
                  <a:pt x="174" y="54"/>
                </a:lnTo>
                <a:lnTo>
                  <a:pt x="174" y="54"/>
                </a:lnTo>
                <a:lnTo>
                  <a:pt x="176" y="54"/>
                </a:lnTo>
                <a:lnTo>
                  <a:pt x="177" y="52"/>
                </a:lnTo>
                <a:lnTo>
                  <a:pt x="177" y="52"/>
                </a:lnTo>
                <a:lnTo>
                  <a:pt x="178" y="52"/>
                </a:lnTo>
                <a:lnTo>
                  <a:pt x="178" y="52"/>
                </a:lnTo>
                <a:lnTo>
                  <a:pt x="178" y="52"/>
                </a:lnTo>
                <a:lnTo>
                  <a:pt x="178" y="52"/>
                </a:lnTo>
                <a:lnTo>
                  <a:pt x="178" y="50"/>
                </a:lnTo>
                <a:lnTo>
                  <a:pt x="178" y="50"/>
                </a:lnTo>
                <a:lnTo>
                  <a:pt x="180" y="29"/>
                </a:lnTo>
                <a:lnTo>
                  <a:pt x="180" y="19"/>
                </a:lnTo>
                <a:lnTo>
                  <a:pt x="180" y="8"/>
                </a:lnTo>
                <a:lnTo>
                  <a:pt x="180" y="8"/>
                </a:lnTo>
                <a:lnTo>
                  <a:pt x="180" y="7"/>
                </a:lnTo>
                <a:lnTo>
                  <a:pt x="178" y="5"/>
                </a:lnTo>
                <a:lnTo>
                  <a:pt x="178" y="5"/>
                </a:lnTo>
                <a:lnTo>
                  <a:pt x="176" y="4"/>
                </a:lnTo>
                <a:lnTo>
                  <a:pt x="176" y="4"/>
                </a:lnTo>
                <a:lnTo>
                  <a:pt x="155" y="3"/>
                </a:lnTo>
                <a:lnTo>
                  <a:pt x="135" y="3"/>
                </a:lnTo>
                <a:lnTo>
                  <a:pt x="92" y="3"/>
                </a:lnTo>
                <a:lnTo>
                  <a:pt x="92" y="3"/>
                </a:lnTo>
                <a:lnTo>
                  <a:pt x="37" y="1"/>
                </a:lnTo>
                <a:lnTo>
                  <a:pt x="37" y="1"/>
                </a:lnTo>
                <a:lnTo>
                  <a:pt x="23" y="1"/>
                </a:lnTo>
                <a:lnTo>
                  <a:pt x="16" y="1"/>
                </a:lnTo>
                <a:lnTo>
                  <a:pt x="9" y="0"/>
                </a:lnTo>
                <a:lnTo>
                  <a:pt x="9" y="0"/>
                </a:lnTo>
                <a:lnTo>
                  <a:pt x="6" y="0"/>
                </a:lnTo>
                <a:lnTo>
                  <a:pt x="4" y="1"/>
                </a:lnTo>
                <a:lnTo>
                  <a:pt x="4" y="1"/>
                </a:lnTo>
                <a:lnTo>
                  <a:pt x="3" y="4"/>
                </a:lnTo>
                <a:lnTo>
                  <a:pt x="3" y="4"/>
                </a:lnTo>
                <a:lnTo>
                  <a:pt x="1" y="25"/>
                </a:lnTo>
                <a:lnTo>
                  <a:pt x="0" y="48"/>
                </a:lnTo>
                <a:lnTo>
                  <a:pt x="0" y="48"/>
                </a:lnTo>
                <a:lnTo>
                  <a:pt x="1" y="51"/>
                </a:lnTo>
                <a:lnTo>
                  <a:pt x="4" y="52"/>
                </a:lnTo>
                <a:lnTo>
                  <a:pt x="4" y="52"/>
                </a:lnTo>
                <a:close/>
                <a:moveTo>
                  <a:pt x="22" y="25"/>
                </a:moveTo>
                <a:lnTo>
                  <a:pt x="22" y="25"/>
                </a:lnTo>
                <a:lnTo>
                  <a:pt x="16" y="30"/>
                </a:lnTo>
                <a:lnTo>
                  <a:pt x="9" y="35"/>
                </a:lnTo>
                <a:lnTo>
                  <a:pt x="9" y="35"/>
                </a:lnTo>
                <a:lnTo>
                  <a:pt x="10" y="28"/>
                </a:lnTo>
                <a:lnTo>
                  <a:pt x="10" y="28"/>
                </a:lnTo>
                <a:lnTo>
                  <a:pt x="20" y="21"/>
                </a:lnTo>
                <a:lnTo>
                  <a:pt x="30" y="13"/>
                </a:lnTo>
                <a:lnTo>
                  <a:pt x="30" y="13"/>
                </a:lnTo>
                <a:lnTo>
                  <a:pt x="31" y="12"/>
                </a:lnTo>
                <a:lnTo>
                  <a:pt x="31" y="13"/>
                </a:lnTo>
                <a:lnTo>
                  <a:pt x="28" y="16"/>
                </a:lnTo>
                <a:lnTo>
                  <a:pt x="22" y="25"/>
                </a:lnTo>
                <a:lnTo>
                  <a:pt x="22" y="25"/>
                </a:lnTo>
                <a:close/>
                <a:moveTo>
                  <a:pt x="11" y="20"/>
                </a:moveTo>
                <a:lnTo>
                  <a:pt x="11" y="20"/>
                </a:lnTo>
                <a:lnTo>
                  <a:pt x="11" y="20"/>
                </a:lnTo>
                <a:lnTo>
                  <a:pt x="11" y="20"/>
                </a:lnTo>
                <a:lnTo>
                  <a:pt x="15" y="16"/>
                </a:lnTo>
                <a:lnTo>
                  <a:pt x="20" y="12"/>
                </a:lnTo>
                <a:lnTo>
                  <a:pt x="20" y="12"/>
                </a:lnTo>
                <a:lnTo>
                  <a:pt x="13" y="19"/>
                </a:lnTo>
                <a:lnTo>
                  <a:pt x="13" y="19"/>
                </a:lnTo>
                <a:lnTo>
                  <a:pt x="10" y="22"/>
                </a:lnTo>
                <a:lnTo>
                  <a:pt x="10" y="22"/>
                </a:lnTo>
                <a:lnTo>
                  <a:pt x="11" y="20"/>
                </a:lnTo>
                <a:lnTo>
                  <a:pt x="11" y="20"/>
                </a:lnTo>
                <a:close/>
                <a:moveTo>
                  <a:pt x="11" y="18"/>
                </a:moveTo>
                <a:lnTo>
                  <a:pt x="11" y="18"/>
                </a:lnTo>
                <a:lnTo>
                  <a:pt x="11" y="9"/>
                </a:lnTo>
                <a:lnTo>
                  <a:pt x="11" y="9"/>
                </a:lnTo>
                <a:lnTo>
                  <a:pt x="20" y="10"/>
                </a:lnTo>
                <a:lnTo>
                  <a:pt x="20" y="10"/>
                </a:lnTo>
                <a:lnTo>
                  <a:pt x="15" y="13"/>
                </a:lnTo>
                <a:lnTo>
                  <a:pt x="11" y="18"/>
                </a:lnTo>
                <a:lnTo>
                  <a:pt x="11" y="18"/>
                </a:lnTo>
                <a:close/>
                <a:moveTo>
                  <a:pt x="9" y="43"/>
                </a:moveTo>
                <a:lnTo>
                  <a:pt x="9" y="43"/>
                </a:lnTo>
                <a:lnTo>
                  <a:pt x="9" y="38"/>
                </a:lnTo>
                <a:lnTo>
                  <a:pt x="9" y="38"/>
                </a:lnTo>
                <a:lnTo>
                  <a:pt x="9" y="38"/>
                </a:lnTo>
                <a:lnTo>
                  <a:pt x="9" y="38"/>
                </a:lnTo>
                <a:lnTo>
                  <a:pt x="15" y="36"/>
                </a:lnTo>
                <a:lnTo>
                  <a:pt x="20" y="34"/>
                </a:lnTo>
                <a:lnTo>
                  <a:pt x="28" y="28"/>
                </a:lnTo>
                <a:lnTo>
                  <a:pt x="28" y="28"/>
                </a:lnTo>
                <a:lnTo>
                  <a:pt x="18" y="39"/>
                </a:lnTo>
                <a:lnTo>
                  <a:pt x="18" y="39"/>
                </a:lnTo>
                <a:lnTo>
                  <a:pt x="18" y="40"/>
                </a:lnTo>
                <a:lnTo>
                  <a:pt x="19" y="40"/>
                </a:lnTo>
                <a:lnTo>
                  <a:pt x="20" y="41"/>
                </a:lnTo>
                <a:lnTo>
                  <a:pt x="20" y="41"/>
                </a:lnTo>
                <a:lnTo>
                  <a:pt x="29" y="35"/>
                </a:lnTo>
                <a:lnTo>
                  <a:pt x="37" y="29"/>
                </a:lnTo>
                <a:lnTo>
                  <a:pt x="46" y="22"/>
                </a:lnTo>
                <a:lnTo>
                  <a:pt x="55" y="17"/>
                </a:lnTo>
                <a:lnTo>
                  <a:pt x="55" y="17"/>
                </a:lnTo>
                <a:lnTo>
                  <a:pt x="59" y="14"/>
                </a:lnTo>
                <a:lnTo>
                  <a:pt x="56" y="17"/>
                </a:lnTo>
                <a:lnTo>
                  <a:pt x="56" y="17"/>
                </a:lnTo>
                <a:lnTo>
                  <a:pt x="45" y="25"/>
                </a:lnTo>
                <a:lnTo>
                  <a:pt x="45" y="25"/>
                </a:lnTo>
                <a:lnTo>
                  <a:pt x="38" y="32"/>
                </a:lnTo>
                <a:lnTo>
                  <a:pt x="31" y="41"/>
                </a:lnTo>
                <a:lnTo>
                  <a:pt x="31" y="41"/>
                </a:lnTo>
                <a:lnTo>
                  <a:pt x="31" y="41"/>
                </a:lnTo>
                <a:lnTo>
                  <a:pt x="32" y="43"/>
                </a:lnTo>
                <a:lnTo>
                  <a:pt x="32" y="43"/>
                </a:lnTo>
                <a:lnTo>
                  <a:pt x="30" y="43"/>
                </a:lnTo>
                <a:lnTo>
                  <a:pt x="30" y="43"/>
                </a:lnTo>
                <a:lnTo>
                  <a:pt x="20" y="43"/>
                </a:lnTo>
                <a:lnTo>
                  <a:pt x="9" y="43"/>
                </a:lnTo>
                <a:lnTo>
                  <a:pt x="9" y="43"/>
                </a:lnTo>
                <a:close/>
                <a:moveTo>
                  <a:pt x="45" y="43"/>
                </a:moveTo>
                <a:lnTo>
                  <a:pt x="45" y="43"/>
                </a:lnTo>
                <a:lnTo>
                  <a:pt x="55" y="37"/>
                </a:lnTo>
                <a:lnTo>
                  <a:pt x="64" y="31"/>
                </a:lnTo>
                <a:lnTo>
                  <a:pt x="81" y="18"/>
                </a:lnTo>
                <a:lnTo>
                  <a:pt x="81" y="18"/>
                </a:lnTo>
                <a:lnTo>
                  <a:pt x="86" y="14"/>
                </a:lnTo>
                <a:lnTo>
                  <a:pt x="87" y="14"/>
                </a:lnTo>
                <a:lnTo>
                  <a:pt x="81" y="21"/>
                </a:lnTo>
                <a:lnTo>
                  <a:pt x="81" y="21"/>
                </a:lnTo>
                <a:lnTo>
                  <a:pt x="71" y="31"/>
                </a:lnTo>
                <a:lnTo>
                  <a:pt x="60" y="40"/>
                </a:lnTo>
                <a:lnTo>
                  <a:pt x="60" y="40"/>
                </a:lnTo>
                <a:lnTo>
                  <a:pt x="60" y="41"/>
                </a:lnTo>
                <a:lnTo>
                  <a:pt x="60" y="43"/>
                </a:lnTo>
                <a:lnTo>
                  <a:pt x="62" y="43"/>
                </a:lnTo>
                <a:lnTo>
                  <a:pt x="62" y="43"/>
                </a:lnTo>
                <a:lnTo>
                  <a:pt x="75" y="34"/>
                </a:lnTo>
                <a:lnTo>
                  <a:pt x="88" y="24"/>
                </a:lnTo>
                <a:lnTo>
                  <a:pt x="88" y="24"/>
                </a:lnTo>
                <a:lnTo>
                  <a:pt x="79" y="33"/>
                </a:lnTo>
                <a:lnTo>
                  <a:pt x="71" y="44"/>
                </a:lnTo>
                <a:lnTo>
                  <a:pt x="71" y="44"/>
                </a:lnTo>
                <a:lnTo>
                  <a:pt x="33" y="43"/>
                </a:lnTo>
                <a:lnTo>
                  <a:pt x="33" y="43"/>
                </a:lnTo>
                <a:lnTo>
                  <a:pt x="33" y="43"/>
                </a:lnTo>
                <a:lnTo>
                  <a:pt x="33" y="43"/>
                </a:lnTo>
                <a:lnTo>
                  <a:pt x="45" y="36"/>
                </a:lnTo>
                <a:lnTo>
                  <a:pt x="57" y="29"/>
                </a:lnTo>
                <a:lnTo>
                  <a:pt x="57" y="29"/>
                </a:lnTo>
                <a:lnTo>
                  <a:pt x="49" y="34"/>
                </a:lnTo>
                <a:lnTo>
                  <a:pt x="43" y="40"/>
                </a:lnTo>
                <a:lnTo>
                  <a:pt x="43" y="40"/>
                </a:lnTo>
                <a:lnTo>
                  <a:pt x="43" y="43"/>
                </a:lnTo>
                <a:lnTo>
                  <a:pt x="45" y="43"/>
                </a:lnTo>
                <a:lnTo>
                  <a:pt x="45" y="43"/>
                </a:lnTo>
                <a:close/>
                <a:moveTo>
                  <a:pt x="92" y="11"/>
                </a:moveTo>
                <a:lnTo>
                  <a:pt x="92" y="11"/>
                </a:lnTo>
                <a:lnTo>
                  <a:pt x="92" y="11"/>
                </a:lnTo>
                <a:lnTo>
                  <a:pt x="92" y="11"/>
                </a:lnTo>
                <a:lnTo>
                  <a:pt x="104" y="11"/>
                </a:lnTo>
                <a:lnTo>
                  <a:pt x="104" y="11"/>
                </a:lnTo>
                <a:lnTo>
                  <a:pt x="94" y="17"/>
                </a:lnTo>
                <a:lnTo>
                  <a:pt x="86" y="23"/>
                </a:lnTo>
                <a:lnTo>
                  <a:pt x="68" y="36"/>
                </a:lnTo>
                <a:lnTo>
                  <a:pt x="68" y="36"/>
                </a:lnTo>
                <a:lnTo>
                  <a:pt x="65" y="38"/>
                </a:lnTo>
                <a:lnTo>
                  <a:pt x="67" y="35"/>
                </a:lnTo>
                <a:lnTo>
                  <a:pt x="76" y="29"/>
                </a:lnTo>
                <a:lnTo>
                  <a:pt x="76" y="29"/>
                </a:lnTo>
                <a:lnTo>
                  <a:pt x="84" y="20"/>
                </a:lnTo>
                <a:lnTo>
                  <a:pt x="92" y="11"/>
                </a:lnTo>
                <a:lnTo>
                  <a:pt x="92" y="11"/>
                </a:lnTo>
                <a:close/>
                <a:moveTo>
                  <a:pt x="118" y="44"/>
                </a:moveTo>
                <a:lnTo>
                  <a:pt x="118" y="44"/>
                </a:lnTo>
                <a:lnTo>
                  <a:pt x="129" y="38"/>
                </a:lnTo>
                <a:lnTo>
                  <a:pt x="140" y="31"/>
                </a:lnTo>
                <a:lnTo>
                  <a:pt x="160" y="17"/>
                </a:lnTo>
                <a:lnTo>
                  <a:pt x="160" y="17"/>
                </a:lnTo>
                <a:lnTo>
                  <a:pt x="156" y="22"/>
                </a:lnTo>
                <a:lnTo>
                  <a:pt x="156" y="22"/>
                </a:lnTo>
                <a:lnTo>
                  <a:pt x="152" y="26"/>
                </a:lnTo>
                <a:lnTo>
                  <a:pt x="148" y="29"/>
                </a:lnTo>
                <a:lnTo>
                  <a:pt x="148" y="29"/>
                </a:lnTo>
                <a:lnTo>
                  <a:pt x="141" y="35"/>
                </a:lnTo>
                <a:lnTo>
                  <a:pt x="134" y="43"/>
                </a:lnTo>
                <a:lnTo>
                  <a:pt x="134" y="43"/>
                </a:lnTo>
                <a:lnTo>
                  <a:pt x="133" y="43"/>
                </a:lnTo>
                <a:lnTo>
                  <a:pt x="134" y="44"/>
                </a:lnTo>
                <a:lnTo>
                  <a:pt x="134" y="45"/>
                </a:lnTo>
                <a:lnTo>
                  <a:pt x="135" y="44"/>
                </a:lnTo>
                <a:lnTo>
                  <a:pt x="135" y="44"/>
                </a:lnTo>
                <a:lnTo>
                  <a:pt x="150" y="34"/>
                </a:lnTo>
                <a:lnTo>
                  <a:pt x="164" y="25"/>
                </a:lnTo>
                <a:lnTo>
                  <a:pt x="164" y="25"/>
                </a:lnTo>
                <a:lnTo>
                  <a:pt x="169" y="23"/>
                </a:lnTo>
                <a:lnTo>
                  <a:pt x="168" y="24"/>
                </a:lnTo>
                <a:lnTo>
                  <a:pt x="163" y="29"/>
                </a:lnTo>
                <a:lnTo>
                  <a:pt x="163" y="29"/>
                </a:lnTo>
                <a:lnTo>
                  <a:pt x="150" y="43"/>
                </a:lnTo>
                <a:lnTo>
                  <a:pt x="150" y="43"/>
                </a:lnTo>
                <a:lnTo>
                  <a:pt x="150" y="44"/>
                </a:lnTo>
                <a:lnTo>
                  <a:pt x="151" y="45"/>
                </a:lnTo>
                <a:lnTo>
                  <a:pt x="151" y="45"/>
                </a:lnTo>
                <a:lnTo>
                  <a:pt x="159" y="40"/>
                </a:lnTo>
                <a:lnTo>
                  <a:pt x="161" y="39"/>
                </a:lnTo>
                <a:lnTo>
                  <a:pt x="163" y="39"/>
                </a:lnTo>
                <a:lnTo>
                  <a:pt x="164" y="40"/>
                </a:lnTo>
                <a:lnTo>
                  <a:pt x="164" y="43"/>
                </a:lnTo>
                <a:lnTo>
                  <a:pt x="164" y="43"/>
                </a:lnTo>
                <a:lnTo>
                  <a:pt x="164" y="44"/>
                </a:lnTo>
                <a:lnTo>
                  <a:pt x="165" y="45"/>
                </a:lnTo>
                <a:lnTo>
                  <a:pt x="166" y="44"/>
                </a:lnTo>
                <a:lnTo>
                  <a:pt x="166" y="44"/>
                </a:lnTo>
                <a:lnTo>
                  <a:pt x="166" y="44"/>
                </a:lnTo>
                <a:lnTo>
                  <a:pt x="167" y="39"/>
                </a:lnTo>
                <a:lnTo>
                  <a:pt x="166" y="35"/>
                </a:lnTo>
                <a:lnTo>
                  <a:pt x="166" y="35"/>
                </a:lnTo>
                <a:lnTo>
                  <a:pt x="165" y="34"/>
                </a:lnTo>
                <a:lnTo>
                  <a:pt x="164" y="34"/>
                </a:lnTo>
                <a:lnTo>
                  <a:pt x="164" y="34"/>
                </a:lnTo>
                <a:lnTo>
                  <a:pt x="157" y="38"/>
                </a:lnTo>
                <a:lnTo>
                  <a:pt x="157" y="38"/>
                </a:lnTo>
                <a:lnTo>
                  <a:pt x="154" y="40"/>
                </a:lnTo>
                <a:lnTo>
                  <a:pt x="156" y="38"/>
                </a:lnTo>
                <a:lnTo>
                  <a:pt x="161" y="34"/>
                </a:lnTo>
                <a:lnTo>
                  <a:pt x="161" y="34"/>
                </a:lnTo>
                <a:lnTo>
                  <a:pt x="171" y="22"/>
                </a:lnTo>
                <a:lnTo>
                  <a:pt x="171" y="22"/>
                </a:lnTo>
                <a:lnTo>
                  <a:pt x="170" y="46"/>
                </a:lnTo>
                <a:lnTo>
                  <a:pt x="170" y="46"/>
                </a:lnTo>
                <a:lnTo>
                  <a:pt x="101" y="44"/>
                </a:lnTo>
                <a:lnTo>
                  <a:pt x="101" y="44"/>
                </a:lnTo>
                <a:lnTo>
                  <a:pt x="107" y="41"/>
                </a:lnTo>
                <a:lnTo>
                  <a:pt x="112" y="39"/>
                </a:lnTo>
                <a:lnTo>
                  <a:pt x="121" y="33"/>
                </a:lnTo>
                <a:lnTo>
                  <a:pt x="141" y="19"/>
                </a:lnTo>
                <a:lnTo>
                  <a:pt x="141" y="19"/>
                </a:lnTo>
                <a:lnTo>
                  <a:pt x="147" y="15"/>
                </a:lnTo>
                <a:lnTo>
                  <a:pt x="147" y="15"/>
                </a:lnTo>
                <a:lnTo>
                  <a:pt x="147" y="16"/>
                </a:lnTo>
                <a:lnTo>
                  <a:pt x="138" y="23"/>
                </a:lnTo>
                <a:lnTo>
                  <a:pt x="138" y="23"/>
                </a:lnTo>
                <a:lnTo>
                  <a:pt x="126" y="32"/>
                </a:lnTo>
                <a:lnTo>
                  <a:pt x="117" y="43"/>
                </a:lnTo>
                <a:lnTo>
                  <a:pt x="117" y="43"/>
                </a:lnTo>
                <a:lnTo>
                  <a:pt x="117" y="44"/>
                </a:lnTo>
                <a:lnTo>
                  <a:pt x="118" y="44"/>
                </a:lnTo>
                <a:lnTo>
                  <a:pt x="118" y="44"/>
                </a:lnTo>
                <a:close/>
                <a:moveTo>
                  <a:pt x="171" y="19"/>
                </a:moveTo>
                <a:lnTo>
                  <a:pt x="171" y="19"/>
                </a:lnTo>
                <a:lnTo>
                  <a:pt x="151" y="31"/>
                </a:lnTo>
                <a:lnTo>
                  <a:pt x="151" y="31"/>
                </a:lnTo>
                <a:lnTo>
                  <a:pt x="143" y="37"/>
                </a:lnTo>
                <a:lnTo>
                  <a:pt x="143" y="37"/>
                </a:lnTo>
                <a:lnTo>
                  <a:pt x="141" y="37"/>
                </a:lnTo>
                <a:lnTo>
                  <a:pt x="141" y="37"/>
                </a:lnTo>
                <a:lnTo>
                  <a:pt x="154" y="27"/>
                </a:lnTo>
                <a:lnTo>
                  <a:pt x="160" y="21"/>
                </a:lnTo>
                <a:lnTo>
                  <a:pt x="165" y="14"/>
                </a:lnTo>
                <a:lnTo>
                  <a:pt x="165" y="14"/>
                </a:lnTo>
                <a:lnTo>
                  <a:pt x="164" y="13"/>
                </a:lnTo>
                <a:lnTo>
                  <a:pt x="163" y="13"/>
                </a:lnTo>
                <a:lnTo>
                  <a:pt x="163" y="13"/>
                </a:lnTo>
                <a:lnTo>
                  <a:pt x="143" y="27"/>
                </a:lnTo>
                <a:lnTo>
                  <a:pt x="133" y="33"/>
                </a:lnTo>
                <a:lnTo>
                  <a:pt x="121" y="39"/>
                </a:lnTo>
                <a:lnTo>
                  <a:pt x="121" y="39"/>
                </a:lnTo>
                <a:lnTo>
                  <a:pt x="128" y="34"/>
                </a:lnTo>
                <a:lnTo>
                  <a:pt x="136" y="27"/>
                </a:lnTo>
                <a:lnTo>
                  <a:pt x="136" y="27"/>
                </a:lnTo>
                <a:lnTo>
                  <a:pt x="144" y="20"/>
                </a:lnTo>
                <a:lnTo>
                  <a:pt x="153" y="13"/>
                </a:lnTo>
                <a:lnTo>
                  <a:pt x="153" y="13"/>
                </a:lnTo>
                <a:lnTo>
                  <a:pt x="153" y="12"/>
                </a:lnTo>
                <a:lnTo>
                  <a:pt x="153" y="12"/>
                </a:lnTo>
                <a:lnTo>
                  <a:pt x="172" y="13"/>
                </a:lnTo>
                <a:lnTo>
                  <a:pt x="172" y="13"/>
                </a:lnTo>
                <a:lnTo>
                  <a:pt x="171" y="19"/>
                </a:lnTo>
                <a:lnTo>
                  <a:pt x="171" y="19"/>
                </a:lnTo>
                <a:close/>
                <a:moveTo>
                  <a:pt x="104" y="40"/>
                </a:moveTo>
                <a:lnTo>
                  <a:pt x="104" y="40"/>
                </a:lnTo>
                <a:lnTo>
                  <a:pt x="113" y="35"/>
                </a:lnTo>
                <a:lnTo>
                  <a:pt x="122" y="29"/>
                </a:lnTo>
                <a:lnTo>
                  <a:pt x="130" y="21"/>
                </a:lnTo>
                <a:lnTo>
                  <a:pt x="137" y="13"/>
                </a:lnTo>
                <a:lnTo>
                  <a:pt x="137" y="13"/>
                </a:lnTo>
                <a:lnTo>
                  <a:pt x="137" y="12"/>
                </a:lnTo>
                <a:lnTo>
                  <a:pt x="137" y="12"/>
                </a:lnTo>
                <a:lnTo>
                  <a:pt x="150" y="12"/>
                </a:lnTo>
                <a:lnTo>
                  <a:pt x="150" y="12"/>
                </a:lnTo>
                <a:lnTo>
                  <a:pt x="138" y="19"/>
                </a:lnTo>
                <a:lnTo>
                  <a:pt x="127" y="26"/>
                </a:lnTo>
                <a:lnTo>
                  <a:pt x="116" y="34"/>
                </a:lnTo>
                <a:lnTo>
                  <a:pt x="110" y="37"/>
                </a:lnTo>
                <a:lnTo>
                  <a:pt x="104" y="40"/>
                </a:lnTo>
                <a:lnTo>
                  <a:pt x="104" y="40"/>
                </a:lnTo>
                <a:close/>
                <a:moveTo>
                  <a:pt x="121" y="11"/>
                </a:moveTo>
                <a:lnTo>
                  <a:pt x="121" y="11"/>
                </a:lnTo>
                <a:lnTo>
                  <a:pt x="135" y="12"/>
                </a:lnTo>
                <a:lnTo>
                  <a:pt x="135" y="12"/>
                </a:lnTo>
                <a:lnTo>
                  <a:pt x="125" y="17"/>
                </a:lnTo>
                <a:lnTo>
                  <a:pt x="116" y="22"/>
                </a:lnTo>
                <a:lnTo>
                  <a:pt x="100" y="33"/>
                </a:lnTo>
                <a:lnTo>
                  <a:pt x="100" y="33"/>
                </a:lnTo>
                <a:lnTo>
                  <a:pt x="106" y="29"/>
                </a:lnTo>
                <a:lnTo>
                  <a:pt x="112" y="24"/>
                </a:lnTo>
                <a:lnTo>
                  <a:pt x="117" y="19"/>
                </a:lnTo>
                <a:lnTo>
                  <a:pt x="121" y="13"/>
                </a:lnTo>
                <a:lnTo>
                  <a:pt x="121" y="13"/>
                </a:lnTo>
                <a:lnTo>
                  <a:pt x="121" y="11"/>
                </a:lnTo>
                <a:lnTo>
                  <a:pt x="121" y="11"/>
                </a:lnTo>
                <a:close/>
                <a:moveTo>
                  <a:pt x="105" y="13"/>
                </a:moveTo>
                <a:lnTo>
                  <a:pt x="105" y="13"/>
                </a:lnTo>
                <a:lnTo>
                  <a:pt x="106" y="12"/>
                </a:lnTo>
                <a:lnTo>
                  <a:pt x="105" y="11"/>
                </a:lnTo>
                <a:lnTo>
                  <a:pt x="105" y="11"/>
                </a:lnTo>
                <a:lnTo>
                  <a:pt x="119" y="11"/>
                </a:lnTo>
                <a:lnTo>
                  <a:pt x="119" y="11"/>
                </a:lnTo>
                <a:lnTo>
                  <a:pt x="100" y="24"/>
                </a:lnTo>
                <a:lnTo>
                  <a:pt x="79" y="37"/>
                </a:lnTo>
                <a:lnTo>
                  <a:pt x="79" y="37"/>
                </a:lnTo>
                <a:lnTo>
                  <a:pt x="78" y="37"/>
                </a:lnTo>
                <a:lnTo>
                  <a:pt x="78" y="37"/>
                </a:lnTo>
                <a:lnTo>
                  <a:pt x="84" y="31"/>
                </a:lnTo>
                <a:lnTo>
                  <a:pt x="84" y="31"/>
                </a:lnTo>
                <a:lnTo>
                  <a:pt x="94" y="22"/>
                </a:lnTo>
                <a:lnTo>
                  <a:pt x="105" y="13"/>
                </a:lnTo>
                <a:lnTo>
                  <a:pt x="105" y="13"/>
                </a:lnTo>
                <a:close/>
                <a:moveTo>
                  <a:pt x="81" y="44"/>
                </a:moveTo>
                <a:lnTo>
                  <a:pt x="81" y="44"/>
                </a:lnTo>
                <a:lnTo>
                  <a:pt x="75" y="44"/>
                </a:lnTo>
                <a:lnTo>
                  <a:pt x="75" y="44"/>
                </a:lnTo>
                <a:lnTo>
                  <a:pt x="96" y="29"/>
                </a:lnTo>
                <a:lnTo>
                  <a:pt x="117" y="16"/>
                </a:lnTo>
                <a:lnTo>
                  <a:pt x="117" y="16"/>
                </a:lnTo>
                <a:lnTo>
                  <a:pt x="108" y="23"/>
                </a:lnTo>
                <a:lnTo>
                  <a:pt x="100" y="30"/>
                </a:lnTo>
                <a:lnTo>
                  <a:pt x="100" y="30"/>
                </a:lnTo>
                <a:lnTo>
                  <a:pt x="86" y="40"/>
                </a:lnTo>
                <a:lnTo>
                  <a:pt x="86" y="40"/>
                </a:lnTo>
                <a:lnTo>
                  <a:pt x="86" y="41"/>
                </a:lnTo>
                <a:lnTo>
                  <a:pt x="86" y="43"/>
                </a:lnTo>
                <a:lnTo>
                  <a:pt x="88" y="43"/>
                </a:lnTo>
                <a:lnTo>
                  <a:pt x="88" y="43"/>
                </a:lnTo>
                <a:lnTo>
                  <a:pt x="98" y="37"/>
                </a:lnTo>
                <a:lnTo>
                  <a:pt x="109" y="30"/>
                </a:lnTo>
                <a:lnTo>
                  <a:pt x="128" y="17"/>
                </a:lnTo>
                <a:lnTo>
                  <a:pt x="128" y="17"/>
                </a:lnTo>
                <a:lnTo>
                  <a:pt x="133" y="15"/>
                </a:lnTo>
                <a:lnTo>
                  <a:pt x="129" y="18"/>
                </a:lnTo>
                <a:lnTo>
                  <a:pt x="129" y="18"/>
                </a:lnTo>
                <a:lnTo>
                  <a:pt x="123" y="24"/>
                </a:lnTo>
                <a:lnTo>
                  <a:pt x="116" y="29"/>
                </a:lnTo>
                <a:lnTo>
                  <a:pt x="116" y="29"/>
                </a:lnTo>
                <a:lnTo>
                  <a:pt x="99" y="43"/>
                </a:lnTo>
                <a:lnTo>
                  <a:pt x="99" y="43"/>
                </a:lnTo>
                <a:lnTo>
                  <a:pt x="99" y="44"/>
                </a:lnTo>
                <a:lnTo>
                  <a:pt x="99" y="44"/>
                </a:lnTo>
                <a:lnTo>
                  <a:pt x="99" y="44"/>
                </a:lnTo>
                <a:lnTo>
                  <a:pt x="81" y="44"/>
                </a:lnTo>
                <a:lnTo>
                  <a:pt x="81" y="44"/>
                </a:lnTo>
                <a:close/>
                <a:moveTo>
                  <a:pt x="99" y="34"/>
                </a:moveTo>
                <a:lnTo>
                  <a:pt x="99" y="34"/>
                </a:lnTo>
                <a:lnTo>
                  <a:pt x="96" y="36"/>
                </a:lnTo>
                <a:lnTo>
                  <a:pt x="96" y="36"/>
                </a:lnTo>
                <a:lnTo>
                  <a:pt x="99" y="34"/>
                </a:lnTo>
                <a:lnTo>
                  <a:pt x="99" y="34"/>
                </a:lnTo>
                <a:close/>
                <a:moveTo>
                  <a:pt x="88" y="11"/>
                </a:moveTo>
                <a:lnTo>
                  <a:pt x="88" y="11"/>
                </a:lnTo>
                <a:lnTo>
                  <a:pt x="80" y="16"/>
                </a:lnTo>
                <a:lnTo>
                  <a:pt x="72" y="22"/>
                </a:lnTo>
                <a:lnTo>
                  <a:pt x="57" y="33"/>
                </a:lnTo>
                <a:lnTo>
                  <a:pt x="57" y="33"/>
                </a:lnTo>
                <a:lnTo>
                  <a:pt x="63" y="29"/>
                </a:lnTo>
                <a:lnTo>
                  <a:pt x="69" y="24"/>
                </a:lnTo>
                <a:lnTo>
                  <a:pt x="74" y="18"/>
                </a:lnTo>
                <a:lnTo>
                  <a:pt x="78" y="13"/>
                </a:lnTo>
                <a:lnTo>
                  <a:pt x="78" y="13"/>
                </a:lnTo>
                <a:lnTo>
                  <a:pt x="78" y="12"/>
                </a:lnTo>
                <a:lnTo>
                  <a:pt x="78" y="11"/>
                </a:lnTo>
                <a:lnTo>
                  <a:pt x="76" y="11"/>
                </a:lnTo>
                <a:lnTo>
                  <a:pt x="76" y="11"/>
                </a:lnTo>
                <a:lnTo>
                  <a:pt x="57" y="26"/>
                </a:lnTo>
                <a:lnTo>
                  <a:pt x="46" y="32"/>
                </a:lnTo>
                <a:lnTo>
                  <a:pt x="36" y="38"/>
                </a:lnTo>
                <a:lnTo>
                  <a:pt x="36" y="38"/>
                </a:lnTo>
                <a:lnTo>
                  <a:pt x="47" y="26"/>
                </a:lnTo>
                <a:lnTo>
                  <a:pt x="47" y="26"/>
                </a:lnTo>
                <a:lnTo>
                  <a:pt x="63" y="13"/>
                </a:lnTo>
                <a:lnTo>
                  <a:pt x="63" y="13"/>
                </a:lnTo>
                <a:lnTo>
                  <a:pt x="63" y="11"/>
                </a:lnTo>
                <a:lnTo>
                  <a:pt x="62" y="11"/>
                </a:lnTo>
                <a:lnTo>
                  <a:pt x="62" y="11"/>
                </a:lnTo>
                <a:lnTo>
                  <a:pt x="55" y="14"/>
                </a:lnTo>
                <a:lnTo>
                  <a:pt x="48" y="18"/>
                </a:lnTo>
                <a:lnTo>
                  <a:pt x="36" y="27"/>
                </a:lnTo>
                <a:lnTo>
                  <a:pt x="36" y="27"/>
                </a:lnTo>
                <a:lnTo>
                  <a:pt x="26" y="34"/>
                </a:lnTo>
                <a:lnTo>
                  <a:pt x="26" y="34"/>
                </a:lnTo>
                <a:lnTo>
                  <a:pt x="22" y="37"/>
                </a:lnTo>
                <a:lnTo>
                  <a:pt x="24" y="35"/>
                </a:lnTo>
                <a:lnTo>
                  <a:pt x="29" y="29"/>
                </a:lnTo>
                <a:lnTo>
                  <a:pt x="29" y="29"/>
                </a:lnTo>
                <a:lnTo>
                  <a:pt x="45" y="13"/>
                </a:lnTo>
                <a:lnTo>
                  <a:pt x="45" y="13"/>
                </a:lnTo>
                <a:lnTo>
                  <a:pt x="45" y="12"/>
                </a:lnTo>
                <a:lnTo>
                  <a:pt x="45" y="11"/>
                </a:lnTo>
                <a:lnTo>
                  <a:pt x="44" y="11"/>
                </a:lnTo>
                <a:lnTo>
                  <a:pt x="43" y="11"/>
                </a:lnTo>
                <a:lnTo>
                  <a:pt x="43" y="11"/>
                </a:lnTo>
                <a:lnTo>
                  <a:pt x="13" y="35"/>
                </a:lnTo>
                <a:lnTo>
                  <a:pt x="13" y="35"/>
                </a:lnTo>
                <a:lnTo>
                  <a:pt x="20" y="29"/>
                </a:lnTo>
                <a:lnTo>
                  <a:pt x="25" y="24"/>
                </a:lnTo>
                <a:lnTo>
                  <a:pt x="30" y="17"/>
                </a:lnTo>
                <a:lnTo>
                  <a:pt x="35" y="10"/>
                </a:lnTo>
                <a:lnTo>
                  <a:pt x="35" y="10"/>
                </a:lnTo>
                <a:lnTo>
                  <a:pt x="88" y="11"/>
                </a:lnTo>
                <a:lnTo>
                  <a:pt x="88" y="11"/>
                </a:lnTo>
                <a:close/>
                <a:moveTo>
                  <a:pt x="53" y="35"/>
                </a:moveTo>
                <a:lnTo>
                  <a:pt x="53" y="35"/>
                </a:lnTo>
                <a:lnTo>
                  <a:pt x="55" y="34"/>
                </a:lnTo>
                <a:lnTo>
                  <a:pt x="55" y="34"/>
                </a:lnTo>
                <a:lnTo>
                  <a:pt x="53" y="35"/>
                </a:lnTo>
                <a:lnTo>
                  <a:pt x="53" y="35"/>
                </a:lnTo>
                <a:close/>
                <a:moveTo>
                  <a:pt x="31" y="10"/>
                </a:moveTo>
                <a:lnTo>
                  <a:pt x="31" y="10"/>
                </a:lnTo>
                <a:lnTo>
                  <a:pt x="20" y="18"/>
                </a:lnTo>
                <a:lnTo>
                  <a:pt x="10" y="26"/>
                </a:lnTo>
                <a:lnTo>
                  <a:pt x="10" y="26"/>
                </a:lnTo>
                <a:lnTo>
                  <a:pt x="10" y="26"/>
                </a:lnTo>
                <a:lnTo>
                  <a:pt x="14" y="22"/>
                </a:lnTo>
                <a:lnTo>
                  <a:pt x="17" y="18"/>
                </a:lnTo>
                <a:lnTo>
                  <a:pt x="23" y="10"/>
                </a:lnTo>
                <a:lnTo>
                  <a:pt x="23" y="10"/>
                </a:lnTo>
                <a:lnTo>
                  <a:pt x="31" y="10"/>
                </a:lnTo>
                <a:lnTo>
                  <a:pt x="31" y="1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541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8347501" y="532890"/>
            <a:ext cx="453803" cy="491619"/>
          </a:xfrm>
          <a:custGeom>
            <a:avLst/>
            <a:gdLst/>
            <a:ahLst/>
            <a:cxnLst>
              <a:cxn ang="0">
                <a:pos x="83" y="143"/>
              </a:cxn>
              <a:cxn ang="0">
                <a:pos x="88" y="98"/>
              </a:cxn>
              <a:cxn ang="0">
                <a:pos x="132" y="60"/>
              </a:cxn>
              <a:cxn ang="0">
                <a:pos x="120" y="54"/>
              </a:cxn>
              <a:cxn ang="0">
                <a:pos x="89" y="2"/>
              </a:cxn>
              <a:cxn ang="0">
                <a:pos x="49" y="5"/>
              </a:cxn>
              <a:cxn ang="0">
                <a:pos x="0" y="55"/>
              </a:cxn>
              <a:cxn ang="0">
                <a:pos x="5" y="93"/>
              </a:cxn>
              <a:cxn ang="0">
                <a:pos x="16" y="85"/>
              </a:cxn>
              <a:cxn ang="0">
                <a:pos x="17" y="84"/>
              </a:cxn>
              <a:cxn ang="0">
                <a:pos x="18" y="68"/>
              </a:cxn>
              <a:cxn ang="0">
                <a:pos x="10" y="63"/>
              </a:cxn>
              <a:cxn ang="0">
                <a:pos x="9" y="60"/>
              </a:cxn>
              <a:cxn ang="0">
                <a:pos x="43" y="60"/>
              </a:cxn>
              <a:cxn ang="0">
                <a:pos x="53" y="60"/>
              </a:cxn>
              <a:cxn ang="0">
                <a:pos x="57" y="58"/>
              </a:cxn>
              <a:cxn ang="0">
                <a:pos x="45" y="60"/>
              </a:cxn>
              <a:cxn ang="0">
                <a:pos x="59" y="53"/>
              </a:cxn>
              <a:cxn ang="0">
                <a:pos x="75" y="31"/>
              </a:cxn>
              <a:cxn ang="0">
                <a:pos x="81" y="14"/>
              </a:cxn>
              <a:cxn ang="0">
                <a:pos x="65" y="19"/>
              </a:cxn>
              <a:cxn ang="0">
                <a:pos x="79" y="90"/>
              </a:cxn>
              <a:cxn ang="0">
                <a:pos x="122" y="79"/>
              </a:cxn>
              <a:cxn ang="0">
                <a:pos x="123" y="63"/>
              </a:cxn>
              <a:cxn ang="0">
                <a:pos x="77" y="112"/>
              </a:cxn>
              <a:cxn ang="0">
                <a:pos x="67" y="127"/>
              </a:cxn>
              <a:cxn ang="0">
                <a:pos x="77" y="66"/>
              </a:cxn>
              <a:cxn ang="0">
                <a:pos x="87" y="62"/>
              </a:cxn>
              <a:cxn ang="0">
                <a:pos x="63" y="83"/>
              </a:cxn>
              <a:cxn ang="0">
                <a:pos x="69" y="107"/>
              </a:cxn>
              <a:cxn ang="0">
                <a:pos x="65" y="112"/>
              </a:cxn>
              <a:cxn ang="0">
                <a:pos x="80" y="92"/>
              </a:cxn>
              <a:cxn ang="0">
                <a:pos x="76" y="96"/>
              </a:cxn>
              <a:cxn ang="0">
                <a:pos x="76" y="96"/>
              </a:cxn>
              <a:cxn ang="0">
                <a:pos x="62" y="95"/>
              </a:cxn>
              <a:cxn ang="0">
                <a:pos x="75" y="92"/>
              </a:cxn>
              <a:cxn ang="0">
                <a:pos x="66" y="86"/>
              </a:cxn>
              <a:cxn ang="0">
                <a:pos x="72" y="50"/>
              </a:cxn>
              <a:cxn ang="0">
                <a:pos x="57" y="19"/>
              </a:cxn>
              <a:cxn ang="0">
                <a:pos x="77" y="18"/>
              </a:cxn>
              <a:cxn ang="0">
                <a:pos x="75" y="20"/>
              </a:cxn>
              <a:cxn ang="0">
                <a:pos x="57" y="51"/>
              </a:cxn>
              <a:cxn ang="0">
                <a:pos x="40" y="84"/>
              </a:cxn>
              <a:cxn ang="0">
                <a:pos x="82" y="44"/>
              </a:cxn>
              <a:cxn ang="0">
                <a:pos x="47" y="84"/>
              </a:cxn>
              <a:cxn ang="0">
                <a:pos x="59" y="80"/>
              </a:cxn>
              <a:cxn ang="0">
                <a:pos x="82" y="45"/>
              </a:cxn>
              <a:cxn ang="0">
                <a:pos x="63" y="129"/>
              </a:cxn>
              <a:cxn ang="0">
                <a:pos x="77" y="129"/>
              </a:cxn>
              <a:cxn ang="0">
                <a:pos x="84" y="89"/>
              </a:cxn>
              <a:cxn ang="0">
                <a:pos x="92" y="87"/>
              </a:cxn>
              <a:cxn ang="0">
                <a:pos x="116" y="74"/>
              </a:cxn>
              <a:cxn ang="0">
                <a:pos x="119" y="85"/>
              </a:cxn>
              <a:cxn ang="0">
                <a:pos x="84" y="89"/>
              </a:cxn>
              <a:cxn ang="0">
                <a:pos x="114" y="63"/>
              </a:cxn>
              <a:cxn ang="0">
                <a:pos x="33" y="59"/>
              </a:cxn>
              <a:cxn ang="0">
                <a:pos x="23" y="65"/>
              </a:cxn>
              <a:cxn ang="0">
                <a:pos x="11" y="67"/>
              </a:cxn>
              <a:cxn ang="0">
                <a:pos x="35" y="68"/>
              </a:cxn>
            </a:cxnLst>
            <a:rect l="0" t="0" r="r" b="b"/>
            <a:pathLst>
              <a:path w="132" h="143">
                <a:moveTo>
                  <a:pt x="46" y="136"/>
                </a:moveTo>
                <a:lnTo>
                  <a:pt x="46" y="136"/>
                </a:lnTo>
                <a:lnTo>
                  <a:pt x="46" y="138"/>
                </a:lnTo>
                <a:lnTo>
                  <a:pt x="48" y="140"/>
                </a:lnTo>
                <a:lnTo>
                  <a:pt x="48" y="140"/>
                </a:lnTo>
                <a:lnTo>
                  <a:pt x="49" y="141"/>
                </a:lnTo>
                <a:lnTo>
                  <a:pt x="51" y="142"/>
                </a:lnTo>
                <a:lnTo>
                  <a:pt x="51" y="142"/>
                </a:lnTo>
                <a:lnTo>
                  <a:pt x="59" y="141"/>
                </a:lnTo>
                <a:lnTo>
                  <a:pt x="67" y="142"/>
                </a:lnTo>
                <a:lnTo>
                  <a:pt x="83" y="143"/>
                </a:lnTo>
                <a:lnTo>
                  <a:pt x="83" y="143"/>
                </a:lnTo>
                <a:lnTo>
                  <a:pt x="85" y="142"/>
                </a:lnTo>
                <a:lnTo>
                  <a:pt x="87" y="141"/>
                </a:lnTo>
                <a:lnTo>
                  <a:pt x="87" y="139"/>
                </a:lnTo>
                <a:lnTo>
                  <a:pt x="88" y="138"/>
                </a:lnTo>
                <a:lnTo>
                  <a:pt x="88" y="138"/>
                </a:lnTo>
                <a:lnTo>
                  <a:pt x="88" y="136"/>
                </a:lnTo>
                <a:lnTo>
                  <a:pt x="88" y="136"/>
                </a:lnTo>
                <a:lnTo>
                  <a:pt x="87" y="127"/>
                </a:lnTo>
                <a:lnTo>
                  <a:pt x="87" y="117"/>
                </a:lnTo>
                <a:lnTo>
                  <a:pt x="88" y="98"/>
                </a:lnTo>
                <a:lnTo>
                  <a:pt x="88" y="98"/>
                </a:lnTo>
                <a:lnTo>
                  <a:pt x="108" y="99"/>
                </a:lnTo>
                <a:lnTo>
                  <a:pt x="126" y="98"/>
                </a:lnTo>
                <a:lnTo>
                  <a:pt x="126" y="98"/>
                </a:lnTo>
                <a:lnTo>
                  <a:pt x="128" y="97"/>
                </a:lnTo>
                <a:lnTo>
                  <a:pt x="128" y="97"/>
                </a:lnTo>
                <a:lnTo>
                  <a:pt x="129" y="96"/>
                </a:lnTo>
                <a:lnTo>
                  <a:pt x="130" y="94"/>
                </a:lnTo>
                <a:lnTo>
                  <a:pt x="130" y="94"/>
                </a:lnTo>
                <a:lnTo>
                  <a:pt x="131" y="77"/>
                </a:lnTo>
                <a:lnTo>
                  <a:pt x="132" y="60"/>
                </a:lnTo>
                <a:lnTo>
                  <a:pt x="132" y="60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1" y="57"/>
                </a:lnTo>
                <a:lnTo>
                  <a:pt x="129" y="56"/>
                </a:lnTo>
                <a:lnTo>
                  <a:pt x="129" y="56"/>
                </a:lnTo>
                <a:lnTo>
                  <a:pt x="120" y="54"/>
                </a:lnTo>
                <a:lnTo>
                  <a:pt x="111" y="54"/>
                </a:lnTo>
                <a:lnTo>
                  <a:pt x="101" y="54"/>
                </a:lnTo>
                <a:lnTo>
                  <a:pt x="91" y="54"/>
                </a:lnTo>
                <a:lnTo>
                  <a:pt x="91" y="54"/>
                </a:lnTo>
                <a:lnTo>
                  <a:pt x="91" y="30"/>
                </a:lnTo>
                <a:lnTo>
                  <a:pt x="91" y="18"/>
                </a:lnTo>
                <a:lnTo>
                  <a:pt x="91" y="6"/>
                </a:lnTo>
                <a:lnTo>
                  <a:pt x="91" y="6"/>
                </a:lnTo>
                <a:lnTo>
                  <a:pt x="90" y="4"/>
                </a:lnTo>
                <a:lnTo>
                  <a:pt x="90" y="4"/>
                </a:lnTo>
                <a:lnTo>
                  <a:pt x="89" y="2"/>
                </a:lnTo>
                <a:lnTo>
                  <a:pt x="87" y="1"/>
                </a:lnTo>
                <a:lnTo>
                  <a:pt x="87" y="1"/>
                </a:lnTo>
                <a:lnTo>
                  <a:pt x="70" y="0"/>
                </a:lnTo>
                <a:lnTo>
                  <a:pt x="62" y="0"/>
                </a:lnTo>
                <a:lnTo>
                  <a:pt x="53" y="1"/>
                </a:lnTo>
                <a:lnTo>
                  <a:pt x="53" y="1"/>
                </a:lnTo>
                <a:lnTo>
                  <a:pt x="51" y="2"/>
                </a:lnTo>
                <a:lnTo>
                  <a:pt x="51" y="2"/>
                </a:lnTo>
                <a:lnTo>
                  <a:pt x="49" y="3"/>
                </a:lnTo>
                <a:lnTo>
                  <a:pt x="49" y="5"/>
                </a:lnTo>
                <a:lnTo>
                  <a:pt x="49" y="5"/>
                </a:lnTo>
                <a:lnTo>
                  <a:pt x="48" y="28"/>
                </a:lnTo>
                <a:lnTo>
                  <a:pt x="48" y="51"/>
                </a:lnTo>
                <a:lnTo>
                  <a:pt x="48" y="51"/>
                </a:lnTo>
                <a:lnTo>
                  <a:pt x="27" y="50"/>
                </a:lnTo>
                <a:lnTo>
                  <a:pt x="6" y="50"/>
                </a:lnTo>
                <a:lnTo>
                  <a:pt x="6" y="50"/>
                </a:lnTo>
                <a:lnTo>
                  <a:pt x="4" y="51"/>
                </a:lnTo>
                <a:lnTo>
                  <a:pt x="4" y="51"/>
                </a:lnTo>
                <a:lnTo>
                  <a:pt x="1" y="52"/>
                </a:lnTo>
                <a:lnTo>
                  <a:pt x="0" y="53"/>
                </a:lnTo>
                <a:lnTo>
                  <a:pt x="0" y="55"/>
                </a:lnTo>
                <a:lnTo>
                  <a:pt x="0" y="55"/>
                </a:lnTo>
                <a:lnTo>
                  <a:pt x="0" y="63"/>
                </a:lnTo>
                <a:lnTo>
                  <a:pt x="0" y="72"/>
                </a:lnTo>
                <a:lnTo>
                  <a:pt x="0" y="81"/>
                </a:lnTo>
                <a:lnTo>
                  <a:pt x="1" y="90"/>
                </a:lnTo>
                <a:lnTo>
                  <a:pt x="1" y="90"/>
                </a:lnTo>
                <a:lnTo>
                  <a:pt x="2" y="91"/>
                </a:lnTo>
                <a:lnTo>
                  <a:pt x="3" y="92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16" y="93"/>
                </a:lnTo>
                <a:lnTo>
                  <a:pt x="26" y="93"/>
                </a:lnTo>
                <a:lnTo>
                  <a:pt x="46" y="93"/>
                </a:lnTo>
                <a:lnTo>
                  <a:pt x="46" y="93"/>
                </a:lnTo>
                <a:lnTo>
                  <a:pt x="46" y="115"/>
                </a:lnTo>
                <a:lnTo>
                  <a:pt x="46" y="125"/>
                </a:lnTo>
                <a:lnTo>
                  <a:pt x="46" y="136"/>
                </a:lnTo>
                <a:lnTo>
                  <a:pt x="46" y="136"/>
                </a:lnTo>
                <a:close/>
                <a:moveTo>
                  <a:pt x="16" y="85"/>
                </a:moveTo>
                <a:lnTo>
                  <a:pt x="16" y="85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10" y="84"/>
                </a:lnTo>
                <a:lnTo>
                  <a:pt x="10" y="84"/>
                </a:lnTo>
                <a:lnTo>
                  <a:pt x="17" y="79"/>
                </a:lnTo>
                <a:lnTo>
                  <a:pt x="22" y="74"/>
                </a:lnTo>
                <a:lnTo>
                  <a:pt x="22" y="74"/>
                </a:lnTo>
                <a:lnTo>
                  <a:pt x="19" y="79"/>
                </a:lnTo>
                <a:lnTo>
                  <a:pt x="17" y="84"/>
                </a:lnTo>
                <a:lnTo>
                  <a:pt x="17" y="84"/>
                </a:lnTo>
                <a:lnTo>
                  <a:pt x="16" y="85"/>
                </a:lnTo>
                <a:lnTo>
                  <a:pt x="16" y="85"/>
                </a:lnTo>
                <a:close/>
                <a:moveTo>
                  <a:pt x="9" y="75"/>
                </a:moveTo>
                <a:lnTo>
                  <a:pt x="9" y="75"/>
                </a:lnTo>
                <a:lnTo>
                  <a:pt x="10" y="75"/>
                </a:lnTo>
                <a:lnTo>
                  <a:pt x="10" y="75"/>
                </a:lnTo>
                <a:lnTo>
                  <a:pt x="20" y="65"/>
                </a:lnTo>
                <a:lnTo>
                  <a:pt x="22" y="63"/>
                </a:lnTo>
                <a:lnTo>
                  <a:pt x="18" y="68"/>
                </a:lnTo>
                <a:lnTo>
                  <a:pt x="18" y="68"/>
                </a:lnTo>
                <a:lnTo>
                  <a:pt x="14" y="75"/>
                </a:lnTo>
                <a:lnTo>
                  <a:pt x="9" y="81"/>
                </a:lnTo>
                <a:lnTo>
                  <a:pt x="9" y="81"/>
                </a:lnTo>
                <a:lnTo>
                  <a:pt x="9" y="75"/>
                </a:lnTo>
                <a:lnTo>
                  <a:pt x="9" y="75"/>
                </a:lnTo>
                <a:close/>
                <a:moveTo>
                  <a:pt x="9" y="71"/>
                </a:moveTo>
                <a:lnTo>
                  <a:pt x="9" y="71"/>
                </a:lnTo>
                <a:lnTo>
                  <a:pt x="9" y="63"/>
                </a:lnTo>
                <a:lnTo>
                  <a:pt x="9" y="63"/>
                </a:lnTo>
                <a:lnTo>
                  <a:pt x="10" y="63"/>
                </a:lnTo>
                <a:lnTo>
                  <a:pt x="10" y="63"/>
                </a:lnTo>
                <a:lnTo>
                  <a:pt x="12" y="62"/>
                </a:lnTo>
                <a:lnTo>
                  <a:pt x="12" y="64"/>
                </a:lnTo>
                <a:lnTo>
                  <a:pt x="9" y="71"/>
                </a:lnTo>
                <a:lnTo>
                  <a:pt x="9" y="71"/>
                </a:lnTo>
                <a:close/>
                <a:moveTo>
                  <a:pt x="9" y="60"/>
                </a:moveTo>
                <a:lnTo>
                  <a:pt x="9" y="60"/>
                </a:lnTo>
                <a:lnTo>
                  <a:pt x="9" y="59"/>
                </a:lnTo>
                <a:lnTo>
                  <a:pt x="9" y="59"/>
                </a:lnTo>
                <a:lnTo>
                  <a:pt x="12" y="59"/>
                </a:lnTo>
                <a:lnTo>
                  <a:pt x="12" y="59"/>
                </a:lnTo>
                <a:lnTo>
                  <a:pt x="9" y="60"/>
                </a:lnTo>
                <a:lnTo>
                  <a:pt x="9" y="60"/>
                </a:lnTo>
                <a:close/>
                <a:moveTo>
                  <a:pt x="23" y="77"/>
                </a:moveTo>
                <a:lnTo>
                  <a:pt x="23" y="77"/>
                </a:lnTo>
                <a:lnTo>
                  <a:pt x="28" y="68"/>
                </a:lnTo>
                <a:lnTo>
                  <a:pt x="34" y="61"/>
                </a:lnTo>
                <a:lnTo>
                  <a:pt x="34" y="61"/>
                </a:lnTo>
                <a:lnTo>
                  <a:pt x="35" y="60"/>
                </a:lnTo>
                <a:lnTo>
                  <a:pt x="34" y="59"/>
                </a:lnTo>
                <a:lnTo>
                  <a:pt x="34" y="59"/>
                </a:lnTo>
                <a:lnTo>
                  <a:pt x="43" y="60"/>
                </a:lnTo>
                <a:lnTo>
                  <a:pt x="43" y="60"/>
                </a:lnTo>
                <a:lnTo>
                  <a:pt x="35" y="66"/>
                </a:lnTo>
                <a:lnTo>
                  <a:pt x="29" y="74"/>
                </a:lnTo>
                <a:lnTo>
                  <a:pt x="29" y="74"/>
                </a:lnTo>
                <a:lnTo>
                  <a:pt x="22" y="81"/>
                </a:lnTo>
                <a:lnTo>
                  <a:pt x="21" y="82"/>
                </a:lnTo>
                <a:lnTo>
                  <a:pt x="20" y="82"/>
                </a:lnTo>
                <a:lnTo>
                  <a:pt x="23" y="77"/>
                </a:lnTo>
                <a:lnTo>
                  <a:pt x="23" y="77"/>
                </a:lnTo>
                <a:close/>
                <a:moveTo>
                  <a:pt x="45" y="60"/>
                </a:moveTo>
                <a:lnTo>
                  <a:pt x="45" y="60"/>
                </a:lnTo>
                <a:lnTo>
                  <a:pt x="53" y="60"/>
                </a:lnTo>
                <a:lnTo>
                  <a:pt x="53" y="60"/>
                </a:lnTo>
                <a:lnTo>
                  <a:pt x="55" y="59"/>
                </a:lnTo>
                <a:lnTo>
                  <a:pt x="55" y="59"/>
                </a:lnTo>
                <a:lnTo>
                  <a:pt x="57" y="58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68" y="51"/>
                </a:lnTo>
                <a:lnTo>
                  <a:pt x="68" y="51"/>
                </a:lnTo>
                <a:lnTo>
                  <a:pt x="57" y="58"/>
                </a:lnTo>
                <a:lnTo>
                  <a:pt x="46" y="67"/>
                </a:lnTo>
                <a:lnTo>
                  <a:pt x="46" y="67"/>
                </a:lnTo>
                <a:lnTo>
                  <a:pt x="37" y="74"/>
                </a:lnTo>
                <a:lnTo>
                  <a:pt x="33" y="77"/>
                </a:lnTo>
                <a:lnTo>
                  <a:pt x="30" y="81"/>
                </a:lnTo>
                <a:lnTo>
                  <a:pt x="30" y="81"/>
                </a:lnTo>
                <a:lnTo>
                  <a:pt x="37" y="70"/>
                </a:lnTo>
                <a:lnTo>
                  <a:pt x="44" y="61"/>
                </a:lnTo>
                <a:lnTo>
                  <a:pt x="44" y="61"/>
                </a:lnTo>
                <a:lnTo>
                  <a:pt x="45" y="60"/>
                </a:lnTo>
                <a:lnTo>
                  <a:pt x="45" y="60"/>
                </a:lnTo>
                <a:close/>
                <a:moveTo>
                  <a:pt x="83" y="10"/>
                </a:moveTo>
                <a:lnTo>
                  <a:pt x="83" y="10"/>
                </a:lnTo>
                <a:lnTo>
                  <a:pt x="83" y="27"/>
                </a:lnTo>
                <a:lnTo>
                  <a:pt x="82" y="44"/>
                </a:lnTo>
                <a:lnTo>
                  <a:pt x="82" y="44"/>
                </a:lnTo>
                <a:lnTo>
                  <a:pt x="82" y="43"/>
                </a:lnTo>
                <a:lnTo>
                  <a:pt x="81" y="43"/>
                </a:lnTo>
                <a:lnTo>
                  <a:pt x="81" y="43"/>
                </a:lnTo>
                <a:lnTo>
                  <a:pt x="65" y="50"/>
                </a:lnTo>
                <a:lnTo>
                  <a:pt x="65" y="50"/>
                </a:lnTo>
                <a:lnTo>
                  <a:pt x="59" y="53"/>
                </a:lnTo>
                <a:lnTo>
                  <a:pt x="61" y="51"/>
                </a:lnTo>
                <a:lnTo>
                  <a:pt x="61" y="51"/>
                </a:lnTo>
                <a:lnTo>
                  <a:pt x="68" y="47"/>
                </a:lnTo>
                <a:lnTo>
                  <a:pt x="73" y="42"/>
                </a:lnTo>
                <a:lnTo>
                  <a:pt x="78" y="36"/>
                </a:lnTo>
                <a:lnTo>
                  <a:pt x="82" y="30"/>
                </a:lnTo>
                <a:lnTo>
                  <a:pt x="82" y="30"/>
                </a:lnTo>
                <a:lnTo>
                  <a:pt x="82" y="29"/>
                </a:lnTo>
                <a:lnTo>
                  <a:pt x="81" y="29"/>
                </a:lnTo>
                <a:lnTo>
                  <a:pt x="81" y="29"/>
                </a:lnTo>
                <a:lnTo>
                  <a:pt x="75" y="31"/>
                </a:lnTo>
                <a:lnTo>
                  <a:pt x="69" y="34"/>
                </a:lnTo>
                <a:lnTo>
                  <a:pt x="69" y="34"/>
                </a:lnTo>
                <a:lnTo>
                  <a:pt x="60" y="41"/>
                </a:lnTo>
                <a:lnTo>
                  <a:pt x="57" y="43"/>
                </a:lnTo>
                <a:lnTo>
                  <a:pt x="59" y="41"/>
                </a:lnTo>
                <a:lnTo>
                  <a:pt x="59" y="41"/>
                </a:lnTo>
                <a:lnTo>
                  <a:pt x="71" y="29"/>
                </a:lnTo>
                <a:lnTo>
                  <a:pt x="76" y="23"/>
                </a:lnTo>
                <a:lnTo>
                  <a:pt x="81" y="16"/>
                </a:lnTo>
                <a:lnTo>
                  <a:pt x="81" y="16"/>
                </a:lnTo>
                <a:lnTo>
                  <a:pt x="81" y="14"/>
                </a:lnTo>
                <a:lnTo>
                  <a:pt x="79" y="14"/>
                </a:lnTo>
                <a:lnTo>
                  <a:pt x="79" y="14"/>
                </a:lnTo>
                <a:lnTo>
                  <a:pt x="73" y="18"/>
                </a:lnTo>
                <a:lnTo>
                  <a:pt x="68" y="22"/>
                </a:lnTo>
                <a:lnTo>
                  <a:pt x="62" y="26"/>
                </a:lnTo>
                <a:lnTo>
                  <a:pt x="56" y="30"/>
                </a:lnTo>
                <a:lnTo>
                  <a:pt x="56" y="30"/>
                </a:lnTo>
                <a:lnTo>
                  <a:pt x="56" y="29"/>
                </a:lnTo>
                <a:lnTo>
                  <a:pt x="56" y="29"/>
                </a:lnTo>
                <a:lnTo>
                  <a:pt x="65" y="19"/>
                </a:lnTo>
                <a:lnTo>
                  <a:pt x="65" y="19"/>
                </a:lnTo>
                <a:lnTo>
                  <a:pt x="69" y="14"/>
                </a:lnTo>
                <a:lnTo>
                  <a:pt x="73" y="9"/>
                </a:lnTo>
                <a:lnTo>
                  <a:pt x="73" y="9"/>
                </a:lnTo>
                <a:lnTo>
                  <a:pt x="83" y="10"/>
                </a:lnTo>
                <a:lnTo>
                  <a:pt x="83" y="10"/>
                </a:lnTo>
                <a:close/>
                <a:moveTo>
                  <a:pt x="108" y="63"/>
                </a:moveTo>
                <a:lnTo>
                  <a:pt x="108" y="63"/>
                </a:lnTo>
                <a:lnTo>
                  <a:pt x="98" y="72"/>
                </a:lnTo>
                <a:lnTo>
                  <a:pt x="88" y="82"/>
                </a:lnTo>
                <a:lnTo>
                  <a:pt x="88" y="82"/>
                </a:lnTo>
                <a:lnTo>
                  <a:pt x="79" y="90"/>
                </a:lnTo>
                <a:lnTo>
                  <a:pt x="79" y="90"/>
                </a:lnTo>
                <a:lnTo>
                  <a:pt x="80" y="88"/>
                </a:lnTo>
                <a:lnTo>
                  <a:pt x="82" y="86"/>
                </a:lnTo>
                <a:lnTo>
                  <a:pt x="85" y="81"/>
                </a:lnTo>
                <a:lnTo>
                  <a:pt x="85" y="81"/>
                </a:lnTo>
                <a:lnTo>
                  <a:pt x="98" y="63"/>
                </a:lnTo>
                <a:lnTo>
                  <a:pt x="98" y="63"/>
                </a:lnTo>
                <a:lnTo>
                  <a:pt x="108" y="63"/>
                </a:lnTo>
                <a:lnTo>
                  <a:pt x="108" y="63"/>
                </a:lnTo>
                <a:close/>
                <a:moveTo>
                  <a:pt x="122" y="79"/>
                </a:moveTo>
                <a:lnTo>
                  <a:pt x="122" y="79"/>
                </a:lnTo>
                <a:lnTo>
                  <a:pt x="121" y="79"/>
                </a:lnTo>
                <a:lnTo>
                  <a:pt x="121" y="79"/>
                </a:lnTo>
                <a:lnTo>
                  <a:pt x="115" y="82"/>
                </a:lnTo>
                <a:lnTo>
                  <a:pt x="113" y="82"/>
                </a:lnTo>
                <a:lnTo>
                  <a:pt x="113" y="82"/>
                </a:lnTo>
                <a:lnTo>
                  <a:pt x="115" y="79"/>
                </a:lnTo>
                <a:lnTo>
                  <a:pt x="115" y="79"/>
                </a:lnTo>
                <a:lnTo>
                  <a:pt x="120" y="71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2" y="79"/>
                </a:lnTo>
                <a:lnTo>
                  <a:pt x="122" y="79"/>
                </a:lnTo>
                <a:close/>
                <a:moveTo>
                  <a:pt x="67" y="127"/>
                </a:moveTo>
                <a:lnTo>
                  <a:pt x="67" y="127"/>
                </a:lnTo>
                <a:lnTo>
                  <a:pt x="73" y="120"/>
                </a:lnTo>
                <a:lnTo>
                  <a:pt x="78" y="114"/>
                </a:lnTo>
                <a:lnTo>
                  <a:pt x="78" y="114"/>
                </a:lnTo>
                <a:lnTo>
                  <a:pt x="78" y="113"/>
                </a:lnTo>
                <a:lnTo>
                  <a:pt x="77" y="112"/>
                </a:lnTo>
                <a:lnTo>
                  <a:pt x="77" y="112"/>
                </a:lnTo>
                <a:lnTo>
                  <a:pt x="69" y="118"/>
                </a:lnTo>
                <a:lnTo>
                  <a:pt x="61" y="123"/>
                </a:lnTo>
                <a:lnTo>
                  <a:pt x="61" y="123"/>
                </a:lnTo>
                <a:lnTo>
                  <a:pt x="71" y="114"/>
                </a:lnTo>
                <a:lnTo>
                  <a:pt x="75" y="109"/>
                </a:lnTo>
                <a:lnTo>
                  <a:pt x="79" y="104"/>
                </a:lnTo>
                <a:lnTo>
                  <a:pt x="79" y="104"/>
                </a:lnTo>
                <a:lnTo>
                  <a:pt x="78" y="122"/>
                </a:lnTo>
                <a:lnTo>
                  <a:pt x="78" y="122"/>
                </a:lnTo>
                <a:lnTo>
                  <a:pt x="73" y="124"/>
                </a:lnTo>
                <a:lnTo>
                  <a:pt x="67" y="127"/>
                </a:lnTo>
                <a:lnTo>
                  <a:pt x="67" y="127"/>
                </a:lnTo>
                <a:close/>
                <a:moveTo>
                  <a:pt x="83" y="55"/>
                </a:moveTo>
                <a:lnTo>
                  <a:pt x="83" y="55"/>
                </a:lnTo>
                <a:lnTo>
                  <a:pt x="83" y="57"/>
                </a:lnTo>
                <a:lnTo>
                  <a:pt x="83" y="57"/>
                </a:lnTo>
                <a:lnTo>
                  <a:pt x="83" y="58"/>
                </a:lnTo>
                <a:lnTo>
                  <a:pt x="83" y="58"/>
                </a:lnTo>
                <a:lnTo>
                  <a:pt x="83" y="59"/>
                </a:lnTo>
                <a:lnTo>
                  <a:pt x="84" y="61"/>
                </a:lnTo>
                <a:lnTo>
                  <a:pt x="84" y="61"/>
                </a:lnTo>
                <a:lnTo>
                  <a:pt x="77" y="66"/>
                </a:lnTo>
                <a:lnTo>
                  <a:pt x="71" y="72"/>
                </a:lnTo>
                <a:lnTo>
                  <a:pt x="64" y="79"/>
                </a:lnTo>
                <a:lnTo>
                  <a:pt x="58" y="84"/>
                </a:lnTo>
                <a:lnTo>
                  <a:pt x="58" y="84"/>
                </a:lnTo>
                <a:lnTo>
                  <a:pt x="64" y="78"/>
                </a:lnTo>
                <a:lnTo>
                  <a:pt x="70" y="70"/>
                </a:lnTo>
                <a:lnTo>
                  <a:pt x="76" y="62"/>
                </a:lnTo>
                <a:lnTo>
                  <a:pt x="83" y="55"/>
                </a:lnTo>
                <a:lnTo>
                  <a:pt x="83" y="55"/>
                </a:lnTo>
                <a:close/>
                <a:moveTo>
                  <a:pt x="87" y="62"/>
                </a:moveTo>
                <a:lnTo>
                  <a:pt x="87" y="62"/>
                </a:lnTo>
                <a:lnTo>
                  <a:pt x="87" y="62"/>
                </a:lnTo>
                <a:lnTo>
                  <a:pt x="87" y="62"/>
                </a:lnTo>
                <a:lnTo>
                  <a:pt x="83" y="65"/>
                </a:lnTo>
                <a:lnTo>
                  <a:pt x="79" y="69"/>
                </a:lnTo>
                <a:lnTo>
                  <a:pt x="72" y="77"/>
                </a:lnTo>
                <a:lnTo>
                  <a:pt x="72" y="77"/>
                </a:lnTo>
                <a:lnTo>
                  <a:pt x="54" y="95"/>
                </a:lnTo>
                <a:lnTo>
                  <a:pt x="54" y="95"/>
                </a:lnTo>
                <a:lnTo>
                  <a:pt x="54" y="89"/>
                </a:lnTo>
                <a:lnTo>
                  <a:pt x="54" y="89"/>
                </a:lnTo>
                <a:lnTo>
                  <a:pt x="63" y="83"/>
                </a:lnTo>
                <a:lnTo>
                  <a:pt x="71" y="76"/>
                </a:lnTo>
                <a:lnTo>
                  <a:pt x="78" y="68"/>
                </a:lnTo>
                <a:lnTo>
                  <a:pt x="87" y="62"/>
                </a:lnTo>
                <a:lnTo>
                  <a:pt x="87" y="62"/>
                </a:lnTo>
                <a:close/>
                <a:moveTo>
                  <a:pt x="79" y="103"/>
                </a:moveTo>
                <a:lnTo>
                  <a:pt x="79" y="103"/>
                </a:lnTo>
                <a:lnTo>
                  <a:pt x="79" y="102"/>
                </a:lnTo>
                <a:lnTo>
                  <a:pt x="78" y="102"/>
                </a:lnTo>
                <a:lnTo>
                  <a:pt x="78" y="102"/>
                </a:lnTo>
                <a:lnTo>
                  <a:pt x="73" y="104"/>
                </a:lnTo>
                <a:lnTo>
                  <a:pt x="69" y="107"/>
                </a:lnTo>
                <a:lnTo>
                  <a:pt x="60" y="113"/>
                </a:lnTo>
                <a:lnTo>
                  <a:pt x="60" y="113"/>
                </a:lnTo>
                <a:lnTo>
                  <a:pt x="70" y="104"/>
                </a:lnTo>
                <a:lnTo>
                  <a:pt x="75" y="100"/>
                </a:lnTo>
                <a:lnTo>
                  <a:pt x="80" y="95"/>
                </a:lnTo>
                <a:lnTo>
                  <a:pt x="80" y="95"/>
                </a:lnTo>
                <a:lnTo>
                  <a:pt x="79" y="103"/>
                </a:lnTo>
                <a:lnTo>
                  <a:pt x="79" y="103"/>
                </a:lnTo>
                <a:close/>
                <a:moveTo>
                  <a:pt x="55" y="118"/>
                </a:moveTo>
                <a:lnTo>
                  <a:pt x="55" y="118"/>
                </a:lnTo>
                <a:lnTo>
                  <a:pt x="65" y="112"/>
                </a:lnTo>
                <a:lnTo>
                  <a:pt x="70" y="108"/>
                </a:lnTo>
                <a:lnTo>
                  <a:pt x="76" y="105"/>
                </a:lnTo>
                <a:lnTo>
                  <a:pt x="76" y="105"/>
                </a:lnTo>
                <a:lnTo>
                  <a:pt x="71" y="111"/>
                </a:lnTo>
                <a:lnTo>
                  <a:pt x="66" y="116"/>
                </a:lnTo>
                <a:lnTo>
                  <a:pt x="55" y="125"/>
                </a:lnTo>
                <a:lnTo>
                  <a:pt x="55" y="125"/>
                </a:lnTo>
                <a:lnTo>
                  <a:pt x="55" y="118"/>
                </a:lnTo>
                <a:lnTo>
                  <a:pt x="55" y="118"/>
                </a:lnTo>
                <a:close/>
                <a:moveTo>
                  <a:pt x="80" y="92"/>
                </a:moveTo>
                <a:lnTo>
                  <a:pt x="80" y="92"/>
                </a:lnTo>
                <a:lnTo>
                  <a:pt x="80" y="92"/>
                </a:lnTo>
                <a:lnTo>
                  <a:pt x="80" y="92"/>
                </a:lnTo>
                <a:lnTo>
                  <a:pt x="79" y="92"/>
                </a:lnTo>
                <a:lnTo>
                  <a:pt x="79" y="92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0" y="92"/>
                </a:lnTo>
                <a:lnTo>
                  <a:pt x="80" y="92"/>
                </a:lnTo>
                <a:close/>
                <a:moveTo>
                  <a:pt x="76" y="96"/>
                </a:moveTo>
                <a:lnTo>
                  <a:pt x="76" y="96"/>
                </a:lnTo>
                <a:lnTo>
                  <a:pt x="71" y="101"/>
                </a:lnTo>
                <a:lnTo>
                  <a:pt x="65" y="105"/>
                </a:lnTo>
                <a:lnTo>
                  <a:pt x="60" y="110"/>
                </a:lnTo>
                <a:lnTo>
                  <a:pt x="55" y="115"/>
                </a:lnTo>
                <a:lnTo>
                  <a:pt x="55" y="115"/>
                </a:lnTo>
                <a:lnTo>
                  <a:pt x="54" y="108"/>
                </a:lnTo>
                <a:lnTo>
                  <a:pt x="54" y="108"/>
                </a:lnTo>
                <a:lnTo>
                  <a:pt x="65" y="101"/>
                </a:lnTo>
                <a:lnTo>
                  <a:pt x="76" y="96"/>
                </a:lnTo>
                <a:lnTo>
                  <a:pt x="76" y="96"/>
                </a:lnTo>
                <a:close/>
                <a:moveTo>
                  <a:pt x="75" y="92"/>
                </a:moveTo>
                <a:lnTo>
                  <a:pt x="75" y="92"/>
                </a:lnTo>
                <a:lnTo>
                  <a:pt x="75" y="93"/>
                </a:lnTo>
                <a:lnTo>
                  <a:pt x="75" y="94"/>
                </a:lnTo>
                <a:lnTo>
                  <a:pt x="75" y="94"/>
                </a:lnTo>
                <a:lnTo>
                  <a:pt x="65" y="99"/>
                </a:lnTo>
                <a:lnTo>
                  <a:pt x="54" y="105"/>
                </a:lnTo>
                <a:lnTo>
                  <a:pt x="54" y="105"/>
                </a:lnTo>
                <a:lnTo>
                  <a:pt x="54" y="100"/>
                </a:lnTo>
                <a:lnTo>
                  <a:pt x="54" y="100"/>
                </a:lnTo>
                <a:lnTo>
                  <a:pt x="62" y="95"/>
                </a:lnTo>
                <a:lnTo>
                  <a:pt x="69" y="89"/>
                </a:lnTo>
                <a:lnTo>
                  <a:pt x="81" y="75"/>
                </a:lnTo>
                <a:lnTo>
                  <a:pt x="81" y="75"/>
                </a:lnTo>
                <a:lnTo>
                  <a:pt x="88" y="67"/>
                </a:lnTo>
                <a:lnTo>
                  <a:pt x="88" y="67"/>
                </a:lnTo>
                <a:lnTo>
                  <a:pt x="93" y="62"/>
                </a:lnTo>
                <a:lnTo>
                  <a:pt x="93" y="62"/>
                </a:lnTo>
                <a:lnTo>
                  <a:pt x="96" y="62"/>
                </a:lnTo>
                <a:lnTo>
                  <a:pt x="96" y="62"/>
                </a:lnTo>
                <a:lnTo>
                  <a:pt x="85" y="78"/>
                </a:lnTo>
                <a:lnTo>
                  <a:pt x="75" y="92"/>
                </a:lnTo>
                <a:lnTo>
                  <a:pt x="75" y="92"/>
                </a:lnTo>
                <a:close/>
                <a:moveTo>
                  <a:pt x="67" y="87"/>
                </a:moveTo>
                <a:lnTo>
                  <a:pt x="67" y="87"/>
                </a:lnTo>
                <a:lnTo>
                  <a:pt x="62" y="92"/>
                </a:lnTo>
                <a:lnTo>
                  <a:pt x="57" y="96"/>
                </a:lnTo>
                <a:lnTo>
                  <a:pt x="57" y="96"/>
                </a:lnTo>
                <a:lnTo>
                  <a:pt x="55" y="97"/>
                </a:lnTo>
                <a:lnTo>
                  <a:pt x="59" y="93"/>
                </a:lnTo>
                <a:lnTo>
                  <a:pt x="59" y="93"/>
                </a:lnTo>
                <a:lnTo>
                  <a:pt x="66" y="86"/>
                </a:lnTo>
                <a:lnTo>
                  <a:pt x="66" y="86"/>
                </a:lnTo>
                <a:lnTo>
                  <a:pt x="78" y="75"/>
                </a:lnTo>
                <a:lnTo>
                  <a:pt x="89" y="62"/>
                </a:lnTo>
                <a:lnTo>
                  <a:pt x="89" y="62"/>
                </a:lnTo>
                <a:lnTo>
                  <a:pt x="91" y="62"/>
                </a:lnTo>
                <a:lnTo>
                  <a:pt x="91" y="62"/>
                </a:lnTo>
                <a:lnTo>
                  <a:pt x="84" y="68"/>
                </a:lnTo>
                <a:lnTo>
                  <a:pt x="79" y="75"/>
                </a:lnTo>
                <a:lnTo>
                  <a:pt x="67" y="87"/>
                </a:lnTo>
                <a:lnTo>
                  <a:pt x="67" y="87"/>
                </a:lnTo>
                <a:close/>
                <a:moveTo>
                  <a:pt x="72" y="50"/>
                </a:moveTo>
                <a:lnTo>
                  <a:pt x="72" y="50"/>
                </a:lnTo>
                <a:lnTo>
                  <a:pt x="72" y="49"/>
                </a:lnTo>
                <a:lnTo>
                  <a:pt x="72" y="49"/>
                </a:lnTo>
                <a:lnTo>
                  <a:pt x="78" y="47"/>
                </a:lnTo>
                <a:lnTo>
                  <a:pt x="78" y="47"/>
                </a:lnTo>
                <a:lnTo>
                  <a:pt x="72" y="50"/>
                </a:lnTo>
                <a:lnTo>
                  <a:pt x="72" y="50"/>
                </a:lnTo>
                <a:close/>
                <a:moveTo>
                  <a:pt x="64" y="17"/>
                </a:moveTo>
                <a:lnTo>
                  <a:pt x="64" y="17"/>
                </a:lnTo>
                <a:lnTo>
                  <a:pt x="56" y="25"/>
                </a:lnTo>
                <a:lnTo>
                  <a:pt x="56" y="25"/>
                </a:lnTo>
                <a:lnTo>
                  <a:pt x="57" y="19"/>
                </a:lnTo>
                <a:lnTo>
                  <a:pt x="57" y="19"/>
                </a:lnTo>
                <a:lnTo>
                  <a:pt x="66" y="14"/>
                </a:lnTo>
                <a:lnTo>
                  <a:pt x="66" y="14"/>
                </a:lnTo>
                <a:lnTo>
                  <a:pt x="70" y="12"/>
                </a:lnTo>
                <a:lnTo>
                  <a:pt x="69" y="13"/>
                </a:lnTo>
                <a:lnTo>
                  <a:pt x="64" y="17"/>
                </a:lnTo>
                <a:lnTo>
                  <a:pt x="64" y="17"/>
                </a:lnTo>
                <a:close/>
                <a:moveTo>
                  <a:pt x="75" y="20"/>
                </a:moveTo>
                <a:lnTo>
                  <a:pt x="75" y="20"/>
                </a:lnTo>
                <a:lnTo>
                  <a:pt x="77" y="18"/>
                </a:lnTo>
                <a:lnTo>
                  <a:pt x="77" y="18"/>
                </a:lnTo>
                <a:lnTo>
                  <a:pt x="74" y="22"/>
                </a:lnTo>
                <a:lnTo>
                  <a:pt x="66" y="31"/>
                </a:lnTo>
                <a:lnTo>
                  <a:pt x="66" y="31"/>
                </a:lnTo>
                <a:lnTo>
                  <a:pt x="57" y="40"/>
                </a:lnTo>
                <a:lnTo>
                  <a:pt x="57" y="40"/>
                </a:lnTo>
                <a:lnTo>
                  <a:pt x="56" y="33"/>
                </a:lnTo>
                <a:lnTo>
                  <a:pt x="56" y="33"/>
                </a:lnTo>
                <a:lnTo>
                  <a:pt x="61" y="30"/>
                </a:lnTo>
                <a:lnTo>
                  <a:pt x="66" y="27"/>
                </a:lnTo>
                <a:lnTo>
                  <a:pt x="75" y="20"/>
                </a:lnTo>
                <a:lnTo>
                  <a:pt x="75" y="20"/>
                </a:lnTo>
                <a:close/>
                <a:moveTo>
                  <a:pt x="74" y="34"/>
                </a:moveTo>
                <a:lnTo>
                  <a:pt x="74" y="34"/>
                </a:lnTo>
                <a:lnTo>
                  <a:pt x="77" y="32"/>
                </a:lnTo>
                <a:lnTo>
                  <a:pt x="78" y="32"/>
                </a:lnTo>
                <a:lnTo>
                  <a:pt x="78" y="33"/>
                </a:lnTo>
                <a:lnTo>
                  <a:pt x="77" y="34"/>
                </a:lnTo>
                <a:lnTo>
                  <a:pt x="71" y="41"/>
                </a:lnTo>
                <a:lnTo>
                  <a:pt x="71" y="41"/>
                </a:lnTo>
                <a:lnTo>
                  <a:pt x="64" y="47"/>
                </a:lnTo>
                <a:lnTo>
                  <a:pt x="57" y="51"/>
                </a:lnTo>
                <a:lnTo>
                  <a:pt x="57" y="51"/>
                </a:lnTo>
                <a:lnTo>
                  <a:pt x="57" y="45"/>
                </a:lnTo>
                <a:lnTo>
                  <a:pt x="57" y="45"/>
                </a:lnTo>
                <a:lnTo>
                  <a:pt x="65" y="40"/>
                </a:lnTo>
                <a:lnTo>
                  <a:pt x="74" y="34"/>
                </a:lnTo>
                <a:lnTo>
                  <a:pt x="74" y="34"/>
                </a:lnTo>
                <a:close/>
                <a:moveTo>
                  <a:pt x="68" y="52"/>
                </a:moveTo>
                <a:lnTo>
                  <a:pt x="68" y="52"/>
                </a:lnTo>
                <a:lnTo>
                  <a:pt x="53" y="66"/>
                </a:lnTo>
                <a:lnTo>
                  <a:pt x="46" y="75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28" y="85"/>
                </a:lnTo>
                <a:lnTo>
                  <a:pt x="28" y="85"/>
                </a:lnTo>
                <a:lnTo>
                  <a:pt x="48" y="68"/>
                </a:lnTo>
                <a:lnTo>
                  <a:pt x="58" y="60"/>
                </a:lnTo>
                <a:lnTo>
                  <a:pt x="68" y="52"/>
                </a:lnTo>
                <a:lnTo>
                  <a:pt x="68" y="52"/>
                </a:lnTo>
                <a:close/>
                <a:moveTo>
                  <a:pt x="82" y="45"/>
                </a:moveTo>
                <a:lnTo>
                  <a:pt x="82" y="45"/>
                </a:lnTo>
                <a:lnTo>
                  <a:pt x="82" y="44"/>
                </a:lnTo>
                <a:lnTo>
                  <a:pt x="82" y="44"/>
                </a:lnTo>
                <a:lnTo>
                  <a:pt x="83" y="52"/>
                </a:lnTo>
                <a:lnTo>
                  <a:pt x="83" y="52"/>
                </a:lnTo>
                <a:lnTo>
                  <a:pt x="82" y="52"/>
                </a:lnTo>
                <a:lnTo>
                  <a:pt x="82" y="52"/>
                </a:lnTo>
                <a:lnTo>
                  <a:pt x="64" y="66"/>
                </a:lnTo>
                <a:lnTo>
                  <a:pt x="55" y="74"/>
                </a:lnTo>
                <a:lnTo>
                  <a:pt x="47" y="82"/>
                </a:lnTo>
                <a:lnTo>
                  <a:pt x="47" y="82"/>
                </a:lnTo>
                <a:lnTo>
                  <a:pt x="47" y="83"/>
                </a:lnTo>
                <a:lnTo>
                  <a:pt x="47" y="84"/>
                </a:lnTo>
                <a:lnTo>
                  <a:pt x="48" y="84"/>
                </a:lnTo>
                <a:lnTo>
                  <a:pt x="49" y="84"/>
                </a:lnTo>
                <a:lnTo>
                  <a:pt x="49" y="84"/>
                </a:lnTo>
                <a:lnTo>
                  <a:pt x="62" y="70"/>
                </a:lnTo>
                <a:lnTo>
                  <a:pt x="62" y="70"/>
                </a:lnTo>
                <a:lnTo>
                  <a:pt x="73" y="62"/>
                </a:lnTo>
                <a:lnTo>
                  <a:pt x="73" y="62"/>
                </a:lnTo>
                <a:lnTo>
                  <a:pt x="73" y="61"/>
                </a:lnTo>
                <a:lnTo>
                  <a:pt x="73" y="61"/>
                </a:lnTo>
                <a:lnTo>
                  <a:pt x="64" y="74"/>
                </a:lnTo>
                <a:lnTo>
                  <a:pt x="59" y="80"/>
                </a:lnTo>
                <a:lnTo>
                  <a:pt x="54" y="86"/>
                </a:lnTo>
                <a:lnTo>
                  <a:pt x="54" y="86"/>
                </a:lnTo>
                <a:lnTo>
                  <a:pt x="52" y="85"/>
                </a:lnTo>
                <a:lnTo>
                  <a:pt x="52" y="85"/>
                </a:lnTo>
                <a:lnTo>
                  <a:pt x="50" y="84"/>
                </a:lnTo>
                <a:lnTo>
                  <a:pt x="50" y="84"/>
                </a:lnTo>
                <a:lnTo>
                  <a:pt x="42" y="84"/>
                </a:lnTo>
                <a:lnTo>
                  <a:pt x="42" y="84"/>
                </a:lnTo>
                <a:lnTo>
                  <a:pt x="52" y="74"/>
                </a:lnTo>
                <a:lnTo>
                  <a:pt x="61" y="63"/>
                </a:lnTo>
                <a:lnTo>
                  <a:pt x="82" y="45"/>
                </a:lnTo>
                <a:lnTo>
                  <a:pt x="82" y="45"/>
                </a:lnTo>
                <a:close/>
                <a:moveTo>
                  <a:pt x="55" y="133"/>
                </a:moveTo>
                <a:lnTo>
                  <a:pt x="55" y="133"/>
                </a:lnTo>
                <a:lnTo>
                  <a:pt x="55" y="129"/>
                </a:lnTo>
                <a:lnTo>
                  <a:pt x="55" y="129"/>
                </a:lnTo>
                <a:lnTo>
                  <a:pt x="60" y="126"/>
                </a:lnTo>
                <a:lnTo>
                  <a:pt x="64" y="123"/>
                </a:lnTo>
                <a:lnTo>
                  <a:pt x="73" y="117"/>
                </a:lnTo>
                <a:lnTo>
                  <a:pt x="73" y="117"/>
                </a:lnTo>
                <a:lnTo>
                  <a:pt x="68" y="123"/>
                </a:lnTo>
                <a:lnTo>
                  <a:pt x="63" y="129"/>
                </a:lnTo>
                <a:lnTo>
                  <a:pt x="63" y="129"/>
                </a:lnTo>
                <a:lnTo>
                  <a:pt x="63" y="130"/>
                </a:lnTo>
                <a:lnTo>
                  <a:pt x="64" y="130"/>
                </a:lnTo>
                <a:lnTo>
                  <a:pt x="64" y="130"/>
                </a:lnTo>
                <a:lnTo>
                  <a:pt x="70" y="128"/>
                </a:lnTo>
                <a:lnTo>
                  <a:pt x="70" y="128"/>
                </a:lnTo>
                <a:lnTo>
                  <a:pt x="75" y="125"/>
                </a:lnTo>
                <a:lnTo>
                  <a:pt x="75" y="125"/>
                </a:lnTo>
                <a:lnTo>
                  <a:pt x="77" y="125"/>
                </a:lnTo>
                <a:lnTo>
                  <a:pt x="78" y="126"/>
                </a:lnTo>
                <a:lnTo>
                  <a:pt x="77" y="129"/>
                </a:lnTo>
                <a:lnTo>
                  <a:pt x="77" y="129"/>
                </a:lnTo>
                <a:lnTo>
                  <a:pt x="78" y="130"/>
                </a:lnTo>
                <a:lnTo>
                  <a:pt x="78" y="130"/>
                </a:lnTo>
                <a:lnTo>
                  <a:pt x="78" y="130"/>
                </a:lnTo>
                <a:lnTo>
                  <a:pt x="79" y="134"/>
                </a:lnTo>
                <a:lnTo>
                  <a:pt x="79" y="134"/>
                </a:lnTo>
                <a:lnTo>
                  <a:pt x="67" y="133"/>
                </a:lnTo>
                <a:lnTo>
                  <a:pt x="55" y="133"/>
                </a:lnTo>
                <a:lnTo>
                  <a:pt x="55" y="133"/>
                </a:lnTo>
                <a:close/>
                <a:moveTo>
                  <a:pt x="84" y="89"/>
                </a:moveTo>
                <a:lnTo>
                  <a:pt x="84" y="89"/>
                </a:lnTo>
                <a:lnTo>
                  <a:pt x="83" y="90"/>
                </a:lnTo>
                <a:lnTo>
                  <a:pt x="83" y="90"/>
                </a:lnTo>
                <a:lnTo>
                  <a:pt x="93" y="81"/>
                </a:lnTo>
                <a:lnTo>
                  <a:pt x="103" y="70"/>
                </a:lnTo>
                <a:lnTo>
                  <a:pt x="103" y="70"/>
                </a:lnTo>
                <a:lnTo>
                  <a:pt x="109" y="65"/>
                </a:lnTo>
                <a:lnTo>
                  <a:pt x="110" y="65"/>
                </a:lnTo>
                <a:lnTo>
                  <a:pt x="109" y="66"/>
                </a:lnTo>
                <a:lnTo>
                  <a:pt x="105" y="72"/>
                </a:lnTo>
                <a:lnTo>
                  <a:pt x="105" y="72"/>
                </a:lnTo>
                <a:lnTo>
                  <a:pt x="92" y="87"/>
                </a:lnTo>
                <a:lnTo>
                  <a:pt x="92" y="87"/>
                </a:lnTo>
                <a:lnTo>
                  <a:pt x="92" y="88"/>
                </a:lnTo>
                <a:lnTo>
                  <a:pt x="95" y="88"/>
                </a:lnTo>
                <a:lnTo>
                  <a:pt x="95" y="88"/>
                </a:lnTo>
                <a:lnTo>
                  <a:pt x="104" y="81"/>
                </a:lnTo>
                <a:lnTo>
                  <a:pt x="112" y="74"/>
                </a:lnTo>
                <a:lnTo>
                  <a:pt x="112" y="74"/>
                </a:lnTo>
                <a:lnTo>
                  <a:pt x="116" y="69"/>
                </a:lnTo>
                <a:lnTo>
                  <a:pt x="117" y="69"/>
                </a:lnTo>
                <a:lnTo>
                  <a:pt x="117" y="70"/>
                </a:lnTo>
                <a:lnTo>
                  <a:pt x="116" y="74"/>
                </a:lnTo>
                <a:lnTo>
                  <a:pt x="116" y="74"/>
                </a:lnTo>
                <a:lnTo>
                  <a:pt x="106" y="87"/>
                </a:lnTo>
                <a:lnTo>
                  <a:pt x="106" y="87"/>
                </a:lnTo>
                <a:lnTo>
                  <a:pt x="106" y="88"/>
                </a:lnTo>
                <a:lnTo>
                  <a:pt x="107" y="88"/>
                </a:lnTo>
                <a:lnTo>
                  <a:pt x="107" y="88"/>
                </a:lnTo>
                <a:lnTo>
                  <a:pt x="115" y="84"/>
                </a:lnTo>
                <a:lnTo>
                  <a:pt x="118" y="83"/>
                </a:lnTo>
                <a:lnTo>
                  <a:pt x="119" y="84"/>
                </a:lnTo>
                <a:lnTo>
                  <a:pt x="119" y="85"/>
                </a:lnTo>
                <a:lnTo>
                  <a:pt x="119" y="85"/>
                </a:lnTo>
                <a:lnTo>
                  <a:pt x="119" y="86"/>
                </a:lnTo>
                <a:lnTo>
                  <a:pt x="120" y="87"/>
                </a:lnTo>
                <a:lnTo>
                  <a:pt x="121" y="87"/>
                </a:lnTo>
                <a:lnTo>
                  <a:pt x="121" y="86"/>
                </a:lnTo>
                <a:lnTo>
                  <a:pt x="121" y="86"/>
                </a:lnTo>
                <a:lnTo>
                  <a:pt x="122" y="83"/>
                </a:lnTo>
                <a:lnTo>
                  <a:pt x="122" y="83"/>
                </a:lnTo>
                <a:lnTo>
                  <a:pt x="122" y="90"/>
                </a:lnTo>
                <a:lnTo>
                  <a:pt x="122" y="90"/>
                </a:lnTo>
                <a:lnTo>
                  <a:pt x="103" y="90"/>
                </a:lnTo>
                <a:lnTo>
                  <a:pt x="84" y="89"/>
                </a:lnTo>
                <a:lnTo>
                  <a:pt x="84" y="89"/>
                </a:lnTo>
                <a:close/>
                <a:moveTo>
                  <a:pt x="114" y="63"/>
                </a:moveTo>
                <a:lnTo>
                  <a:pt x="114" y="63"/>
                </a:lnTo>
                <a:lnTo>
                  <a:pt x="120" y="63"/>
                </a:lnTo>
                <a:lnTo>
                  <a:pt x="120" y="63"/>
                </a:lnTo>
                <a:lnTo>
                  <a:pt x="109" y="71"/>
                </a:lnTo>
                <a:lnTo>
                  <a:pt x="100" y="81"/>
                </a:lnTo>
                <a:lnTo>
                  <a:pt x="100" y="81"/>
                </a:lnTo>
                <a:lnTo>
                  <a:pt x="107" y="72"/>
                </a:lnTo>
                <a:lnTo>
                  <a:pt x="111" y="67"/>
                </a:lnTo>
                <a:lnTo>
                  <a:pt x="114" y="63"/>
                </a:lnTo>
                <a:lnTo>
                  <a:pt x="114" y="63"/>
                </a:lnTo>
                <a:close/>
                <a:moveTo>
                  <a:pt x="69" y="9"/>
                </a:moveTo>
                <a:lnTo>
                  <a:pt x="69" y="9"/>
                </a:lnTo>
                <a:lnTo>
                  <a:pt x="57" y="17"/>
                </a:lnTo>
                <a:lnTo>
                  <a:pt x="57" y="17"/>
                </a:lnTo>
                <a:lnTo>
                  <a:pt x="57" y="9"/>
                </a:lnTo>
                <a:lnTo>
                  <a:pt x="57" y="9"/>
                </a:lnTo>
                <a:lnTo>
                  <a:pt x="69" y="9"/>
                </a:lnTo>
                <a:lnTo>
                  <a:pt x="69" y="9"/>
                </a:lnTo>
                <a:close/>
                <a:moveTo>
                  <a:pt x="33" y="59"/>
                </a:moveTo>
                <a:lnTo>
                  <a:pt x="33" y="59"/>
                </a:lnTo>
                <a:lnTo>
                  <a:pt x="33" y="59"/>
                </a:lnTo>
                <a:lnTo>
                  <a:pt x="33" y="59"/>
                </a:lnTo>
                <a:lnTo>
                  <a:pt x="28" y="63"/>
                </a:lnTo>
                <a:lnTo>
                  <a:pt x="24" y="68"/>
                </a:lnTo>
                <a:lnTo>
                  <a:pt x="16" y="78"/>
                </a:lnTo>
                <a:lnTo>
                  <a:pt x="16" y="78"/>
                </a:lnTo>
                <a:lnTo>
                  <a:pt x="12" y="80"/>
                </a:lnTo>
                <a:lnTo>
                  <a:pt x="15" y="77"/>
                </a:lnTo>
                <a:lnTo>
                  <a:pt x="20" y="70"/>
                </a:lnTo>
                <a:lnTo>
                  <a:pt x="20" y="70"/>
                </a:lnTo>
                <a:lnTo>
                  <a:pt x="23" y="65"/>
                </a:lnTo>
                <a:lnTo>
                  <a:pt x="26" y="61"/>
                </a:lnTo>
                <a:lnTo>
                  <a:pt x="26" y="61"/>
                </a:lnTo>
                <a:lnTo>
                  <a:pt x="26" y="59"/>
                </a:lnTo>
                <a:lnTo>
                  <a:pt x="24" y="59"/>
                </a:lnTo>
                <a:lnTo>
                  <a:pt x="24" y="59"/>
                </a:lnTo>
                <a:lnTo>
                  <a:pt x="20" y="63"/>
                </a:lnTo>
                <a:lnTo>
                  <a:pt x="15" y="67"/>
                </a:lnTo>
                <a:lnTo>
                  <a:pt x="15" y="67"/>
                </a:lnTo>
                <a:lnTo>
                  <a:pt x="11" y="69"/>
                </a:lnTo>
                <a:lnTo>
                  <a:pt x="11" y="69"/>
                </a:lnTo>
                <a:lnTo>
                  <a:pt x="11" y="67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33" y="59"/>
                </a:lnTo>
                <a:lnTo>
                  <a:pt x="33" y="59"/>
                </a:lnTo>
                <a:close/>
                <a:moveTo>
                  <a:pt x="19" y="85"/>
                </a:moveTo>
                <a:lnTo>
                  <a:pt x="19" y="85"/>
                </a:lnTo>
                <a:lnTo>
                  <a:pt x="24" y="81"/>
                </a:lnTo>
                <a:lnTo>
                  <a:pt x="28" y="78"/>
                </a:lnTo>
                <a:lnTo>
                  <a:pt x="35" y="68"/>
                </a:lnTo>
                <a:lnTo>
                  <a:pt x="35" y="68"/>
                </a:lnTo>
                <a:lnTo>
                  <a:pt x="39" y="65"/>
                </a:lnTo>
                <a:lnTo>
                  <a:pt x="34" y="71"/>
                </a:lnTo>
                <a:lnTo>
                  <a:pt x="34" y="71"/>
                </a:lnTo>
                <a:lnTo>
                  <a:pt x="25" y="84"/>
                </a:lnTo>
                <a:lnTo>
                  <a:pt x="25" y="84"/>
                </a:lnTo>
                <a:lnTo>
                  <a:pt x="25" y="85"/>
                </a:lnTo>
                <a:lnTo>
                  <a:pt x="25" y="85"/>
                </a:lnTo>
                <a:lnTo>
                  <a:pt x="19" y="85"/>
                </a:lnTo>
                <a:lnTo>
                  <a:pt x="19" y="8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542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4503504" y="212923"/>
            <a:ext cx="146809" cy="136856"/>
          </a:xfrm>
          <a:custGeom>
            <a:avLst/>
            <a:gdLst/>
            <a:ahLst/>
            <a:cxnLst>
              <a:cxn ang="0">
                <a:pos x="8" y="55"/>
              </a:cxn>
              <a:cxn ang="0">
                <a:pos x="17" y="54"/>
              </a:cxn>
              <a:cxn ang="0">
                <a:pos x="25" y="50"/>
              </a:cxn>
              <a:cxn ang="0">
                <a:pos x="39" y="37"/>
              </a:cxn>
              <a:cxn ang="0">
                <a:pos x="46" y="30"/>
              </a:cxn>
              <a:cxn ang="0">
                <a:pos x="57" y="14"/>
              </a:cxn>
              <a:cxn ang="0">
                <a:pos x="59" y="6"/>
              </a:cxn>
              <a:cxn ang="0">
                <a:pos x="59" y="4"/>
              </a:cxn>
              <a:cxn ang="0">
                <a:pos x="55" y="2"/>
              </a:cxn>
              <a:cxn ang="0">
                <a:pos x="52" y="0"/>
              </a:cxn>
              <a:cxn ang="0">
                <a:pos x="49" y="1"/>
              </a:cxn>
              <a:cxn ang="0">
                <a:pos x="46" y="3"/>
              </a:cxn>
              <a:cxn ang="0">
                <a:pos x="36" y="6"/>
              </a:cxn>
              <a:cxn ang="0">
                <a:pos x="24" y="8"/>
              </a:cxn>
              <a:cxn ang="0">
                <a:pos x="19" y="11"/>
              </a:cxn>
              <a:cxn ang="0">
                <a:pos x="9" y="25"/>
              </a:cxn>
              <a:cxn ang="0">
                <a:pos x="4" y="32"/>
              </a:cxn>
              <a:cxn ang="0">
                <a:pos x="0" y="41"/>
              </a:cxn>
              <a:cxn ang="0">
                <a:pos x="1" y="49"/>
              </a:cxn>
              <a:cxn ang="0">
                <a:pos x="8" y="55"/>
              </a:cxn>
              <a:cxn ang="0">
                <a:pos x="36" y="28"/>
              </a:cxn>
              <a:cxn ang="0">
                <a:pos x="28" y="36"/>
              </a:cxn>
              <a:cxn ang="0">
                <a:pos x="22" y="36"/>
              </a:cxn>
              <a:cxn ang="0">
                <a:pos x="16" y="35"/>
              </a:cxn>
              <a:cxn ang="0">
                <a:pos x="28" y="31"/>
              </a:cxn>
              <a:cxn ang="0">
                <a:pos x="35" y="27"/>
              </a:cxn>
              <a:cxn ang="0">
                <a:pos x="37" y="25"/>
              </a:cxn>
              <a:cxn ang="0">
                <a:pos x="37" y="23"/>
              </a:cxn>
              <a:cxn ang="0">
                <a:pos x="29" y="24"/>
              </a:cxn>
              <a:cxn ang="0">
                <a:pos x="21" y="24"/>
              </a:cxn>
              <a:cxn ang="0">
                <a:pos x="22" y="23"/>
              </a:cxn>
              <a:cxn ang="0">
                <a:pos x="39" y="19"/>
              </a:cxn>
              <a:cxn ang="0">
                <a:pos x="46" y="16"/>
              </a:cxn>
              <a:cxn ang="0">
                <a:pos x="36" y="28"/>
              </a:cxn>
              <a:cxn ang="0">
                <a:pos x="48" y="13"/>
              </a:cxn>
              <a:cxn ang="0">
                <a:pos x="47" y="13"/>
              </a:cxn>
              <a:cxn ang="0">
                <a:pos x="46" y="13"/>
              </a:cxn>
              <a:cxn ang="0">
                <a:pos x="48" y="12"/>
              </a:cxn>
              <a:cxn ang="0">
                <a:pos x="48" y="13"/>
              </a:cxn>
              <a:cxn ang="0">
                <a:pos x="26" y="18"/>
              </a:cxn>
              <a:cxn ang="0">
                <a:pos x="42" y="15"/>
              </a:cxn>
              <a:cxn ang="0">
                <a:pos x="33" y="18"/>
              </a:cxn>
              <a:cxn ang="0">
                <a:pos x="24" y="20"/>
              </a:cxn>
              <a:cxn ang="0">
                <a:pos x="26" y="18"/>
              </a:cxn>
              <a:cxn ang="0">
                <a:pos x="19" y="26"/>
              </a:cxn>
              <a:cxn ang="0">
                <a:pos x="34" y="25"/>
              </a:cxn>
              <a:cxn ang="0">
                <a:pos x="30" y="28"/>
              </a:cxn>
              <a:cxn ang="0">
                <a:pos x="19" y="32"/>
              </a:cxn>
              <a:cxn ang="0">
                <a:pos x="14" y="33"/>
              </a:cxn>
              <a:cxn ang="0">
                <a:pos x="19" y="26"/>
              </a:cxn>
              <a:cxn ang="0">
                <a:pos x="13" y="36"/>
              </a:cxn>
              <a:cxn ang="0">
                <a:pos x="13" y="36"/>
              </a:cxn>
              <a:cxn ang="0">
                <a:pos x="19" y="38"/>
              </a:cxn>
              <a:cxn ang="0">
                <a:pos x="26" y="38"/>
              </a:cxn>
              <a:cxn ang="0">
                <a:pos x="21" y="42"/>
              </a:cxn>
              <a:cxn ang="0">
                <a:pos x="13" y="46"/>
              </a:cxn>
              <a:cxn ang="0">
                <a:pos x="11" y="46"/>
              </a:cxn>
              <a:cxn ang="0">
                <a:pos x="10" y="46"/>
              </a:cxn>
              <a:cxn ang="0">
                <a:pos x="9" y="43"/>
              </a:cxn>
              <a:cxn ang="0">
                <a:pos x="13" y="36"/>
              </a:cxn>
            </a:cxnLst>
            <a:rect l="0" t="0" r="r" b="b"/>
            <a:pathLst>
              <a:path w="59" h="55">
                <a:moveTo>
                  <a:pt x="8" y="55"/>
                </a:moveTo>
                <a:lnTo>
                  <a:pt x="8" y="55"/>
                </a:lnTo>
                <a:lnTo>
                  <a:pt x="12" y="55"/>
                </a:lnTo>
                <a:lnTo>
                  <a:pt x="17" y="54"/>
                </a:lnTo>
                <a:lnTo>
                  <a:pt x="21" y="52"/>
                </a:lnTo>
                <a:lnTo>
                  <a:pt x="25" y="50"/>
                </a:lnTo>
                <a:lnTo>
                  <a:pt x="33" y="43"/>
                </a:lnTo>
                <a:lnTo>
                  <a:pt x="39" y="37"/>
                </a:lnTo>
                <a:lnTo>
                  <a:pt x="39" y="37"/>
                </a:lnTo>
                <a:lnTo>
                  <a:pt x="46" y="30"/>
                </a:lnTo>
                <a:lnTo>
                  <a:pt x="52" y="23"/>
                </a:lnTo>
                <a:lnTo>
                  <a:pt x="57" y="14"/>
                </a:lnTo>
                <a:lnTo>
                  <a:pt x="58" y="10"/>
                </a:lnTo>
                <a:lnTo>
                  <a:pt x="59" y="6"/>
                </a:lnTo>
                <a:lnTo>
                  <a:pt x="59" y="6"/>
                </a:lnTo>
                <a:lnTo>
                  <a:pt x="59" y="4"/>
                </a:lnTo>
                <a:lnTo>
                  <a:pt x="58" y="3"/>
                </a:lnTo>
                <a:lnTo>
                  <a:pt x="55" y="2"/>
                </a:lnTo>
                <a:lnTo>
                  <a:pt x="55" y="2"/>
                </a:lnTo>
                <a:lnTo>
                  <a:pt x="52" y="0"/>
                </a:lnTo>
                <a:lnTo>
                  <a:pt x="50" y="1"/>
                </a:lnTo>
                <a:lnTo>
                  <a:pt x="49" y="1"/>
                </a:lnTo>
                <a:lnTo>
                  <a:pt x="49" y="1"/>
                </a:lnTo>
                <a:lnTo>
                  <a:pt x="46" y="3"/>
                </a:lnTo>
                <a:lnTo>
                  <a:pt x="42" y="4"/>
                </a:lnTo>
                <a:lnTo>
                  <a:pt x="36" y="6"/>
                </a:lnTo>
                <a:lnTo>
                  <a:pt x="30" y="6"/>
                </a:lnTo>
                <a:lnTo>
                  <a:pt x="24" y="8"/>
                </a:lnTo>
                <a:lnTo>
                  <a:pt x="24" y="8"/>
                </a:lnTo>
                <a:lnTo>
                  <a:pt x="19" y="11"/>
                </a:lnTo>
                <a:lnTo>
                  <a:pt x="16" y="16"/>
                </a:lnTo>
                <a:lnTo>
                  <a:pt x="9" y="25"/>
                </a:lnTo>
                <a:lnTo>
                  <a:pt x="9" y="25"/>
                </a:lnTo>
                <a:lnTo>
                  <a:pt x="4" y="32"/>
                </a:lnTo>
                <a:lnTo>
                  <a:pt x="2" y="37"/>
                </a:lnTo>
                <a:lnTo>
                  <a:pt x="0" y="41"/>
                </a:lnTo>
                <a:lnTo>
                  <a:pt x="0" y="45"/>
                </a:lnTo>
                <a:lnTo>
                  <a:pt x="1" y="49"/>
                </a:lnTo>
                <a:lnTo>
                  <a:pt x="3" y="52"/>
                </a:lnTo>
                <a:lnTo>
                  <a:pt x="8" y="55"/>
                </a:lnTo>
                <a:lnTo>
                  <a:pt x="8" y="55"/>
                </a:lnTo>
                <a:close/>
                <a:moveTo>
                  <a:pt x="36" y="28"/>
                </a:moveTo>
                <a:lnTo>
                  <a:pt x="36" y="28"/>
                </a:lnTo>
                <a:lnTo>
                  <a:pt x="28" y="36"/>
                </a:lnTo>
                <a:lnTo>
                  <a:pt x="28" y="36"/>
                </a:lnTo>
                <a:lnTo>
                  <a:pt x="22" y="36"/>
                </a:lnTo>
                <a:lnTo>
                  <a:pt x="16" y="35"/>
                </a:lnTo>
                <a:lnTo>
                  <a:pt x="16" y="35"/>
                </a:lnTo>
                <a:lnTo>
                  <a:pt x="22" y="33"/>
                </a:lnTo>
                <a:lnTo>
                  <a:pt x="28" y="31"/>
                </a:lnTo>
                <a:lnTo>
                  <a:pt x="33" y="29"/>
                </a:lnTo>
                <a:lnTo>
                  <a:pt x="35" y="27"/>
                </a:lnTo>
                <a:lnTo>
                  <a:pt x="37" y="25"/>
                </a:lnTo>
                <a:lnTo>
                  <a:pt x="37" y="25"/>
                </a:lnTo>
                <a:lnTo>
                  <a:pt x="38" y="24"/>
                </a:lnTo>
                <a:lnTo>
                  <a:pt x="37" y="23"/>
                </a:lnTo>
                <a:lnTo>
                  <a:pt x="37" y="23"/>
                </a:lnTo>
                <a:lnTo>
                  <a:pt x="29" y="24"/>
                </a:lnTo>
                <a:lnTo>
                  <a:pt x="21" y="24"/>
                </a:lnTo>
                <a:lnTo>
                  <a:pt x="21" y="24"/>
                </a:lnTo>
                <a:lnTo>
                  <a:pt x="22" y="23"/>
                </a:lnTo>
                <a:lnTo>
                  <a:pt x="22" y="23"/>
                </a:lnTo>
                <a:lnTo>
                  <a:pt x="34" y="20"/>
                </a:lnTo>
                <a:lnTo>
                  <a:pt x="39" y="19"/>
                </a:lnTo>
                <a:lnTo>
                  <a:pt x="46" y="16"/>
                </a:lnTo>
                <a:lnTo>
                  <a:pt x="46" y="16"/>
                </a:lnTo>
                <a:lnTo>
                  <a:pt x="40" y="22"/>
                </a:lnTo>
                <a:lnTo>
                  <a:pt x="36" y="28"/>
                </a:lnTo>
                <a:lnTo>
                  <a:pt x="36" y="28"/>
                </a:lnTo>
                <a:close/>
                <a:moveTo>
                  <a:pt x="48" y="13"/>
                </a:moveTo>
                <a:lnTo>
                  <a:pt x="48" y="13"/>
                </a:lnTo>
                <a:lnTo>
                  <a:pt x="47" y="13"/>
                </a:lnTo>
                <a:lnTo>
                  <a:pt x="47" y="13"/>
                </a:lnTo>
                <a:lnTo>
                  <a:pt x="46" y="13"/>
                </a:lnTo>
                <a:lnTo>
                  <a:pt x="46" y="13"/>
                </a:lnTo>
                <a:lnTo>
                  <a:pt x="48" y="12"/>
                </a:lnTo>
                <a:lnTo>
                  <a:pt x="48" y="12"/>
                </a:lnTo>
                <a:lnTo>
                  <a:pt x="48" y="13"/>
                </a:lnTo>
                <a:lnTo>
                  <a:pt x="48" y="13"/>
                </a:lnTo>
                <a:close/>
                <a:moveTo>
                  <a:pt x="26" y="18"/>
                </a:moveTo>
                <a:lnTo>
                  <a:pt x="26" y="18"/>
                </a:lnTo>
                <a:lnTo>
                  <a:pt x="42" y="15"/>
                </a:lnTo>
                <a:lnTo>
                  <a:pt x="42" y="15"/>
                </a:lnTo>
                <a:lnTo>
                  <a:pt x="33" y="18"/>
                </a:lnTo>
                <a:lnTo>
                  <a:pt x="24" y="20"/>
                </a:lnTo>
                <a:lnTo>
                  <a:pt x="24" y="20"/>
                </a:lnTo>
                <a:lnTo>
                  <a:pt x="26" y="18"/>
                </a:lnTo>
                <a:lnTo>
                  <a:pt x="26" y="18"/>
                </a:lnTo>
                <a:close/>
                <a:moveTo>
                  <a:pt x="19" y="26"/>
                </a:moveTo>
                <a:lnTo>
                  <a:pt x="19" y="26"/>
                </a:lnTo>
                <a:lnTo>
                  <a:pt x="27" y="26"/>
                </a:lnTo>
                <a:lnTo>
                  <a:pt x="34" y="25"/>
                </a:lnTo>
                <a:lnTo>
                  <a:pt x="34" y="25"/>
                </a:lnTo>
                <a:lnTo>
                  <a:pt x="30" y="28"/>
                </a:lnTo>
                <a:lnTo>
                  <a:pt x="25" y="30"/>
                </a:lnTo>
                <a:lnTo>
                  <a:pt x="19" y="32"/>
                </a:lnTo>
                <a:lnTo>
                  <a:pt x="14" y="33"/>
                </a:lnTo>
                <a:lnTo>
                  <a:pt x="14" y="33"/>
                </a:lnTo>
                <a:lnTo>
                  <a:pt x="19" y="26"/>
                </a:lnTo>
                <a:lnTo>
                  <a:pt x="19" y="26"/>
                </a:lnTo>
                <a:close/>
                <a:moveTo>
                  <a:pt x="13" y="36"/>
                </a:moveTo>
                <a:lnTo>
                  <a:pt x="13" y="36"/>
                </a:lnTo>
                <a:lnTo>
                  <a:pt x="13" y="36"/>
                </a:lnTo>
                <a:lnTo>
                  <a:pt x="13" y="36"/>
                </a:lnTo>
                <a:lnTo>
                  <a:pt x="16" y="37"/>
                </a:lnTo>
                <a:lnTo>
                  <a:pt x="19" y="38"/>
                </a:lnTo>
                <a:lnTo>
                  <a:pt x="26" y="38"/>
                </a:lnTo>
                <a:lnTo>
                  <a:pt x="26" y="38"/>
                </a:lnTo>
                <a:lnTo>
                  <a:pt x="21" y="42"/>
                </a:lnTo>
                <a:lnTo>
                  <a:pt x="21" y="42"/>
                </a:lnTo>
                <a:lnTo>
                  <a:pt x="17" y="44"/>
                </a:lnTo>
                <a:lnTo>
                  <a:pt x="13" y="46"/>
                </a:lnTo>
                <a:lnTo>
                  <a:pt x="13" y="46"/>
                </a:lnTo>
                <a:lnTo>
                  <a:pt x="11" y="46"/>
                </a:lnTo>
                <a:lnTo>
                  <a:pt x="11" y="46"/>
                </a:lnTo>
                <a:lnTo>
                  <a:pt x="10" y="46"/>
                </a:lnTo>
                <a:lnTo>
                  <a:pt x="9" y="45"/>
                </a:lnTo>
                <a:lnTo>
                  <a:pt x="9" y="43"/>
                </a:lnTo>
                <a:lnTo>
                  <a:pt x="11" y="40"/>
                </a:lnTo>
                <a:lnTo>
                  <a:pt x="13" y="36"/>
                </a:lnTo>
                <a:lnTo>
                  <a:pt x="13" y="3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2543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5279467" y="1495099"/>
            <a:ext cx="1417215" cy="1767821"/>
          </a:xfrm>
          <a:custGeom>
            <a:avLst/>
            <a:gdLst/>
            <a:ahLst/>
            <a:cxnLst>
              <a:cxn ang="0">
                <a:pos x="185" y="658"/>
              </a:cxn>
              <a:cxn ang="0">
                <a:pos x="405" y="654"/>
              </a:cxn>
              <a:cxn ang="0">
                <a:pos x="516" y="284"/>
              </a:cxn>
              <a:cxn ang="0">
                <a:pos x="554" y="302"/>
              </a:cxn>
              <a:cxn ang="0">
                <a:pos x="552" y="278"/>
              </a:cxn>
              <a:cxn ang="0">
                <a:pos x="359" y="303"/>
              </a:cxn>
              <a:cxn ang="0">
                <a:pos x="324" y="320"/>
              </a:cxn>
              <a:cxn ang="0">
                <a:pos x="358" y="358"/>
              </a:cxn>
              <a:cxn ang="0">
                <a:pos x="323" y="419"/>
              </a:cxn>
              <a:cxn ang="0">
                <a:pos x="455" y="397"/>
              </a:cxn>
              <a:cxn ang="0">
                <a:pos x="356" y="480"/>
              </a:cxn>
              <a:cxn ang="0">
                <a:pos x="364" y="501"/>
              </a:cxn>
              <a:cxn ang="0">
                <a:pos x="448" y="445"/>
              </a:cxn>
              <a:cxn ang="0">
                <a:pos x="291" y="455"/>
              </a:cxn>
              <a:cxn ang="0">
                <a:pos x="305" y="414"/>
              </a:cxn>
              <a:cxn ang="0">
                <a:pos x="490" y="328"/>
              </a:cxn>
              <a:cxn ang="0">
                <a:pos x="319" y="335"/>
              </a:cxn>
              <a:cxn ang="0">
                <a:pos x="443" y="263"/>
              </a:cxn>
              <a:cxn ang="0">
                <a:pos x="594" y="231"/>
              </a:cxn>
              <a:cxn ang="0">
                <a:pos x="597" y="295"/>
              </a:cxn>
              <a:cxn ang="0">
                <a:pos x="598" y="285"/>
              </a:cxn>
              <a:cxn ang="0">
                <a:pos x="593" y="251"/>
              </a:cxn>
              <a:cxn ang="0">
                <a:pos x="311" y="167"/>
              </a:cxn>
              <a:cxn ang="0">
                <a:pos x="330" y="127"/>
              </a:cxn>
              <a:cxn ang="0">
                <a:pos x="402" y="159"/>
              </a:cxn>
              <a:cxn ang="0">
                <a:pos x="513" y="112"/>
              </a:cxn>
              <a:cxn ang="0">
                <a:pos x="497" y="175"/>
              </a:cxn>
              <a:cxn ang="0">
                <a:pos x="510" y="200"/>
              </a:cxn>
              <a:cxn ang="0">
                <a:pos x="453" y="200"/>
              </a:cxn>
              <a:cxn ang="0">
                <a:pos x="322" y="201"/>
              </a:cxn>
              <a:cxn ang="0">
                <a:pos x="227" y="215"/>
              </a:cxn>
              <a:cxn ang="0">
                <a:pos x="302" y="233"/>
              </a:cxn>
              <a:cxn ang="0">
                <a:pos x="523" y="203"/>
              </a:cxn>
              <a:cxn ang="0">
                <a:pos x="555" y="141"/>
              </a:cxn>
              <a:cxn ang="0">
                <a:pos x="487" y="98"/>
              </a:cxn>
              <a:cxn ang="0">
                <a:pos x="453" y="72"/>
              </a:cxn>
              <a:cxn ang="0">
                <a:pos x="394" y="75"/>
              </a:cxn>
              <a:cxn ang="0">
                <a:pos x="349" y="102"/>
              </a:cxn>
              <a:cxn ang="0">
                <a:pos x="422" y="99"/>
              </a:cxn>
              <a:cxn ang="0">
                <a:pos x="20" y="407"/>
              </a:cxn>
              <a:cxn ang="0">
                <a:pos x="37" y="221"/>
              </a:cxn>
              <a:cxn ang="0">
                <a:pos x="35" y="242"/>
              </a:cxn>
              <a:cxn ang="0">
                <a:pos x="10" y="302"/>
              </a:cxn>
              <a:cxn ang="0">
                <a:pos x="52" y="344"/>
              </a:cxn>
              <a:cxn ang="0">
                <a:pos x="30" y="305"/>
              </a:cxn>
              <a:cxn ang="0">
                <a:pos x="56" y="217"/>
              </a:cxn>
              <a:cxn ang="0">
                <a:pos x="37" y="375"/>
              </a:cxn>
              <a:cxn ang="0">
                <a:pos x="424" y="69"/>
              </a:cxn>
              <a:cxn ang="0">
                <a:pos x="510" y="160"/>
              </a:cxn>
              <a:cxn ang="0">
                <a:pos x="307" y="345"/>
              </a:cxn>
              <a:cxn ang="0">
                <a:pos x="500" y="243"/>
              </a:cxn>
              <a:cxn ang="0">
                <a:pos x="140" y="569"/>
              </a:cxn>
              <a:cxn ang="0">
                <a:pos x="272" y="777"/>
              </a:cxn>
              <a:cxn ang="0">
                <a:pos x="402" y="796"/>
              </a:cxn>
              <a:cxn ang="0">
                <a:pos x="462" y="805"/>
              </a:cxn>
              <a:cxn ang="0">
                <a:pos x="339" y="786"/>
              </a:cxn>
              <a:cxn ang="0">
                <a:pos x="332" y="738"/>
              </a:cxn>
              <a:cxn ang="0">
                <a:pos x="311" y="709"/>
              </a:cxn>
              <a:cxn ang="0">
                <a:pos x="206" y="770"/>
              </a:cxn>
              <a:cxn ang="0">
                <a:pos x="210" y="822"/>
              </a:cxn>
              <a:cxn ang="0">
                <a:pos x="319" y="813"/>
              </a:cxn>
              <a:cxn ang="0">
                <a:pos x="297" y="678"/>
              </a:cxn>
              <a:cxn ang="0">
                <a:pos x="452" y="54"/>
              </a:cxn>
            </a:cxnLst>
            <a:rect l="0" t="0" r="r" b="b"/>
            <a:pathLst>
              <a:path w="671" h="837">
                <a:moveTo>
                  <a:pt x="599" y="121"/>
                </a:moveTo>
                <a:lnTo>
                  <a:pt x="599" y="121"/>
                </a:lnTo>
                <a:lnTo>
                  <a:pt x="587" y="105"/>
                </a:lnTo>
                <a:lnTo>
                  <a:pt x="573" y="90"/>
                </a:lnTo>
                <a:lnTo>
                  <a:pt x="558" y="75"/>
                </a:lnTo>
                <a:lnTo>
                  <a:pt x="543" y="63"/>
                </a:lnTo>
                <a:lnTo>
                  <a:pt x="525" y="51"/>
                </a:lnTo>
                <a:lnTo>
                  <a:pt x="508" y="40"/>
                </a:lnTo>
                <a:lnTo>
                  <a:pt x="490" y="30"/>
                </a:lnTo>
                <a:lnTo>
                  <a:pt x="472" y="21"/>
                </a:lnTo>
                <a:lnTo>
                  <a:pt x="472" y="21"/>
                </a:lnTo>
                <a:lnTo>
                  <a:pt x="471" y="21"/>
                </a:lnTo>
                <a:lnTo>
                  <a:pt x="471" y="21"/>
                </a:lnTo>
                <a:lnTo>
                  <a:pt x="471" y="16"/>
                </a:lnTo>
                <a:lnTo>
                  <a:pt x="469" y="11"/>
                </a:lnTo>
                <a:lnTo>
                  <a:pt x="466" y="7"/>
                </a:lnTo>
                <a:lnTo>
                  <a:pt x="462" y="4"/>
                </a:lnTo>
                <a:lnTo>
                  <a:pt x="462" y="4"/>
                </a:lnTo>
                <a:lnTo>
                  <a:pt x="457" y="2"/>
                </a:lnTo>
                <a:lnTo>
                  <a:pt x="453" y="0"/>
                </a:lnTo>
                <a:lnTo>
                  <a:pt x="449" y="0"/>
                </a:lnTo>
                <a:lnTo>
                  <a:pt x="445" y="2"/>
                </a:lnTo>
                <a:lnTo>
                  <a:pt x="442" y="3"/>
                </a:lnTo>
                <a:lnTo>
                  <a:pt x="439" y="6"/>
                </a:lnTo>
                <a:lnTo>
                  <a:pt x="435" y="12"/>
                </a:lnTo>
                <a:lnTo>
                  <a:pt x="431" y="19"/>
                </a:lnTo>
                <a:lnTo>
                  <a:pt x="428" y="27"/>
                </a:lnTo>
                <a:lnTo>
                  <a:pt x="426" y="35"/>
                </a:lnTo>
                <a:lnTo>
                  <a:pt x="423" y="41"/>
                </a:lnTo>
                <a:lnTo>
                  <a:pt x="423" y="41"/>
                </a:lnTo>
                <a:lnTo>
                  <a:pt x="423" y="42"/>
                </a:lnTo>
                <a:lnTo>
                  <a:pt x="423" y="42"/>
                </a:lnTo>
                <a:lnTo>
                  <a:pt x="400" y="35"/>
                </a:lnTo>
                <a:lnTo>
                  <a:pt x="376" y="30"/>
                </a:lnTo>
                <a:lnTo>
                  <a:pt x="352" y="27"/>
                </a:lnTo>
                <a:lnTo>
                  <a:pt x="328" y="25"/>
                </a:lnTo>
                <a:lnTo>
                  <a:pt x="304" y="26"/>
                </a:lnTo>
                <a:lnTo>
                  <a:pt x="279" y="28"/>
                </a:lnTo>
                <a:lnTo>
                  <a:pt x="256" y="31"/>
                </a:lnTo>
                <a:lnTo>
                  <a:pt x="233" y="36"/>
                </a:lnTo>
                <a:lnTo>
                  <a:pt x="210" y="43"/>
                </a:lnTo>
                <a:lnTo>
                  <a:pt x="187" y="52"/>
                </a:lnTo>
                <a:lnTo>
                  <a:pt x="166" y="62"/>
                </a:lnTo>
                <a:lnTo>
                  <a:pt x="145" y="74"/>
                </a:lnTo>
                <a:lnTo>
                  <a:pt x="125" y="88"/>
                </a:lnTo>
                <a:lnTo>
                  <a:pt x="106" y="102"/>
                </a:lnTo>
                <a:lnTo>
                  <a:pt x="88" y="118"/>
                </a:lnTo>
                <a:lnTo>
                  <a:pt x="71" y="136"/>
                </a:lnTo>
                <a:lnTo>
                  <a:pt x="71" y="136"/>
                </a:lnTo>
                <a:lnTo>
                  <a:pt x="57" y="154"/>
                </a:lnTo>
                <a:lnTo>
                  <a:pt x="44" y="175"/>
                </a:lnTo>
                <a:lnTo>
                  <a:pt x="31" y="195"/>
                </a:lnTo>
                <a:lnTo>
                  <a:pt x="22" y="216"/>
                </a:lnTo>
                <a:lnTo>
                  <a:pt x="14" y="238"/>
                </a:lnTo>
                <a:lnTo>
                  <a:pt x="8" y="261"/>
                </a:lnTo>
                <a:lnTo>
                  <a:pt x="4" y="283"/>
                </a:lnTo>
                <a:lnTo>
                  <a:pt x="1" y="306"/>
                </a:lnTo>
                <a:lnTo>
                  <a:pt x="0" y="330"/>
                </a:lnTo>
                <a:lnTo>
                  <a:pt x="1" y="353"/>
                </a:lnTo>
                <a:lnTo>
                  <a:pt x="4" y="376"/>
                </a:lnTo>
                <a:lnTo>
                  <a:pt x="9" y="398"/>
                </a:lnTo>
                <a:lnTo>
                  <a:pt x="15" y="421"/>
                </a:lnTo>
                <a:lnTo>
                  <a:pt x="23" y="443"/>
                </a:lnTo>
                <a:lnTo>
                  <a:pt x="33" y="464"/>
                </a:lnTo>
                <a:lnTo>
                  <a:pt x="46" y="485"/>
                </a:lnTo>
                <a:lnTo>
                  <a:pt x="46" y="485"/>
                </a:lnTo>
                <a:lnTo>
                  <a:pt x="59" y="505"/>
                </a:lnTo>
                <a:lnTo>
                  <a:pt x="73" y="522"/>
                </a:lnTo>
                <a:lnTo>
                  <a:pt x="89" y="539"/>
                </a:lnTo>
                <a:lnTo>
                  <a:pt x="105" y="554"/>
                </a:lnTo>
                <a:lnTo>
                  <a:pt x="124" y="569"/>
                </a:lnTo>
                <a:lnTo>
                  <a:pt x="142" y="581"/>
                </a:lnTo>
                <a:lnTo>
                  <a:pt x="162" y="592"/>
                </a:lnTo>
                <a:lnTo>
                  <a:pt x="182" y="602"/>
                </a:lnTo>
                <a:lnTo>
                  <a:pt x="182" y="602"/>
                </a:lnTo>
                <a:lnTo>
                  <a:pt x="178" y="608"/>
                </a:lnTo>
                <a:lnTo>
                  <a:pt x="174" y="615"/>
                </a:lnTo>
                <a:lnTo>
                  <a:pt x="163" y="631"/>
                </a:lnTo>
                <a:lnTo>
                  <a:pt x="158" y="639"/>
                </a:lnTo>
                <a:lnTo>
                  <a:pt x="157" y="643"/>
                </a:lnTo>
                <a:lnTo>
                  <a:pt x="156" y="647"/>
                </a:lnTo>
                <a:lnTo>
                  <a:pt x="156" y="652"/>
                </a:lnTo>
                <a:lnTo>
                  <a:pt x="157" y="655"/>
                </a:lnTo>
                <a:lnTo>
                  <a:pt x="159" y="658"/>
                </a:lnTo>
                <a:lnTo>
                  <a:pt x="162" y="661"/>
                </a:lnTo>
                <a:lnTo>
                  <a:pt x="162" y="661"/>
                </a:lnTo>
                <a:lnTo>
                  <a:pt x="167" y="664"/>
                </a:lnTo>
                <a:lnTo>
                  <a:pt x="172" y="665"/>
                </a:lnTo>
                <a:lnTo>
                  <a:pt x="177" y="664"/>
                </a:lnTo>
                <a:lnTo>
                  <a:pt x="181" y="662"/>
                </a:lnTo>
                <a:lnTo>
                  <a:pt x="185" y="658"/>
                </a:lnTo>
                <a:lnTo>
                  <a:pt x="189" y="654"/>
                </a:lnTo>
                <a:lnTo>
                  <a:pt x="196" y="642"/>
                </a:lnTo>
                <a:lnTo>
                  <a:pt x="196" y="642"/>
                </a:lnTo>
                <a:lnTo>
                  <a:pt x="208" y="646"/>
                </a:lnTo>
                <a:lnTo>
                  <a:pt x="220" y="651"/>
                </a:lnTo>
                <a:lnTo>
                  <a:pt x="232" y="654"/>
                </a:lnTo>
                <a:lnTo>
                  <a:pt x="244" y="656"/>
                </a:lnTo>
                <a:lnTo>
                  <a:pt x="268" y="660"/>
                </a:lnTo>
                <a:lnTo>
                  <a:pt x="293" y="661"/>
                </a:lnTo>
                <a:lnTo>
                  <a:pt x="293" y="661"/>
                </a:lnTo>
                <a:lnTo>
                  <a:pt x="291" y="669"/>
                </a:lnTo>
                <a:lnTo>
                  <a:pt x="288" y="677"/>
                </a:lnTo>
                <a:lnTo>
                  <a:pt x="281" y="694"/>
                </a:lnTo>
                <a:lnTo>
                  <a:pt x="279" y="702"/>
                </a:lnTo>
                <a:lnTo>
                  <a:pt x="278" y="710"/>
                </a:lnTo>
                <a:lnTo>
                  <a:pt x="278" y="719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65" y="732"/>
                </a:lnTo>
                <a:lnTo>
                  <a:pt x="251" y="735"/>
                </a:lnTo>
                <a:lnTo>
                  <a:pt x="222" y="741"/>
                </a:lnTo>
                <a:lnTo>
                  <a:pt x="222" y="741"/>
                </a:lnTo>
                <a:lnTo>
                  <a:pt x="200" y="746"/>
                </a:lnTo>
                <a:lnTo>
                  <a:pt x="180" y="753"/>
                </a:lnTo>
                <a:lnTo>
                  <a:pt x="160" y="762"/>
                </a:lnTo>
                <a:lnTo>
                  <a:pt x="151" y="767"/>
                </a:lnTo>
                <a:lnTo>
                  <a:pt x="141" y="773"/>
                </a:lnTo>
                <a:lnTo>
                  <a:pt x="141" y="773"/>
                </a:lnTo>
                <a:lnTo>
                  <a:pt x="132" y="779"/>
                </a:lnTo>
                <a:lnTo>
                  <a:pt x="127" y="784"/>
                </a:lnTo>
                <a:lnTo>
                  <a:pt x="120" y="789"/>
                </a:lnTo>
                <a:lnTo>
                  <a:pt x="115" y="794"/>
                </a:lnTo>
                <a:lnTo>
                  <a:pt x="112" y="799"/>
                </a:lnTo>
                <a:lnTo>
                  <a:pt x="111" y="802"/>
                </a:lnTo>
                <a:lnTo>
                  <a:pt x="111" y="805"/>
                </a:lnTo>
                <a:lnTo>
                  <a:pt x="112" y="808"/>
                </a:lnTo>
                <a:lnTo>
                  <a:pt x="113" y="810"/>
                </a:lnTo>
                <a:lnTo>
                  <a:pt x="113" y="810"/>
                </a:lnTo>
                <a:lnTo>
                  <a:pt x="117" y="815"/>
                </a:lnTo>
                <a:lnTo>
                  <a:pt x="123" y="819"/>
                </a:lnTo>
                <a:lnTo>
                  <a:pt x="129" y="821"/>
                </a:lnTo>
                <a:lnTo>
                  <a:pt x="136" y="823"/>
                </a:lnTo>
                <a:lnTo>
                  <a:pt x="150" y="825"/>
                </a:lnTo>
                <a:lnTo>
                  <a:pt x="161" y="827"/>
                </a:lnTo>
                <a:lnTo>
                  <a:pt x="161" y="827"/>
                </a:lnTo>
                <a:lnTo>
                  <a:pt x="201" y="831"/>
                </a:lnTo>
                <a:lnTo>
                  <a:pt x="241" y="834"/>
                </a:lnTo>
                <a:lnTo>
                  <a:pt x="281" y="836"/>
                </a:lnTo>
                <a:lnTo>
                  <a:pt x="322" y="837"/>
                </a:lnTo>
                <a:lnTo>
                  <a:pt x="322" y="837"/>
                </a:lnTo>
                <a:lnTo>
                  <a:pt x="362" y="837"/>
                </a:lnTo>
                <a:lnTo>
                  <a:pt x="404" y="836"/>
                </a:lnTo>
                <a:lnTo>
                  <a:pt x="445" y="833"/>
                </a:lnTo>
                <a:lnTo>
                  <a:pt x="466" y="831"/>
                </a:lnTo>
                <a:lnTo>
                  <a:pt x="486" y="828"/>
                </a:lnTo>
                <a:lnTo>
                  <a:pt x="486" y="828"/>
                </a:lnTo>
                <a:lnTo>
                  <a:pt x="497" y="826"/>
                </a:lnTo>
                <a:lnTo>
                  <a:pt x="508" y="823"/>
                </a:lnTo>
                <a:lnTo>
                  <a:pt x="518" y="819"/>
                </a:lnTo>
                <a:lnTo>
                  <a:pt x="523" y="817"/>
                </a:lnTo>
                <a:lnTo>
                  <a:pt x="528" y="814"/>
                </a:lnTo>
                <a:lnTo>
                  <a:pt x="528" y="814"/>
                </a:lnTo>
                <a:lnTo>
                  <a:pt x="532" y="809"/>
                </a:lnTo>
                <a:lnTo>
                  <a:pt x="533" y="804"/>
                </a:lnTo>
                <a:lnTo>
                  <a:pt x="533" y="800"/>
                </a:lnTo>
                <a:lnTo>
                  <a:pt x="532" y="796"/>
                </a:lnTo>
                <a:lnTo>
                  <a:pt x="530" y="792"/>
                </a:lnTo>
                <a:lnTo>
                  <a:pt x="526" y="788"/>
                </a:lnTo>
                <a:lnTo>
                  <a:pt x="519" y="782"/>
                </a:lnTo>
                <a:lnTo>
                  <a:pt x="519" y="782"/>
                </a:lnTo>
                <a:lnTo>
                  <a:pt x="510" y="776"/>
                </a:lnTo>
                <a:lnTo>
                  <a:pt x="501" y="770"/>
                </a:lnTo>
                <a:lnTo>
                  <a:pt x="482" y="760"/>
                </a:lnTo>
                <a:lnTo>
                  <a:pt x="461" y="752"/>
                </a:lnTo>
                <a:lnTo>
                  <a:pt x="439" y="746"/>
                </a:lnTo>
                <a:lnTo>
                  <a:pt x="418" y="740"/>
                </a:lnTo>
                <a:lnTo>
                  <a:pt x="396" y="735"/>
                </a:lnTo>
                <a:lnTo>
                  <a:pt x="353" y="727"/>
                </a:lnTo>
                <a:lnTo>
                  <a:pt x="353" y="727"/>
                </a:lnTo>
                <a:lnTo>
                  <a:pt x="354" y="719"/>
                </a:lnTo>
                <a:lnTo>
                  <a:pt x="354" y="710"/>
                </a:lnTo>
                <a:lnTo>
                  <a:pt x="353" y="702"/>
                </a:lnTo>
                <a:lnTo>
                  <a:pt x="352" y="694"/>
                </a:lnTo>
                <a:lnTo>
                  <a:pt x="348" y="678"/>
                </a:lnTo>
                <a:lnTo>
                  <a:pt x="342" y="662"/>
                </a:lnTo>
                <a:lnTo>
                  <a:pt x="342" y="662"/>
                </a:lnTo>
                <a:lnTo>
                  <a:pt x="374" y="659"/>
                </a:lnTo>
                <a:lnTo>
                  <a:pt x="405" y="654"/>
                </a:lnTo>
                <a:lnTo>
                  <a:pt x="405" y="654"/>
                </a:lnTo>
                <a:lnTo>
                  <a:pt x="423" y="650"/>
                </a:lnTo>
                <a:lnTo>
                  <a:pt x="441" y="644"/>
                </a:lnTo>
                <a:lnTo>
                  <a:pt x="460" y="637"/>
                </a:lnTo>
                <a:lnTo>
                  <a:pt x="478" y="630"/>
                </a:lnTo>
                <a:lnTo>
                  <a:pt x="495" y="622"/>
                </a:lnTo>
                <a:lnTo>
                  <a:pt x="511" y="614"/>
                </a:lnTo>
                <a:lnTo>
                  <a:pt x="528" y="604"/>
                </a:lnTo>
                <a:lnTo>
                  <a:pt x="544" y="593"/>
                </a:lnTo>
                <a:lnTo>
                  <a:pt x="544" y="593"/>
                </a:lnTo>
                <a:lnTo>
                  <a:pt x="561" y="580"/>
                </a:lnTo>
                <a:lnTo>
                  <a:pt x="577" y="564"/>
                </a:lnTo>
                <a:lnTo>
                  <a:pt x="592" y="548"/>
                </a:lnTo>
                <a:lnTo>
                  <a:pt x="606" y="530"/>
                </a:lnTo>
                <a:lnTo>
                  <a:pt x="620" y="512"/>
                </a:lnTo>
                <a:lnTo>
                  <a:pt x="631" y="493"/>
                </a:lnTo>
                <a:lnTo>
                  <a:pt x="641" y="472"/>
                </a:lnTo>
                <a:lnTo>
                  <a:pt x="649" y="452"/>
                </a:lnTo>
                <a:lnTo>
                  <a:pt x="657" y="431"/>
                </a:lnTo>
                <a:lnTo>
                  <a:pt x="663" y="409"/>
                </a:lnTo>
                <a:lnTo>
                  <a:pt x="667" y="387"/>
                </a:lnTo>
                <a:lnTo>
                  <a:pt x="670" y="365"/>
                </a:lnTo>
                <a:lnTo>
                  <a:pt x="671" y="343"/>
                </a:lnTo>
                <a:lnTo>
                  <a:pt x="671" y="319"/>
                </a:lnTo>
                <a:lnTo>
                  <a:pt x="670" y="298"/>
                </a:lnTo>
                <a:lnTo>
                  <a:pt x="667" y="276"/>
                </a:lnTo>
                <a:lnTo>
                  <a:pt x="667" y="276"/>
                </a:lnTo>
                <a:lnTo>
                  <a:pt x="662" y="256"/>
                </a:lnTo>
                <a:lnTo>
                  <a:pt x="657" y="234"/>
                </a:lnTo>
                <a:lnTo>
                  <a:pt x="650" y="214"/>
                </a:lnTo>
                <a:lnTo>
                  <a:pt x="642" y="195"/>
                </a:lnTo>
                <a:lnTo>
                  <a:pt x="633" y="176"/>
                </a:lnTo>
                <a:lnTo>
                  <a:pt x="623" y="156"/>
                </a:lnTo>
                <a:lnTo>
                  <a:pt x="612" y="138"/>
                </a:lnTo>
                <a:lnTo>
                  <a:pt x="599" y="121"/>
                </a:lnTo>
                <a:lnTo>
                  <a:pt x="599" y="121"/>
                </a:lnTo>
                <a:close/>
                <a:moveTo>
                  <a:pt x="454" y="10"/>
                </a:moveTo>
                <a:lnTo>
                  <a:pt x="454" y="10"/>
                </a:lnTo>
                <a:lnTo>
                  <a:pt x="457" y="11"/>
                </a:lnTo>
                <a:lnTo>
                  <a:pt x="459" y="13"/>
                </a:lnTo>
                <a:lnTo>
                  <a:pt x="461" y="15"/>
                </a:lnTo>
                <a:lnTo>
                  <a:pt x="462" y="17"/>
                </a:lnTo>
                <a:lnTo>
                  <a:pt x="461" y="22"/>
                </a:lnTo>
                <a:lnTo>
                  <a:pt x="459" y="28"/>
                </a:lnTo>
                <a:lnTo>
                  <a:pt x="456" y="35"/>
                </a:lnTo>
                <a:lnTo>
                  <a:pt x="451" y="41"/>
                </a:lnTo>
                <a:lnTo>
                  <a:pt x="443" y="50"/>
                </a:lnTo>
                <a:lnTo>
                  <a:pt x="443" y="50"/>
                </a:lnTo>
                <a:lnTo>
                  <a:pt x="431" y="45"/>
                </a:lnTo>
                <a:lnTo>
                  <a:pt x="431" y="45"/>
                </a:lnTo>
                <a:lnTo>
                  <a:pt x="434" y="35"/>
                </a:lnTo>
                <a:lnTo>
                  <a:pt x="438" y="23"/>
                </a:lnTo>
                <a:lnTo>
                  <a:pt x="440" y="17"/>
                </a:lnTo>
                <a:lnTo>
                  <a:pt x="444" y="13"/>
                </a:lnTo>
                <a:lnTo>
                  <a:pt x="449" y="11"/>
                </a:lnTo>
                <a:lnTo>
                  <a:pt x="451" y="10"/>
                </a:lnTo>
                <a:lnTo>
                  <a:pt x="454" y="10"/>
                </a:lnTo>
                <a:lnTo>
                  <a:pt x="454" y="10"/>
                </a:lnTo>
                <a:close/>
                <a:moveTo>
                  <a:pt x="511" y="246"/>
                </a:moveTo>
                <a:lnTo>
                  <a:pt x="511" y="246"/>
                </a:lnTo>
                <a:lnTo>
                  <a:pt x="524" y="243"/>
                </a:lnTo>
                <a:lnTo>
                  <a:pt x="531" y="243"/>
                </a:lnTo>
                <a:lnTo>
                  <a:pt x="531" y="243"/>
                </a:lnTo>
                <a:lnTo>
                  <a:pt x="529" y="245"/>
                </a:lnTo>
                <a:lnTo>
                  <a:pt x="529" y="245"/>
                </a:lnTo>
                <a:lnTo>
                  <a:pt x="520" y="248"/>
                </a:lnTo>
                <a:lnTo>
                  <a:pt x="512" y="251"/>
                </a:lnTo>
                <a:lnTo>
                  <a:pt x="512" y="251"/>
                </a:lnTo>
                <a:lnTo>
                  <a:pt x="511" y="246"/>
                </a:lnTo>
                <a:lnTo>
                  <a:pt x="511" y="246"/>
                </a:lnTo>
                <a:close/>
                <a:moveTo>
                  <a:pt x="516" y="292"/>
                </a:moveTo>
                <a:lnTo>
                  <a:pt x="516" y="292"/>
                </a:lnTo>
                <a:lnTo>
                  <a:pt x="524" y="292"/>
                </a:lnTo>
                <a:lnTo>
                  <a:pt x="533" y="291"/>
                </a:lnTo>
                <a:lnTo>
                  <a:pt x="533" y="291"/>
                </a:lnTo>
                <a:lnTo>
                  <a:pt x="546" y="289"/>
                </a:lnTo>
                <a:lnTo>
                  <a:pt x="546" y="289"/>
                </a:lnTo>
                <a:lnTo>
                  <a:pt x="555" y="287"/>
                </a:lnTo>
                <a:lnTo>
                  <a:pt x="556" y="287"/>
                </a:lnTo>
                <a:lnTo>
                  <a:pt x="557" y="288"/>
                </a:lnTo>
                <a:lnTo>
                  <a:pt x="552" y="290"/>
                </a:lnTo>
                <a:lnTo>
                  <a:pt x="552" y="290"/>
                </a:lnTo>
                <a:lnTo>
                  <a:pt x="543" y="292"/>
                </a:lnTo>
                <a:lnTo>
                  <a:pt x="534" y="293"/>
                </a:lnTo>
                <a:lnTo>
                  <a:pt x="524" y="294"/>
                </a:lnTo>
                <a:lnTo>
                  <a:pt x="520" y="295"/>
                </a:lnTo>
                <a:lnTo>
                  <a:pt x="516" y="297"/>
                </a:lnTo>
                <a:lnTo>
                  <a:pt x="516" y="297"/>
                </a:lnTo>
                <a:lnTo>
                  <a:pt x="516" y="292"/>
                </a:lnTo>
                <a:lnTo>
                  <a:pt x="516" y="292"/>
                </a:lnTo>
                <a:close/>
                <a:moveTo>
                  <a:pt x="516" y="284"/>
                </a:moveTo>
                <a:lnTo>
                  <a:pt x="516" y="284"/>
                </a:lnTo>
                <a:lnTo>
                  <a:pt x="529" y="282"/>
                </a:lnTo>
                <a:lnTo>
                  <a:pt x="529" y="282"/>
                </a:lnTo>
                <a:lnTo>
                  <a:pt x="539" y="280"/>
                </a:lnTo>
                <a:lnTo>
                  <a:pt x="544" y="279"/>
                </a:lnTo>
                <a:lnTo>
                  <a:pt x="548" y="278"/>
                </a:lnTo>
                <a:lnTo>
                  <a:pt x="548" y="278"/>
                </a:lnTo>
                <a:lnTo>
                  <a:pt x="541" y="281"/>
                </a:lnTo>
                <a:lnTo>
                  <a:pt x="533" y="284"/>
                </a:lnTo>
                <a:lnTo>
                  <a:pt x="516" y="289"/>
                </a:lnTo>
                <a:lnTo>
                  <a:pt x="516" y="289"/>
                </a:lnTo>
                <a:lnTo>
                  <a:pt x="516" y="286"/>
                </a:lnTo>
                <a:lnTo>
                  <a:pt x="516" y="286"/>
                </a:lnTo>
                <a:lnTo>
                  <a:pt x="516" y="284"/>
                </a:lnTo>
                <a:lnTo>
                  <a:pt x="516" y="284"/>
                </a:lnTo>
                <a:close/>
                <a:moveTo>
                  <a:pt x="516" y="273"/>
                </a:moveTo>
                <a:lnTo>
                  <a:pt x="516" y="273"/>
                </a:lnTo>
                <a:lnTo>
                  <a:pt x="531" y="272"/>
                </a:lnTo>
                <a:lnTo>
                  <a:pt x="544" y="270"/>
                </a:lnTo>
                <a:lnTo>
                  <a:pt x="544" y="270"/>
                </a:lnTo>
                <a:lnTo>
                  <a:pt x="530" y="274"/>
                </a:lnTo>
                <a:lnTo>
                  <a:pt x="516" y="281"/>
                </a:lnTo>
                <a:lnTo>
                  <a:pt x="516" y="281"/>
                </a:lnTo>
                <a:lnTo>
                  <a:pt x="516" y="273"/>
                </a:lnTo>
                <a:lnTo>
                  <a:pt x="516" y="273"/>
                </a:lnTo>
                <a:close/>
                <a:moveTo>
                  <a:pt x="516" y="269"/>
                </a:moveTo>
                <a:lnTo>
                  <a:pt x="516" y="269"/>
                </a:lnTo>
                <a:lnTo>
                  <a:pt x="515" y="263"/>
                </a:lnTo>
                <a:lnTo>
                  <a:pt x="515" y="263"/>
                </a:lnTo>
                <a:lnTo>
                  <a:pt x="524" y="263"/>
                </a:lnTo>
                <a:lnTo>
                  <a:pt x="524" y="263"/>
                </a:lnTo>
                <a:lnTo>
                  <a:pt x="531" y="262"/>
                </a:lnTo>
                <a:lnTo>
                  <a:pt x="534" y="262"/>
                </a:lnTo>
                <a:lnTo>
                  <a:pt x="534" y="263"/>
                </a:lnTo>
                <a:lnTo>
                  <a:pt x="533" y="263"/>
                </a:lnTo>
                <a:lnTo>
                  <a:pt x="533" y="263"/>
                </a:lnTo>
                <a:lnTo>
                  <a:pt x="524" y="266"/>
                </a:lnTo>
                <a:lnTo>
                  <a:pt x="516" y="269"/>
                </a:lnTo>
                <a:lnTo>
                  <a:pt x="516" y="269"/>
                </a:lnTo>
                <a:close/>
                <a:moveTo>
                  <a:pt x="515" y="261"/>
                </a:moveTo>
                <a:lnTo>
                  <a:pt x="515" y="261"/>
                </a:lnTo>
                <a:lnTo>
                  <a:pt x="520" y="260"/>
                </a:lnTo>
                <a:lnTo>
                  <a:pt x="526" y="258"/>
                </a:lnTo>
                <a:lnTo>
                  <a:pt x="538" y="253"/>
                </a:lnTo>
                <a:lnTo>
                  <a:pt x="538" y="253"/>
                </a:lnTo>
                <a:lnTo>
                  <a:pt x="539" y="258"/>
                </a:lnTo>
                <a:lnTo>
                  <a:pt x="539" y="258"/>
                </a:lnTo>
                <a:lnTo>
                  <a:pt x="528" y="260"/>
                </a:lnTo>
                <a:lnTo>
                  <a:pt x="515" y="261"/>
                </a:lnTo>
                <a:lnTo>
                  <a:pt x="515" y="261"/>
                </a:lnTo>
                <a:close/>
                <a:moveTo>
                  <a:pt x="537" y="248"/>
                </a:moveTo>
                <a:lnTo>
                  <a:pt x="537" y="248"/>
                </a:lnTo>
                <a:lnTo>
                  <a:pt x="538" y="251"/>
                </a:lnTo>
                <a:lnTo>
                  <a:pt x="538" y="251"/>
                </a:lnTo>
                <a:lnTo>
                  <a:pt x="533" y="251"/>
                </a:lnTo>
                <a:lnTo>
                  <a:pt x="529" y="251"/>
                </a:lnTo>
                <a:lnTo>
                  <a:pt x="519" y="253"/>
                </a:lnTo>
                <a:lnTo>
                  <a:pt x="519" y="253"/>
                </a:lnTo>
                <a:lnTo>
                  <a:pt x="513" y="254"/>
                </a:lnTo>
                <a:lnTo>
                  <a:pt x="515" y="252"/>
                </a:lnTo>
                <a:lnTo>
                  <a:pt x="525" y="249"/>
                </a:lnTo>
                <a:lnTo>
                  <a:pt x="525" y="249"/>
                </a:lnTo>
                <a:lnTo>
                  <a:pt x="532" y="246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7" y="248"/>
                </a:lnTo>
                <a:lnTo>
                  <a:pt x="537" y="248"/>
                </a:lnTo>
                <a:close/>
                <a:moveTo>
                  <a:pt x="528" y="253"/>
                </a:moveTo>
                <a:lnTo>
                  <a:pt x="528" y="253"/>
                </a:lnTo>
                <a:lnTo>
                  <a:pt x="530" y="253"/>
                </a:lnTo>
                <a:lnTo>
                  <a:pt x="528" y="254"/>
                </a:lnTo>
                <a:lnTo>
                  <a:pt x="521" y="256"/>
                </a:lnTo>
                <a:lnTo>
                  <a:pt x="521" y="256"/>
                </a:lnTo>
                <a:lnTo>
                  <a:pt x="514" y="259"/>
                </a:lnTo>
                <a:lnTo>
                  <a:pt x="514" y="259"/>
                </a:lnTo>
                <a:lnTo>
                  <a:pt x="513" y="256"/>
                </a:lnTo>
                <a:lnTo>
                  <a:pt x="513" y="256"/>
                </a:lnTo>
                <a:lnTo>
                  <a:pt x="520" y="255"/>
                </a:lnTo>
                <a:lnTo>
                  <a:pt x="528" y="253"/>
                </a:lnTo>
                <a:lnTo>
                  <a:pt x="528" y="253"/>
                </a:lnTo>
                <a:close/>
                <a:moveTo>
                  <a:pt x="516" y="304"/>
                </a:moveTo>
                <a:lnTo>
                  <a:pt x="516" y="304"/>
                </a:lnTo>
                <a:lnTo>
                  <a:pt x="525" y="304"/>
                </a:lnTo>
                <a:lnTo>
                  <a:pt x="535" y="303"/>
                </a:lnTo>
                <a:lnTo>
                  <a:pt x="552" y="299"/>
                </a:lnTo>
                <a:lnTo>
                  <a:pt x="552" y="299"/>
                </a:lnTo>
                <a:lnTo>
                  <a:pt x="559" y="299"/>
                </a:lnTo>
                <a:lnTo>
                  <a:pt x="560" y="299"/>
                </a:lnTo>
                <a:lnTo>
                  <a:pt x="560" y="299"/>
                </a:lnTo>
                <a:lnTo>
                  <a:pt x="554" y="302"/>
                </a:lnTo>
                <a:lnTo>
                  <a:pt x="554" y="302"/>
                </a:lnTo>
                <a:lnTo>
                  <a:pt x="546" y="306"/>
                </a:lnTo>
                <a:lnTo>
                  <a:pt x="539" y="308"/>
                </a:lnTo>
                <a:lnTo>
                  <a:pt x="539" y="308"/>
                </a:lnTo>
                <a:lnTo>
                  <a:pt x="519" y="313"/>
                </a:lnTo>
                <a:lnTo>
                  <a:pt x="519" y="313"/>
                </a:lnTo>
                <a:lnTo>
                  <a:pt x="517" y="309"/>
                </a:lnTo>
                <a:lnTo>
                  <a:pt x="516" y="304"/>
                </a:lnTo>
                <a:lnTo>
                  <a:pt x="516" y="304"/>
                </a:lnTo>
                <a:close/>
                <a:moveTo>
                  <a:pt x="559" y="314"/>
                </a:moveTo>
                <a:lnTo>
                  <a:pt x="559" y="314"/>
                </a:lnTo>
                <a:lnTo>
                  <a:pt x="553" y="317"/>
                </a:lnTo>
                <a:lnTo>
                  <a:pt x="546" y="319"/>
                </a:lnTo>
                <a:lnTo>
                  <a:pt x="546" y="319"/>
                </a:lnTo>
                <a:lnTo>
                  <a:pt x="536" y="320"/>
                </a:lnTo>
                <a:lnTo>
                  <a:pt x="536" y="320"/>
                </a:lnTo>
                <a:lnTo>
                  <a:pt x="528" y="320"/>
                </a:lnTo>
                <a:lnTo>
                  <a:pt x="522" y="317"/>
                </a:lnTo>
                <a:lnTo>
                  <a:pt x="522" y="317"/>
                </a:lnTo>
                <a:lnTo>
                  <a:pt x="532" y="316"/>
                </a:lnTo>
                <a:lnTo>
                  <a:pt x="541" y="315"/>
                </a:lnTo>
                <a:lnTo>
                  <a:pt x="541" y="315"/>
                </a:lnTo>
                <a:lnTo>
                  <a:pt x="550" y="313"/>
                </a:lnTo>
                <a:lnTo>
                  <a:pt x="550" y="313"/>
                </a:lnTo>
                <a:lnTo>
                  <a:pt x="556" y="312"/>
                </a:lnTo>
                <a:lnTo>
                  <a:pt x="560" y="312"/>
                </a:lnTo>
                <a:lnTo>
                  <a:pt x="560" y="313"/>
                </a:lnTo>
                <a:lnTo>
                  <a:pt x="559" y="314"/>
                </a:lnTo>
                <a:lnTo>
                  <a:pt x="559" y="314"/>
                </a:lnTo>
                <a:close/>
                <a:moveTo>
                  <a:pt x="565" y="309"/>
                </a:moveTo>
                <a:lnTo>
                  <a:pt x="565" y="309"/>
                </a:lnTo>
                <a:lnTo>
                  <a:pt x="564" y="309"/>
                </a:lnTo>
                <a:lnTo>
                  <a:pt x="564" y="309"/>
                </a:lnTo>
                <a:lnTo>
                  <a:pt x="551" y="311"/>
                </a:lnTo>
                <a:lnTo>
                  <a:pt x="537" y="313"/>
                </a:lnTo>
                <a:lnTo>
                  <a:pt x="537" y="313"/>
                </a:lnTo>
                <a:lnTo>
                  <a:pt x="530" y="315"/>
                </a:lnTo>
                <a:lnTo>
                  <a:pt x="521" y="315"/>
                </a:lnTo>
                <a:lnTo>
                  <a:pt x="521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6" y="313"/>
                </a:lnTo>
                <a:lnTo>
                  <a:pt x="526" y="313"/>
                </a:lnTo>
                <a:lnTo>
                  <a:pt x="537" y="311"/>
                </a:lnTo>
                <a:lnTo>
                  <a:pt x="546" y="308"/>
                </a:lnTo>
                <a:lnTo>
                  <a:pt x="556" y="304"/>
                </a:lnTo>
                <a:lnTo>
                  <a:pt x="564" y="298"/>
                </a:lnTo>
                <a:lnTo>
                  <a:pt x="564" y="298"/>
                </a:lnTo>
                <a:lnTo>
                  <a:pt x="565" y="298"/>
                </a:lnTo>
                <a:lnTo>
                  <a:pt x="565" y="298"/>
                </a:lnTo>
                <a:lnTo>
                  <a:pt x="566" y="300"/>
                </a:lnTo>
                <a:lnTo>
                  <a:pt x="566" y="300"/>
                </a:lnTo>
                <a:lnTo>
                  <a:pt x="567" y="305"/>
                </a:lnTo>
                <a:lnTo>
                  <a:pt x="565" y="309"/>
                </a:lnTo>
                <a:lnTo>
                  <a:pt x="565" y="309"/>
                </a:lnTo>
                <a:close/>
                <a:moveTo>
                  <a:pt x="564" y="296"/>
                </a:moveTo>
                <a:lnTo>
                  <a:pt x="564" y="296"/>
                </a:lnTo>
                <a:lnTo>
                  <a:pt x="551" y="298"/>
                </a:lnTo>
                <a:lnTo>
                  <a:pt x="539" y="300"/>
                </a:lnTo>
                <a:lnTo>
                  <a:pt x="539" y="300"/>
                </a:lnTo>
                <a:lnTo>
                  <a:pt x="531" y="301"/>
                </a:lnTo>
                <a:lnTo>
                  <a:pt x="522" y="302"/>
                </a:lnTo>
                <a:lnTo>
                  <a:pt x="522" y="302"/>
                </a:lnTo>
                <a:lnTo>
                  <a:pt x="516" y="302"/>
                </a:lnTo>
                <a:lnTo>
                  <a:pt x="516" y="302"/>
                </a:lnTo>
                <a:lnTo>
                  <a:pt x="516" y="300"/>
                </a:lnTo>
                <a:lnTo>
                  <a:pt x="516" y="300"/>
                </a:lnTo>
                <a:lnTo>
                  <a:pt x="520" y="298"/>
                </a:lnTo>
                <a:lnTo>
                  <a:pt x="524" y="296"/>
                </a:lnTo>
                <a:lnTo>
                  <a:pt x="524" y="296"/>
                </a:lnTo>
                <a:lnTo>
                  <a:pt x="534" y="295"/>
                </a:lnTo>
                <a:lnTo>
                  <a:pt x="543" y="294"/>
                </a:lnTo>
                <a:lnTo>
                  <a:pt x="552" y="292"/>
                </a:lnTo>
                <a:lnTo>
                  <a:pt x="556" y="291"/>
                </a:lnTo>
                <a:lnTo>
                  <a:pt x="559" y="288"/>
                </a:lnTo>
                <a:lnTo>
                  <a:pt x="559" y="288"/>
                </a:lnTo>
                <a:lnTo>
                  <a:pt x="564" y="297"/>
                </a:lnTo>
                <a:lnTo>
                  <a:pt x="564" y="297"/>
                </a:lnTo>
                <a:lnTo>
                  <a:pt x="564" y="296"/>
                </a:lnTo>
                <a:lnTo>
                  <a:pt x="564" y="296"/>
                </a:lnTo>
                <a:close/>
                <a:moveTo>
                  <a:pt x="520" y="290"/>
                </a:moveTo>
                <a:lnTo>
                  <a:pt x="520" y="290"/>
                </a:lnTo>
                <a:lnTo>
                  <a:pt x="517" y="291"/>
                </a:lnTo>
                <a:lnTo>
                  <a:pt x="521" y="289"/>
                </a:lnTo>
                <a:lnTo>
                  <a:pt x="521" y="289"/>
                </a:lnTo>
                <a:lnTo>
                  <a:pt x="536" y="285"/>
                </a:lnTo>
                <a:lnTo>
                  <a:pt x="536" y="285"/>
                </a:lnTo>
                <a:lnTo>
                  <a:pt x="544" y="282"/>
                </a:lnTo>
                <a:lnTo>
                  <a:pt x="552" y="278"/>
                </a:lnTo>
                <a:lnTo>
                  <a:pt x="552" y="278"/>
                </a:lnTo>
                <a:lnTo>
                  <a:pt x="553" y="280"/>
                </a:lnTo>
                <a:lnTo>
                  <a:pt x="553" y="280"/>
                </a:lnTo>
                <a:lnTo>
                  <a:pt x="557" y="285"/>
                </a:lnTo>
                <a:lnTo>
                  <a:pt x="557" y="285"/>
                </a:lnTo>
                <a:lnTo>
                  <a:pt x="539" y="288"/>
                </a:lnTo>
                <a:lnTo>
                  <a:pt x="530" y="289"/>
                </a:lnTo>
                <a:lnTo>
                  <a:pt x="520" y="290"/>
                </a:lnTo>
                <a:lnTo>
                  <a:pt x="520" y="290"/>
                </a:lnTo>
                <a:close/>
                <a:moveTo>
                  <a:pt x="523" y="281"/>
                </a:moveTo>
                <a:lnTo>
                  <a:pt x="523" y="281"/>
                </a:lnTo>
                <a:lnTo>
                  <a:pt x="518" y="282"/>
                </a:lnTo>
                <a:lnTo>
                  <a:pt x="519" y="281"/>
                </a:lnTo>
                <a:lnTo>
                  <a:pt x="526" y="278"/>
                </a:lnTo>
                <a:lnTo>
                  <a:pt x="526" y="278"/>
                </a:lnTo>
                <a:lnTo>
                  <a:pt x="537" y="274"/>
                </a:lnTo>
                <a:lnTo>
                  <a:pt x="547" y="271"/>
                </a:lnTo>
                <a:lnTo>
                  <a:pt x="547" y="271"/>
                </a:lnTo>
                <a:lnTo>
                  <a:pt x="550" y="275"/>
                </a:lnTo>
                <a:lnTo>
                  <a:pt x="550" y="275"/>
                </a:lnTo>
                <a:lnTo>
                  <a:pt x="537" y="278"/>
                </a:lnTo>
                <a:lnTo>
                  <a:pt x="523" y="281"/>
                </a:lnTo>
                <a:lnTo>
                  <a:pt x="523" y="281"/>
                </a:lnTo>
                <a:close/>
                <a:moveTo>
                  <a:pt x="528" y="270"/>
                </a:moveTo>
                <a:lnTo>
                  <a:pt x="528" y="270"/>
                </a:lnTo>
                <a:lnTo>
                  <a:pt x="519" y="271"/>
                </a:lnTo>
                <a:lnTo>
                  <a:pt x="518" y="270"/>
                </a:lnTo>
                <a:lnTo>
                  <a:pt x="518" y="270"/>
                </a:lnTo>
                <a:lnTo>
                  <a:pt x="522" y="268"/>
                </a:lnTo>
                <a:lnTo>
                  <a:pt x="522" y="268"/>
                </a:lnTo>
                <a:lnTo>
                  <a:pt x="532" y="266"/>
                </a:lnTo>
                <a:lnTo>
                  <a:pt x="537" y="264"/>
                </a:lnTo>
                <a:lnTo>
                  <a:pt x="541" y="261"/>
                </a:lnTo>
                <a:lnTo>
                  <a:pt x="541" y="261"/>
                </a:lnTo>
                <a:lnTo>
                  <a:pt x="545" y="269"/>
                </a:lnTo>
                <a:lnTo>
                  <a:pt x="545" y="269"/>
                </a:lnTo>
                <a:lnTo>
                  <a:pt x="528" y="270"/>
                </a:lnTo>
                <a:lnTo>
                  <a:pt x="528" y="270"/>
                </a:lnTo>
                <a:close/>
                <a:moveTo>
                  <a:pt x="539" y="241"/>
                </a:moveTo>
                <a:lnTo>
                  <a:pt x="539" y="241"/>
                </a:lnTo>
                <a:lnTo>
                  <a:pt x="538" y="241"/>
                </a:lnTo>
                <a:lnTo>
                  <a:pt x="538" y="240"/>
                </a:lnTo>
                <a:lnTo>
                  <a:pt x="538" y="240"/>
                </a:lnTo>
                <a:lnTo>
                  <a:pt x="523" y="242"/>
                </a:lnTo>
                <a:lnTo>
                  <a:pt x="510" y="243"/>
                </a:lnTo>
                <a:lnTo>
                  <a:pt x="510" y="243"/>
                </a:lnTo>
                <a:lnTo>
                  <a:pt x="510" y="245"/>
                </a:lnTo>
                <a:lnTo>
                  <a:pt x="510" y="245"/>
                </a:lnTo>
                <a:lnTo>
                  <a:pt x="509" y="242"/>
                </a:lnTo>
                <a:lnTo>
                  <a:pt x="509" y="242"/>
                </a:lnTo>
                <a:lnTo>
                  <a:pt x="508" y="239"/>
                </a:lnTo>
                <a:lnTo>
                  <a:pt x="508" y="239"/>
                </a:lnTo>
                <a:lnTo>
                  <a:pt x="525" y="237"/>
                </a:lnTo>
                <a:lnTo>
                  <a:pt x="543" y="233"/>
                </a:lnTo>
                <a:lnTo>
                  <a:pt x="559" y="230"/>
                </a:lnTo>
                <a:lnTo>
                  <a:pt x="576" y="227"/>
                </a:lnTo>
                <a:lnTo>
                  <a:pt x="576" y="227"/>
                </a:lnTo>
                <a:lnTo>
                  <a:pt x="587" y="225"/>
                </a:lnTo>
                <a:lnTo>
                  <a:pt x="587" y="225"/>
                </a:lnTo>
                <a:lnTo>
                  <a:pt x="596" y="223"/>
                </a:lnTo>
                <a:lnTo>
                  <a:pt x="594" y="224"/>
                </a:lnTo>
                <a:lnTo>
                  <a:pt x="594" y="224"/>
                </a:lnTo>
                <a:lnTo>
                  <a:pt x="575" y="230"/>
                </a:lnTo>
                <a:lnTo>
                  <a:pt x="556" y="236"/>
                </a:lnTo>
                <a:lnTo>
                  <a:pt x="556" y="236"/>
                </a:lnTo>
                <a:lnTo>
                  <a:pt x="552" y="234"/>
                </a:lnTo>
                <a:lnTo>
                  <a:pt x="552" y="234"/>
                </a:lnTo>
                <a:lnTo>
                  <a:pt x="547" y="234"/>
                </a:lnTo>
                <a:lnTo>
                  <a:pt x="543" y="235"/>
                </a:lnTo>
                <a:lnTo>
                  <a:pt x="541" y="238"/>
                </a:lnTo>
                <a:lnTo>
                  <a:pt x="539" y="241"/>
                </a:lnTo>
                <a:lnTo>
                  <a:pt x="539" y="241"/>
                </a:lnTo>
                <a:close/>
                <a:moveTo>
                  <a:pt x="484" y="260"/>
                </a:moveTo>
                <a:lnTo>
                  <a:pt x="484" y="260"/>
                </a:lnTo>
                <a:lnTo>
                  <a:pt x="484" y="260"/>
                </a:lnTo>
                <a:lnTo>
                  <a:pt x="484" y="260"/>
                </a:lnTo>
                <a:lnTo>
                  <a:pt x="485" y="264"/>
                </a:lnTo>
                <a:lnTo>
                  <a:pt x="485" y="264"/>
                </a:lnTo>
                <a:lnTo>
                  <a:pt x="486" y="268"/>
                </a:lnTo>
                <a:lnTo>
                  <a:pt x="486" y="268"/>
                </a:lnTo>
                <a:lnTo>
                  <a:pt x="477" y="269"/>
                </a:lnTo>
                <a:lnTo>
                  <a:pt x="469" y="273"/>
                </a:lnTo>
                <a:lnTo>
                  <a:pt x="469" y="273"/>
                </a:lnTo>
                <a:lnTo>
                  <a:pt x="443" y="281"/>
                </a:lnTo>
                <a:lnTo>
                  <a:pt x="430" y="285"/>
                </a:lnTo>
                <a:lnTo>
                  <a:pt x="417" y="289"/>
                </a:lnTo>
                <a:lnTo>
                  <a:pt x="417" y="289"/>
                </a:lnTo>
                <a:lnTo>
                  <a:pt x="388" y="295"/>
                </a:lnTo>
                <a:lnTo>
                  <a:pt x="374" y="298"/>
                </a:lnTo>
                <a:lnTo>
                  <a:pt x="359" y="303"/>
                </a:lnTo>
                <a:lnTo>
                  <a:pt x="359" y="303"/>
                </a:lnTo>
                <a:lnTo>
                  <a:pt x="348" y="307"/>
                </a:lnTo>
                <a:lnTo>
                  <a:pt x="336" y="311"/>
                </a:lnTo>
                <a:lnTo>
                  <a:pt x="336" y="311"/>
                </a:lnTo>
                <a:lnTo>
                  <a:pt x="332" y="312"/>
                </a:lnTo>
                <a:lnTo>
                  <a:pt x="326" y="313"/>
                </a:lnTo>
                <a:lnTo>
                  <a:pt x="326" y="313"/>
                </a:lnTo>
                <a:lnTo>
                  <a:pt x="326" y="312"/>
                </a:lnTo>
                <a:lnTo>
                  <a:pt x="326" y="312"/>
                </a:lnTo>
                <a:lnTo>
                  <a:pt x="330" y="310"/>
                </a:lnTo>
                <a:lnTo>
                  <a:pt x="335" y="308"/>
                </a:lnTo>
                <a:lnTo>
                  <a:pt x="345" y="306"/>
                </a:lnTo>
                <a:lnTo>
                  <a:pt x="345" y="306"/>
                </a:lnTo>
                <a:lnTo>
                  <a:pt x="367" y="299"/>
                </a:lnTo>
                <a:lnTo>
                  <a:pt x="387" y="292"/>
                </a:lnTo>
                <a:lnTo>
                  <a:pt x="428" y="277"/>
                </a:lnTo>
                <a:lnTo>
                  <a:pt x="428" y="277"/>
                </a:lnTo>
                <a:lnTo>
                  <a:pt x="457" y="269"/>
                </a:lnTo>
                <a:lnTo>
                  <a:pt x="484" y="260"/>
                </a:lnTo>
                <a:lnTo>
                  <a:pt x="484" y="260"/>
                </a:lnTo>
                <a:close/>
                <a:moveTo>
                  <a:pt x="398" y="287"/>
                </a:moveTo>
                <a:lnTo>
                  <a:pt x="398" y="287"/>
                </a:lnTo>
                <a:lnTo>
                  <a:pt x="375" y="294"/>
                </a:lnTo>
                <a:lnTo>
                  <a:pt x="351" y="301"/>
                </a:lnTo>
                <a:lnTo>
                  <a:pt x="351" y="301"/>
                </a:lnTo>
                <a:lnTo>
                  <a:pt x="339" y="305"/>
                </a:lnTo>
                <a:lnTo>
                  <a:pt x="333" y="307"/>
                </a:lnTo>
                <a:lnTo>
                  <a:pt x="327" y="309"/>
                </a:lnTo>
                <a:lnTo>
                  <a:pt x="327" y="309"/>
                </a:lnTo>
                <a:lnTo>
                  <a:pt x="327" y="301"/>
                </a:lnTo>
                <a:lnTo>
                  <a:pt x="327" y="301"/>
                </a:lnTo>
                <a:lnTo>
                  <a:pt x="336" y="300"/>
                </a:lnTo>
                <a:lnTo>
                  <a:pt x="344" y="299"/>
                </a:lnTo>
                <a:lnTo>
                  <a:pt x="362" y="295"/>
                </a:lnTo>
                <a:lnTo>
                  <a:pt x="398" y="285"/>
                </a:lnTo>
                <a:lnTo>
                  <a:pt x="398" y="285"/>
                </a:lnTo>
                <a:lnTo>
                  <a:pt x="414" y="281"/>
                </a:lnTo>
                <a:lnTo>
                  <a:pt x="414" y="281"/>
                </a:lnTo>
                <a:lnTo>
                  <a:pt x="398" y="287"/>
                </a:lnTo>
                <a:lnTo>
                  <a:pt x="398" y="287"/>
                </a:lnTo>
                <a:close/>
                <a:moveTo>
                  <a:pt x="324" y="290"/>
                </a:moveTo>
                <a:lnTo>
                  <a:pt x="324" y="290"/>
                </a:lnTo>
                <a:lnTo>
                  <a:pt x="332" y="286"/>
                </a:lnTo>
                <a:lnTo>
                  <a:pt x="342" y="283"/>
                </a:lnTo>
                <a:lnTo>
                  <a:pt x="361" y="278"/>
                </a:lnTo>
                <a:lnTo>
                  <a:pt x="400" y="269"/>
                </a:lnTo>
                <a:lnTo>
                  <a:pt x="400" y="269"/>
                </a:lnTo>
                <a:lnTo>
                  <a:pt x="419" y="265"/>
                </a:lnTo>
                <a:lnTo>
                  <a:pt x="439" y="261"/>
                </a:lnTo>
                <a:lnTo>
                  <a:pt x="450" y="258"/>
                </a:lnTo>
                <a:lnTo>
                  <a:pt x="459" y="254"/>
                </a:lnTo>
                <a:lnTo>
                  <a:pt x="468" y="251"/>
                </a:lnTo>
                <a:lnTo>
                  <a:pt x="476" y="246"/>
                </a:lnTo>
                <a:lnTo>
                  <a:pt x="476" y="246"/>
                </a:lnTo>
                <a:lnTo>
                  <a:pt x="467" y="252"/>
                </a:lnTo>
                <a:lnTo>
                  <a:pt x="457" y="256"/>
                </a:lnTo>
                <a:lnTo>
                  <a:pt x="434" y="264"/>
                </a:lnTo>
                <a:lnTo>
                  <a:pt x="413" y="271"/>
                </a:lnTo>
                <a:lnTo>
                  <a:pt x="392" y="278"/>
                </a:lnTo>
                <a:lnTo>
                  <a:pt x="392" y="278"/>
                </a:lnTo>
                <a:lnTo>
                  <a:pt x="371" y="285"/>
                </a:lnTo>
                <a:lnTo>
                  <a:pt x="349" y="292"/>
                </a:lnTo>
                <a:lnTo>
                  <a:pt x="349" y="292"/>
                </a:lnTo>
                <a:lnTo>
                  <a:pt x="338" y="294"/>
                </a:lnTo>
                <a:lnTo>
                  <a:pt x="332" y="295"/>
                </a:lnTo>
                <a:lnTo>
                  <a:pt x="326" y="297"/>
                </a:lnTo>
                <a:lnTo>
                  <a:pt x="326" y="297"/>
                </a:lnTo>
                <a:lnTo>
                  <a:pt x="324" y="290"/>
                </a:lnTo>
                <a:lnTo>
                  <a:pt x="324" y="290"/>
                </a:lnTo>
                <a:close/>
                <a:moveTo>
                  <a:pt x="326" y="314"/>
                </a:moveTo>
                <a:lnTo>
                  <a:pt x="326" y="314"/>
                </a:lnTo>
                <a:lnTo>
                  <a:pt x="333" y="314"/>
                </a:lnTo>
                <a:lnTo>
                  <a:pt x="339" y="312"/>
                </a:lnTo>
                <a:lnTo>
                  <a:pt x="352" y="308"/>
                </a:lnTo>
                <a:lnTo>
                  <a:pt x="352" y="308"/>
                </a:lnTo>
                <a:lnTo>
                  <a:pt x="362" y="304"/>
                </a:lnTo>
                <a:lnTo>
                  <a:pt x="372" y="302"/>
                </a:lnTo>
                <a:lnTo>
                  <a:pt x="392" y="297"/>
                </a:lnTo>
                <a:lnTo>
                  <a:pt x="392" y="297"/>
                </a:lnTo>
                <a:lnTo>
                  <a:pt x="408" y="293"/>
                </a:lnTo>
                <a:lnTo>
                  <a:pt x="424" y="289"/>
                </a:lnTo>
                <a:lnTo>
                  <a:pt x="457" y="279"/>
                </a:lnTo>
                <a:lnTo>
                  <a:pt x="457" y="279"/>
                </a:lnTo>
                <a:lnTo>
                  <a:pt x="444" y="284"/>
                </a:lnTo>
                <a:lnTo>
                  <a:pt x="431" y="288"/>
                </a:lnTo>
                <a:lnTo>
                  <a:pt x="406" y="295"/>
                </a:lnTo>
                <a:lnTo>
                  <a:pt x="406" y="295"/>
                </a:lnTo>
                <a:lnTo>
                  <a:pt x="359" y="309"/>
                </a:lnTo>
                <a:lnTo>
                  <a:pt x="359" y="309"/>
                </a:lnTo>
                <a:lnTo>
                  <a:pt x="342" y="315"/>
                </a:lnTo>
                <a:lnTo>
                  <a:pt x="324" y="320"/>
                </a:lnTo>
                <a:lnTo>
                  <a:pt x="324" y="320"/>
                </a:lnTo>
                <a:lnTo>
                  <a:pt x="326" y="314"/>
                </a:lnTo>
                <a:lnTo>
                  <a:pt x="326" y="314"/>
                </a:lnTo>
                <a:close/>
                <a:moveTo>
                  <a:pt x="322" y="326"/>
                </a:moveTo>
                <a:lnTo>
                  <a:pt x="322" y="326"/>
                </a:lnTo>
                <a:lnTo>
                  <a:pt x="331" y="324"/>
                </a:lnTo>
                <a:lnTo>
                  <a:pt x="339" y="323"/>
                </a:lnTo>
                <a:lnTo>
                  <a:pt x="355" y="318"/>
                </a:lnTo>
                <a:lnTo>
                  <a:pt x="355" y="318"/>
                </a:lnTo>
                <a:lnTo>
                  <a:pt x="373" y="312"/>
                </a:lnTo>
                <a:lnTo>
                  <a:pt x="390" y="307"/>
                </a:lnTo>
                <a:lnTo>
                  <a:pt x="390" y="307"/>
                </a:lnTo>
                <a:lnTo>
                  <a:pt x="374" y="314"/>
                </a:lnTo>
                <a:lnTo>
                  <a:pt x="356" y="321"/>
                </a:lnTo>
                <a:lnTo>
                  <a:pt x="356" y="321"/>
                </a:lnTo>
                <a:lnTo>
                  <a:pt x="347" y="324"/>
                </a:lnTo>
                <a:lnTo>
                  <a:pt x="338" y="327"/>
                </a:lnTo>
                <a:lnTo>
                  <a:pt x="329" y="330"/>
                </a:lnTo>
                <a:lnTo>
                  <a:pt x="320" y="333"/>
                </a:lnTo>
                <a:lnTo>
                  <a:pt x="320" y="333"/>
                </a:lnTo>
                <a:lnTo>
                  <a:pt x="322" y="326"/>
                </a:lnTo>
                <a:lnTo>
                  <a:pt x="322" y="326"/>
                </a:lnTo>
                <a:close/>
                <a:moveTo>
                  <a:pt x="318" y="338"/>
                </a:moveTo>
                <a:lnTo>
                  <a:pt x="318" y="338"/>
                </a:lnTo>
                <a:lnTo>
                  <a:pt x="326" y="337"/>
                </a:lnTo>
                <a:lnTo>
                  <a:pt x="334" y="335"/>
                </a:lnTo>
                <a:lnTo>
                  <a:pt x="350" y="330"/>
                </a:lnTo>
                <a:lnTo>
                  <a:pt x="350" y="330"/>
                </a:lnTo>
                <a:lnTo>
                  <a:pt x="374" y="323"/>
                </a:lnTo>
                <a:lnTo>
                  <a:pt x="396" y="317"/>
                </a:lnTo>
                <a:lnTo>
                  <a:pt x="396" y="317"/>
                </a:lnTo>
                <a:lnTo>
                  <a:pt x="445" y="302"/>
                </a:lnTo>
                <a:lnTo>
                  <a:pt x="495" y="287"/>
                </a:lnTo>
                <a:lnTo>
                  <a:pt x="495" y="287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72" y="298"/>
                </a:lnTo>
                <a:lnTo>
                  <a:pt x="448" y="304"/>
                </a:lnTo>
                <a:lnTo>
                  <a:pt x="399" y="317"/>
                </a:lnTo>
                <a:lnTo>
                  <a:pt x="399" y="317"/>
                </a:lnTo>
                <a:lnTo>
                  <a:pt x="356" y="329"/>
                </a:lnTo>
                <a:lnTo>
                  <a:pt x="336" y="336"/>
                </a:lnTo>
                <a:lnTo>
                  <a:pt x="316" y="344"/>
                </a:lnTo>
                <a:lnTo>
                  <a:pt x="316" y="344"/>
                </a:lnTo>
                <a:lnTo>
                  <a:pt x="318" y="338"/>
                </a:lnTo>
                <a:lnTo>
                  <a:pt x="318" y="338"/>
                </a:lnTo>
                <a:close/>
                <a:moveTo>
                  <a:pt x="315" y="347"/>
                </a:moveTo>
                <a:lnTo>
                  <a:pt x="315" y="347"/>
                </a:lnTo>
                <a:lnTo>
                  <a:pt x="325" y="342"/>
                </a:lnTo>
                <a:lnTo>
                  <a:pt x="336" y="338"/>
                </a:lnTo>
                <a:lnTo>
                  <a:pt x="358" y="331"/>
                </a:lnTo>
                <a:lnTo>
                  <a:pt x="404" y="318"/>
                </a:lnTo>
                <a:lnTo>
                  <a:pt x="404" y="318"/>
                </a:lnTo>
                <a:lnTo>
                  <a:pt x="427" y="311"/>
                </a:lnTo>
                <a:lnTo>
                  <a:pt x="450" y="305"/>
                </a:lnTo>
                <a:lnTo>
                  <a:pt x="450" y="305"/>
                </a:lnTo>
                <a:lnTo>
                  <a:pt x="457" y="303"/>
                </a:lnTo>
                <a:lnTo>
                  <a:pt x="457" y="303"/>
                </a:lnTo>
                <a:lnTo>
                  <a:pt x="392" y="324"/>
                </a:lnTo>
                <a:lnTo>
                  <a:pt x="392" y="324"/>
                </a:lnTo>
                <a:lnTo>
                  <a:pt x="372" y="332"/>
                </a:lnTo>
                <a:lnTo>
                  <a:pt x="351" y="339"/>
                </a:lnTo>
                <a:lnTo>
                  <a:pt x="332" y="347"/>
                </a:lnTo>
                <a:lnTo>
                  <a:pt x="313" y="356"/>
                </a:lnTo>
                <a:lnTo>
                  <a:pt x="313" y="356"/>
                </a:lnTo>
                <a:lnTo>
                  <a:pt x="315" y="347"/>
                </a:lnTo>
                <a:lnTo>
                  <a:pt x="315" y="347"/>
                </a:lnTo>
                <a:close/>
                <a:moveTo>
                  <a:pt x="498" y="318"/>
                </a:moveTo>
                <a:lnTo>
                  <a:pt x="498" y="318"/>
                </a:lnTo>
                <a:lnTo>
                  <a:pt x="499" y="321"/>
                </a:lnTo>
                <a:lnTo>
                  <a:pt x="499" y="321"/>
                </a:lnTo>
                <a:lnTo>
                  <a:pt x="488" y="327"/>
                </a:lnTo>
                <a:lnTo>
                  <a:pt x="478" y="330"/>
                </a:lnTo>
                <a:lnTo>
                  <a:pt x="456" y="336"/>
                </a:lnTo>
                <a:lnTo>
                  <a:pt x="456" y="336"/>
                </a:lnTo>
                <a:lnTo>
                  <a:pt x="429" y="344"/>
                </a:lnTo>
                <a:lnTo>
                  <a:pt x="403" y="352"/>
                </a:lnTo>
                <a:lnTo>
                  <a:pt x="403" y="352"/>
                </a:lnTo>
                <a:lnTo>
                  <a:pt x="381" y="359"/>
                </a:lnTo>
                <a:lnTo>
                  <a:pt x="358" y="366"/>
                </a:lnTo>
                <a:lnTo>
                  <a:pt x="336" y="374"/>
                </a:lnTo>
                <a:lnTo>
                  <a:pt x="315" y="383"/>
                </a:lnTo>
                <a:lnTo>
                  <a:pt x="315" y="383"/>
                </a:lnTo>
                <a:lnTo>
                  <a:pt x="314" y="373"/>
                </a:lnTo>
                <a:lnTo>
                  <a:pt x="314" y="373"/>
                </a:lnTo>
                <a:lnTo>
                  <a:pt x="321" y="370"/>
                </a:lnTo>
                <a:lnTo>
                  <a:pt x="329" y="367"/>
                </a:lnTo>
                <a:lnTo>
                  <a:pt x="329" y="367"/>
                </a:lnTo>
                <a:lnTo>
                  <a:pt x="358" y="358"/>
                </a:lnTo>
                <a:lnTo>
                  <a:pt x="358" y="358"/>
                </a:lnTo>
                <a:lnTo>
                  <a:pt x="414" y="341"/>
                </a:lnTo>
                <a:lnTo>
                  <a:pt x="414" y="341"/>
                </a:lnTo>
                <a:lnTo>
                  <a:pt x="473" y="326"/>
                </a:lnTo>
                <a:lnTo>
                  <a:pt x="473" y="326"/>
                </a:lnTo>
                <a:lnTo>
                  <a:pt x="486" y="322"/>
                </a:lnTo>
                <a:lnTo>
                  <a:pt x="492" y="320"/>
                </a:lnTo>
                <a:lnTo>
                  <a:pt x="498" y="318"/>
                </a:lnTo>
                <a:lnTo>
                  <a:pt x="498" y="318"/>
                </a:lnTo>
                <a:close/>
                <a:moveTo>
                  <a:pt x="313" y="360"/>
                </a:moveTo>
                <a:lnTo>
                  <a:pt x="313" y="360"/>
                </a:lnTo>
                <a:lnTo>
                  <a:pt x="335" y="354"/>
                </a:lnTo>
                <a:lnTo>
                  <a:pt x="358" y="347"/>
                </a:lnTo>
                <a:lnTo>
                  <a:pt x="381" y="339"/>
                </a:lnTo>
                <a:lnTo>
                  <a:pt x="404" y="332"/>
                </a:lnTo>
                <a:lnTo>
                  <a:pt x="404" y="332"/>
                </a:lnTo>
                <a:lnTo>
                  <a:pt x="428" y="326"/>
                </a:lnTo>
                <a:lnTo>
                  <a:pt x="452" y="319"/>
                </a:lnTo>
                <a:lnTo>
                  <a:pt x="452" y="319"/>
                </a:lnTo>
                <a:lnTo>
                  <a:pt x="454" y="318"/>
                </a:lnTo>
                <a:lnTo>
                  <a:pt x="454" y="318"/>
                </a:lnTo>
                <a:lnTo>
                  <a:pt x="447" y="321"/>
                </a:lnTo>
                <a:lnTo>
                  <a:pt x="447" y="321"/>
                </a:lnTo>
                <a:lnTo>
                  <a:pt x="421" y="330"/>
                </a:lnTo>
                <a:lnTo>
                  <a:pt x="397" y="337"/>
                </a:lnTo>
                <a:lnTo>
                  <a:pt x="397" y="337"/>
                </a:lnTo>
                <a:lnTo>
                  <a:pt x="351" y="354"/>
                </a:lnTo>
                <a:lnTo>
                  <a:pt x="351" y="354"/>
                </a:lnTo>
                <a:lnTo>
                  <a:pt x="332" y="361"/>
                </a:lnTo>
                <a:lnTo>
                  <a:pt x="322" y="365"/>
                </a:lnTo>
                <a:lnTo>
                  <a:pt x="313" y="369"/>
                </a:lnTo>
                <a:lnTo>
                  <a:pt x="313" y="369"/>
                </a:lnTo>
                <a:lnTo>
                  <a:pt x="313" y="360"/>
                </a:lnTo>
                <a:lnTo>
                  <a:pt x="313" y="360"/>
                </a:lnTo>
                <a:close/>
                <a:moveTo>
                  <a:pt x="315" y="389"/>
                </a:moveTo>
                <a:lnTo>
                  <a:pt x="315" y="389"/>
                </a:lnTo>
                <a:lnTo>
                  <a:pt x="315" y="387"/>
                </a:lnTo>
                <a:lnTo>
                  <a:pt x="315" y="387"/>
                </a:lnTo>
                <a:lnTo>
                  <a:pt x="327" y="384"/>
                </a:lnTo>
                <a:lnTo>
                  <a:pt x="339" y="381"/>
                </a:lnTo>
                <a:lnTo>
                  <a:pt x="339" y="381"/>
                </a:lnTo>
                <a:lnTo>
                  <a:pt x="326" y="387"/>
                </a:lnTo>
                <a:lnTo>
                  <a:pt x="314" y="394"/>
                </a:lnTo>
                <a:lnTo>
                  <a:pt x="314" y="394"/>
                </a:lnTo>
                <a:lnTo>
                  <a:pt x="315" y="389"/>
                </a:lnTo>
                <a:lnTo>
                  <a:pt x="315" y="389"/>
                </a:lnTo>
                <a:close/>
                <a:moveTo>
                  <a:pt x="308" y="409"/>
                </a:moveTo>
                <a:lnTo>
                  <a:pt x="308" y="409"/>
                </a:lnTo>
                <a:lnTo>
                  <a:pt x="311" y="402"/>
                </a:lnTo>
                <a:lnTo>
                  <a:pt x="311" y="402"/>
                </a:lnTo>
                <a:lnTo>
                  <a:pt x="320" y="399"/>
                </a:lnTo>
                <a:lnTo>
                  <a:pt x="329" y="395"/>
                </a:lnTo>
                <a:lnTo>
                  <a:pt x="347" y="388"/>
                </a:lnTo>
                <a:lnTo>
                  <a:pt x="347" y="388"/>
                </a:lnTo>
                <a:lnTo>
                  <a:pt x="366" y="382"/>
                </a:lnTo>
                <a:lnTo>
                  <a:pt x="384" y="376"/>
                </a:lnTo>
                <a:lnTo>
                  <a:pt x="384" y="376"/>
                </a:lnTo>
                <a:lnTo>
                  <a:pt x="364" y="383"/>
                </a:lnTo>
                <a:lnTo>
                  <a:pt x="345" y="391"/>
                </a:lnTo>
                <a:lnTo>
                  <a:pt x="326" y="400"/>
                </a:lnTo>
                <a:lnTo>
                  <a:pt x="307" y="410"/>
                </a:lnTo>
                <a:lnTo>
                  <a:pt x="307" y="410"/>
                </a:lnTo>
                <a:lnTo>
                  <a:pt x="308" y="409"/>
                </a:lnTo>
                <a:lnTo>
                  <a:pt x="308" y="409"/>
                </a:lnTo>
                <a:close/>
                <a:moveTo>
                  <a:pt x="304" y="416"/>
                </a:moveTo>
                <a:lnTo>
                  <a:pt x="304" y="416"/>
                </a:lnTo>
                <a:lnTo>
                  <a:pt x="314" y="414"/>
                </a:lnTo>
                <a:lnTo>
                  <a:pt x="322" y="410"/>
                </a:lnTo>
                <a:lnTo>
                  <a:pt x="339" y="401"/>
                </a:lnTo>
                <a:lnTo>
                  <a:pt x="339" y="401"/>
                </a:lnTo>
                <a:lnTo>
                  <a:pt x="355" y="394"/>
                </a:lnTo>
                <a:lnTo>
                  <a:pt x="372" y="389"/>
                </a:lnTo>
                <a:lnTo>
                  <a:pt x="405" y="379"/>
                </a:lnTo>
                <a:lnTo>
                  <a:pt x="405" y="379"/>
                </a:lnTo>
                <a:lnTo>
                  <a:pt x="422" y="374"/>
                </a:lnTo>
                <a:lnTo>
                  <a:pt x="422" y="374"/>
                </a:lnTo>
                <a:lnTo>
                  <a:pt x="394" y="384"/>
                </a:lnTo>
                <a:lnTo>
                  <a:pt x="394" y="384"/>
                </a:lnTo>
                <a:lnTo>
                  <a:pt x="368" y="394"/>
                </a:lnTo>
                <a:lnTo>
                  <a:pt x="341" y="405"/>
                </a:lnTo>
                <a:lnTo>
                  <a:pt x="341" y="405"/>
                </a:lnTo>
                <a:lnTo>
                  <a:pt x="332" y="409"/>
                </a:lnTo>
                <a:lnTo>
                  <a:pt x="322" y="412"/>
                </a:lnTo>
                <a:lnTo>
                  <a:pt x="313" y="415"/>
                </a:lnTo>
                <a:lnTo>
                  <a:pt x="303" y="418"/>
                </a:lnTo>
                <a:lnTo>
                  <a:pt x="303" y="418"/>
                </a:lnTo>
                <a:lnTo>
                  <a:pt x="304" y="416"/>
                </a:lnTo>
                <a:lnTo>
                  <a:pt x="304" y="416"/>
                </a:lnTo>
                <a:close/>
                <a:moveTo>
                  <a:pt x="301" y="424"/>
                </a:moveTo>
                <a:lnTo>
                  <a:pt x="301" y="424"/>
                </a:lnTo>
                <a:lnTo>
                  <a:pt x="312" y="422"/>
                </a:lnTo>
                <a:lnTo>
                  <a:pt x="323" y="419"/>
                </a:lnTo>
                <a:lnTo>
                  <a:pt x="345" y="412"/>
                </a:lnTo>
                <a:lnTo>
                  <a:pt x="345" y="412"/>
                </a:lnTo>
                <a:lnTo>
                  <a:pt x="373" y="402"/>
                </a:lnTo>
                <a:lnTo>
                  <a:pt x="401" y="394"/>
                </a:lnTo>
                <a:lnTo>
                  <a:pt x="401" y="394"/>
                </a:lnTo>
                <a:lnTo>
                  <a:pt x="396" y="395"/>
                </a:lnTo>
                <a:lnTo>
                  <a:pt x="396" y="395"/>
                </a:lnTo>
                <a:lnTo>
                  <a:pt x="367" y="408"/>
                </a:lnTo>
                <a:lnTo>
                  <a:pt x="336" y="419"/>
                </a:lnTo>
                <a:lnTo>
                  <a:pt x="336" y="419"/>
                </a:lnTo>
                <a:lnTo>
                  <a:pt x="316" y="427"/>
                </a:lnTo>
                <a:lnTo>
                  <a:pt x="306" y="431"/>
                </a:lnTo>
                <a:lnTo>
                  <a:pt x="297" y="435"/>
                </a:lnTo>
                <a:lnTo>
                  <a:pt x="297" y="435"/>
                </a:lnTo>
                <a:lnTo>
                  <a:pt x="301" y="424"/>
                </a:lnTo>
                <a:lnTo>
                  <a:pt x="301" y="424"/>
                </a:lnTo>
                <a:close/>
                <a:moveTo>
                  <a:pt x="468" y="373"/>
                </a:moveTo>
                <a:lnTo>
                  <a:pt x="468" y="373"/>
                </a:lnTo>
                <a:lnTo>
                  <a:pt x="497" y="362"/>
                </a:lnTo>
                <a:lnTo>
                  <a:pt x="497" y="362"/>
                </a:lnTo>
                <a:lnTo>
                  <a:pt x="501" y="361"/>
                </a:lnTo>
                <a:lnTo>
                  <a:pt x="501" y="361"/>
                </a:lnTo>
                <a:lnTo>
                  <a:pt x="518" y="356"/>
                </a:lnTo>
                <a:lnTo>
                  <a:pt x="518" y="356"/>
                </a:lnTo>
                <a:lnTo>
                  <a:pt x="519" y="361"/>
                </a:lnTo>
                <a:lnTo>
                  <a:pt x="519" y="361"/>
                </a:lnTo>
                <a:lnTo>
                  <a:pt x="506" y="365"/>
                </a:lnTo>
                <a:lnTo>
                  <a:pt x="493" y="369"/>
                </a:lnTo>
                <a:lnTo>
                  <a:pt x="468" y="378"/>
                </a:lnTo>
                <a:lnTo>
                  <a:pt x="468" y="378"/>
                </a:lnTo>
                <a:lnTo>
                  <a:pt x="436" y="389"/>
                </a:lnTo>
                <a:lnTo>
                  <a:pt x="406" y="398"/>
                </a:lnTo>
                <a:lnTo>
                  <a:pt x="406" y="398"/>
                </a:lnTo>
                <a:lnTo>
                  <a:pt x="348" y="418"/>
                </a:lnTo>
                <a:lnTo>
                  <a:pt x="348" y="418"/>
                </a:lnTo>
                <a:lnTo>
                  <a:pt x="321" y="427"/>
                </a:lnTo>
                <a:lnTo>
                  <a:pt x="308" y="432"/>
                </a:lnTo>
                <a:lnTo>
                  <a:pt x="296" y="438"/>
                </a:lnTo>
                <a:lnTo>
                  <a:pt x="296" y="438"/>
                </a:lnTo>
                <a:lnTo>
                  <a:pt x="296" y="438"/>
                </a:lnTo>
                <a:lnTo>
                  <a:pt x="308" y="432"/>
                </a:lnTo>
                <a:lnTo>
                  <a:pt x="321" y="427"/>
                </a:lnTo>
                <a:lnTo>
                  <a:pt x="346" y="418"/>
                </a:lnTo>
                <a:lnTo>
                  <a:pt x="346" y="418"/>
                </a:lnTo>
                <a:lnTo>
                  <a:pt x="377" y="405"/>
                </a:lnTo>
                <a:lnTo>
                  <a:pt x="407" y="394"/>
                </a:lnTo>
                <a:lnTo>
                  <a:pt x="407" y="394"/>
                </a:lnTo>
                <a:lnTo>
                  <a:pt x="443" y="381"/>
                </a:lnTo>
                <a:lnTo>
                  <a:pt x="443" y="381"/>
                </a:lnTo>
                <a:lnTo>
                  <a:pt x="468" y="373"/>
                </a:lnTo>
                <a:lnTo>
                  <a:pt x="468" y="373"/>
                </a:lnTo>
                <a:close/>
                <a:moveTo>
                  <a:pt x="491" y="372"/>
                </a:moveTo>
                <a:lnTo>
                  <a:pt x="491" y="372"/>
                </a:lnTo>
                <a:lnTo>
                  <a:pt x="476" y="378"/>
                </a:lnTo>
                <a:lnTo>
                  <a:pt x="460" y="383"/>
                </a:lnTo>
                <a:lnTo>
                  <a:pt x="460" y="383"/>
                </a:lnTo>
                <a:lnTo>
                  <a:pt x="458" y="384"/>
                </a:lnTo>
                <a:lnTo>
                  <a:pt x="458" y="384"/>
                </a:lnTo>
                <a:lnTo>
                  <a:pt x="463" y="382"/>
                </a:lnTo>
                <a:lnTo>
                  <a:pt x="463" y="382"/>
                </a:lnTo>
                <a:lnTo>
                  <a:pt x="491" y="372"/>
                </a:lnTo>
                <a:lnTo>
                  <a:pt x="491" y="372"/>
                </a:lnTo>
                <a:close/>
                <a:moveTo>
                  <a:pt x="295" y="440"/>
                </a:moveTo>
                <a:lnTo>
                  <a:pt x="295" y="440"/>
                </a:lnTo>
                <a:lnTo>
                  <a:pt x="301" y="438"/>
                </a:lnTo>
                <a:lnTo>
                  <a:pt x="308" y="435"/>
                </a:lnTo>
                <a:lnTo>
                  <a:pt x="308" y="435"/>
                </a:lnTo>
                <a:lnTo>
                  <a:pt x="315" y="432"/>
                </a:lnTo>
                <a:lnTo>
                  <a:pt x="323" y="429"/>
                </a:lnTo>
                <a:lnTo>
                  <a:pt x="339" y="423"/>
                </a:lnTo>
                <a:lnTo>
                  <a:pt x="339" y="423"/>
                </a:lnTo>
                <a:lnTo>
                  <a:pt x="401" y="402"/>
                </a:lnTo>
                <a:lnTo>
                  <a:pt x="401" y="402"/>
                </a:lnTo>
                <a:lnTo>
                  <a:pt x="439" y="390"/>
                </a:lnTo>
                <a:lnTo>
                  <a:pt x="439" y="390"/>
                </a:lnTo>
                <a:lnTo>
                  <a:pt x="419" y="398"/>
                </a:lnTo>
                <a:lnTo>
                  <a:pt x="399" y="407"/>
                </a:lnTo>
                <a:lnTo>
                  <a:pt x="399" y="407"/>
                </a:lnTo>
                <a:lnTo>
                  <a:pt x="344" y="428"/>
                </a:lnTo>
                <a:lnTo>
                  <a:pt x="317" y="439"/>
                </a:lnTo>
                <a:lnTo>
                  <a:pt x="304" y="445"/>
                </a:lnTo>
                <a:lnTo>
                  <a:pt x="292" y="452"/>
                </a:lnTo>
                <a:lnTo>
                  <a:pt x="292" y="452"/>
                </a:lnTo>
                <a:lnTo>
                  <a:pt x="295" y="440"/>
                </a:lnTo>
                <a:lnTo>
                  <a:pt x="295" y="440"/>
                </a:lnTo>
                <a:close/>
                <a:moveTo>
                  <a:pt x="512" y="375"/>
                </a:moveTo>
                <a:lnTo>
                  <a:pt x="512" y="375"/>
                </a:lnTo>
                <a:lnTo>
                  <a:pt x="505" y="378"/>
                </a:lnTo>
                <a:lnTo>
                  <a:pt x="499" y="382"/>
                </a:lnTo>
                <a:lnTo>
                  <a:pt x="484" y="387"/>
                </a:lnTo>
                <a:lnTo>
                  <a:pt x="455" y="397"/>
                </a:lnTo>
                <a:lnTo>
                  <a:pt x="455" y="397"/>
                </a:lnTo>
                <a:lnTo>
                  <a:pt x="425" y="410"/>
                </a:lnTo>
                <a:lnTo>
                  <a:pt x="395" y="422"/>
                </a:lnTo>
                <a:lnTo>
                  <a:pt x="395" y="422"/>
                </a:lnTo>
                <a:lnTo>
                  <a:pt x="341" y="444"/>
                </a:lnTo>
                <a:lnTo>
                  <a:pt x="314" y="456"/>
                </a:lnTo>
                <a:lnTo>
                  <a:pt x="288" y="469"/>
                </a:lnTo>
                <a:lnTo>
                  <a:pt x="288" y="469"/>
                </a:lnTo>
                <a:lnTo>
                  <a:pt x="290" y="459"/>
                </a:lnTo>
                <a:lnTo>
                  <a:pt x="290" y="459"/>
                </a:lnTo>
                <a:lnTo>
                  <a:pt x="303" y="454"/>
                </a:lnTo>
                <a:lnTo>
                  <a:pt x="317" y="449"/>
                </a:lnTo>
                <a:lnTo>
                  <a:pt x="344" y="439"/>
                </a:lnTo>
                <a:lnTo>
                  <a:pt x="344" y="439"/>
                </a:lnTo>
                <a:lnTo>
                  <a:pt x="406" y="415"/>
                </a:lnTo>
                <a:lnTo>
                  <a:pt x="406" y="415"/>
                </a:lnTo>
                <a:lnTo>
                  <a:pt x="435" y="402"/>
                </a:lnTo>
                <a:lnTo>
                  <a:pt x="451" y="396"/>
                </a:lnTo>
                <a:lnTo>
                  <a:pt x="467" y="391"/>
                </a:lnTo>
                <a:lnTo>
                  <a:pt x="467" y="391"/>
                </a:lnTo>
                <a:lnTo>
                  <a:pt x="482" y="386"/>
                </a:lnTo>
                <a:lnTo>
                  <a:pt x="497" y="381"/>
                </a:lnTo>
                <a:lnTo>
                  <a:pt x="497" y="381"/>
                </a:lnTo>
                <a:lnTo>
                  <a:pt x="510" y="374"/>
                </a:lnTo>
                <a:lnTo>
                  <a:pt x="515" y="372"/>
                </a:lnTo>
                <a:lnTo>
                  <a:pt x="512" y="375"/>
                </a:lnTo>
                <a:lnTo>
                  <a:pt x="512" y="375"/>
                </a:lnTo>
                <a:close/>
                <a:moveTo>
                  <a:pt x="288" y="473"/>
                </a:moveTo>
                <a:lnTo>
                  <a:pt x="288" y="473"/>
                </a:lnTo>
                <a:lnTo>
                  <a:pt x="300" y="469"/>
                </a:lnTo>
                <a:lnTo>
                  <a:pt x="311" y="465"/>
                </a:lnTo>
                <a:lnTo>
                  <a:pt x="334" y="456"/>
                </a:lnTo>
                <a:lnTo>
                  <a:pt x="334" y="456"/>
                </a:lnTo>
                <a:lnTo>
                  <a:pt x="366" y="445"/>
                </a:lnTo>
                <a:lnTo>
                  <a:pt x="398" y="434"/>
                </a:lnTo>
                <a:lnTo>
                  <a:pt x="398" y="434"/>
                </a:lnTo>
                <a:lnTo>
                  <a:pt x="414" y="429"/>
                </a:lnTo>
                <a:lnTo>
                  <a:pt x="414" y="429"/>
                </a:lnTo>
                <a:lnTo>
                  <a:pt x="395" y="439"/>
                </a:lnTo>
                <a:lnTo>
                  <a:pt x="395" y="439"/>
                </a:lnTo>
                <a:lnTo>
                  <a:pt x="366" y="453"/>
                </a:lnTo>
                <a:lnTo>
                  <a:pt x="335" y="466"/>
                </a:lnTo>
                <a:lnTo>
                  <a:pt x="335" y="466"/>
                </a:lnTo>
                <a:lnTo>
                  <a:pt x="323" y="470"/>
                </a:lnTo>
                <a:lnTo>
                  <a:pt x="311" y="475"/>
                </a:lnTo>
                <a:lnTo>
                  <a:pt x="299" y="480"/>
                </a:lnTo>
                <a:lnTo>
                  <a:pt x="287" y="485"/>
                </a:lnTo>
                <a:lnTo>
                  <a:pt x="287" y="485"/>
                </a:lnTo>
                <a:lnTo>
                  <a:pt x="288" y="473"/>
                </a:lnTo>
                <a:lnTo>
                  <a:pt x="288" y="473"/>
                </a:lnTo>
                <a:close/>
                <a:moveTo>
                  <a:pt x="298" y="482"/>
                </a:moveTo>
                <a:lnTo>
                  <a:pt x="298" y="482"/>
                </a:lnTo>
                <a:lnTo>
                  <a:pt x="297" y="482"/>
                </a:lnTo>
                <a:lnTo>
                  <a:pt x="297" y="482"/>
                </a:lnTo>
                <a:lnTo>
                  <a:pt x="298" y="482"/>
                </a:lnTo>
                <a:lnTo>
                  <a:pt x="298" y="482"/>
                </a:lnTo>
                <a:close/>
                <a:moveTo>
                  <a:pt x="294" y="484"/>
                </a:moveTo>
                <a:lnTo>
                  <a:pt x="294" y="484"/>
                </a:lnTo>
                <a:lnTo>
                  <a:pt x="292" y="485"/>
                </a:lnTo>
                <a:lnTo>
                  <a:pt x="292" y="485"/>
                </a:lnTo>
                <a:lnTo>
                  <a:pt x="294" y="484"/>
                </a:lnTo>
                <a:lnTo>
                  <a:pt x="294" y="484"/>
                </a:lnTo>
                <a:close/>
                <a:moveTo>
                  <a:pt x="372" y="458"/>
                </a:moveTo>
                <a:lnTo>
                  <a:pt x="372" y="458"/>
                </a:lnTo>
                <a:lnTo>
                  <a:pt x="394" y="450"/>
                </a:lnTo>
                <a:lnTo>
                  <a:pt x="394" y="450"/>
                </a:lnTo>
                <a:lnTo>
                  <a:pt x="357" y="465"/>
                </a:lnTo>
                <a:lnTo>
                  <a:pt x="357" y="465"/>
                </a:lnTo>
                <a:lnTo>
                  <a:pt x="306" y="486"/>
                </a:lnTo>
                <a:lnTo>
                  <a:pt x="306" y="486"/>
                </a:lnTo>
                <a:lnTo>
                  <a:pt x="296" y="492"/>
                </a:lnTo>
                <a:lnTo>
                  <a:pt x="291" y="494"/>
                </a:lnTo>
                <a:lnTo>
                  <a:pt x="287" y="498"/>
                </a:lnTo>
                <a:lnTo>
                  <a:pt x="287" y="498"/>
                </a:lnTo>
                <a:lnTo>
                  <a:pt x="287" y="490"/>
                </a:lnTo>
                <a:lnTo>
                  <a:pt x="287" y="490"/>
                </a:lnTo>
                <a:lnTo>
                  <a:pt x="329" y="473"/>
                </a:lnTo>
                <a:lnTo>
                  <a:pt x="372" y="458"/>
                </a:lnTo>
                <a:lnTo>
                  <a:pt x="372" y="458"/>
                </a:lnTo>
                <a:close/>
                <a:moveTo>
                  <a:pt x="321" y="488"/>
                </a:moveTo>
                <a:lnTo>
                  <a:pt x="321" y="488"/>
                </a:lnTo>
                <a:lnTo>
                  <a:pt x="332" y="483"/>
                </a:lnTo>
                <a:lnTo>
                  <a:pt x="344" y="480"/>
                </a:lnTo>
                <a:lnTo>
                  <a:pt x="368" y="473"/>
                </a:lnTo>
                <a:lnTo>
                  <a:pt x="368" y="473"/>
                </a:lnTo>
                <a:lnTo>
                  <a:pt x="407" y="461"/>
                </a:lnTo>
                <a:lnTo>
                  <a:pt x="407" y="461"/>
                </a:lnTo>
                <a:lnTo>
                  <a:pt x="399" y="463"/>
                </a:lnTo>
                <a:lnTo>
                  <a:pt x="399" y="463"/>
                </a:lnTo>
                <a:lnTo>
                  <a:pt x="378" y="471"/>
                </a:lnTo>
                <a:lnTo>
                  <a:pt x="356" y="480"/>
                </a:lnTo>
                <a:lnTo>
                  <a:pt x="356" y="480"/>
                </a:lnTo>
                <a:lnTo>
                  <a:pt x="334" y="491"/>
                </a:lnTo>
                <a:lnTo>
                  <a:pt x="312" y="501"/>
                </a:lnTo>
                <a:lnTo>
                  <a:pt x="312" y="501"/>
                </a:lnTo>
                <a:lnTo>
                  <a:pt x="301" y="505"/>
                </a:lnTo>
                <a:lnTo>
                  <a:pt x="295" y="508"/>
                </a:lnTo>
                <a:lnTo>
                  <a:pt x="290" y="511"/>
                </a:lnTo>
                <a:lnTo>
                  <a:pt x="290" y="511"/>
                </a:lnTo>
                <a:lnTo>
                  <a:pt x="288" y="503"/>
                </a:lnTo>
                <a:lnTo>
                  <a:pt x="288" y="503"/>
                </a:lnTo>
                <a:lnTo>
                  <a:pt x="305" y="496"/>
                </a:lnTo>
                <a:lnTo>
                  <a:pt x="321" y="488"/>
                </a:lnTo>
                <a:lnTo>
                  <a:pt x="321" y="488"/>
                </a:lnTo>
                <a:close/>
                <a:moveTo>
                  <a:pt x="410" y="475"/>
                </a:moveTo>
                <a:lnTo>
                  <a:pt x="410" y="475"/>
                </a:lnTo>
                <a:lnTo>
                  <a:pt x="391" y="481"/>
                </a:lnTo>
                <a:lnTo>
                  <a:pt x="391" y="481"/>
                </a:lnTo>
                <a:lnTo>
                  <a:pt x="371" y="488"/>
                </a:lnTo>
                <a:lnTo>
                  <a:pt x="351" y="496"/>
                </a:lnTo>
                <a:lnTo>
                  <a:pt x="351" y="496"/>
                </a:lnTo>
                <a:lnTo>
                  <a:pt x="324" y="509"/>
                </a:lnTo>
                <a:lnTo>
                  <a:pt x="324" y="509"/>
                </a:lnTo>
                <a:lnTo>
                  <a:pt x="312" y="513"/>
                </a:lnTo>
                <a:lnTo>
                  <a:pt x="306" y="516"/>
                </a:lnTo>
                <a:lnTo>
                  <a:pt x="302" y="519"/>
                </a:lnTo>
                <a:lnTo>
                  <a:pt x="302" y="519"/>
                </a:lnTo>
                <a:lnTo>
                  <a:pt x="301" y="521"/>
                </a:lnTo>
                <a:lnTo>
                  <a:pt x="302" y="521"/>
                </a:lnTo>
                <a:lnTo>
                  <a:pt x="302" y="521"/>
                </a:lnTo>
                <a:lnTo>
                  <a:pt x="306" y="522"/>
                </a:lnTo>
                <a:lnTo>
                  <a:pt x="310" y="521"/>
                </a:lnTo>
                <a:lnTo>
                  <a:pt x="318" y="519"/>
                </a:lnTo>
                <a:lnTo>
                  <a:pt x="318" y="519"/>
                </a:lnTo>
                <a:lnTo>
                  <a:pt x="349" y="506"/>
                </a:lnTo>
                <a:lnTo>
                  <a:pt x="349" y="506"/>
                </a:lnTo>
                <a:lnTo>
                  <a:pt x="355" y="504"/>
                </a:lnTo>
                <a:lnTo>
                  <a:pt x="358" y="503"/>
                </a:lnTo>
                <a:lnTo>
                  <a:pt x="359" y="503"/>
                </a:lnTo>
                <a:lnTo>
                  <a:pt x="357" y="504"/>
                </a:lnTo>
                <a:lnTo>
                  <a:pt x="357" y="504"/>
                </a:lnTo>
                <a:lnTo>
                  <a:pt x="349" y="508"/>
                </a:lnTo>
                <a:lnTo>
                  <a:pt x="341" y="511"/>
                </a:lnTo>
                <a:lnTo>
                  <a:pt x="341" y="511"/>
                </a:lnTo>
                <a:lnTo>
                  <a:pt x="332" y="514"/>
                </a:lnTo>
                <a:lnTo>
                  <a:pt x="327" y="517"/>
                </a:lnTo>
                <a:lnTo>
                  <a:pt x="324" y="520"/>
                </a:lnTo>
                <a:lnTo>
                  <a:pt x="324" y="520"/>
                </a:lnTo>
                <a:lnTo>
                  <a:pt x="324" y="522"/>
                </a:lnTo>
                <a:lnTo>
                  <a:pt x="325" y="522"/>
                </a:lnTo>
                <a:lnTo>
                  <a:pt x="325" y="522"/>
                </a:lnTo>
                <a:lnTo>
                  <a:pt x="326" y="522"/>
                </a:lnTo>
                <a:lnTo>
                  <a:pt x="326" y="522"/>
                </a:lnTo>
                <a:lnTo>
                  <a:pt x="327" y="522"/>
                </a:lnTo>
                <a:lnTo>
                  <a:pt x="328" y="521"/>
                </a:lnTo>
                <a:lnTo>
                  <a:pt x="327" y="520"/>
                </a:lnTo>
                <a:lnTo>
                  <a:pt x="326" y="520"/>
                </a:lnTo>
                <a:lnTo>
                  <a:pt x="326" y="520"/>
                </a:lnTo>
                <a:lnTo>
                  <a:pt x="338" y="514"/>
                </a:lnTo>
                <a:lnTo>
                  <a:pt x="338" y="514"/>
                </a:lnTo>
                <a:lnTo>
                  <a:pt x="348" y="510"/>
                </a:lnTo>
                <a:lnTo>
                  <a:pt x="348" y="510"/>
                </a:lnTo>
                <a:lnTo>
                  <a:pt x="355" y="507"/>
                </a:lnTo>
                <a:lnTo>
                  <a:pt x="355" y="507"/>
                </a:lnTo>
                <a:lnTo>
                  <a:pt x="344" y="515"/>
                </a:lnTo>
                <a:lnTo>
                  <a:pt x="332" y="520"/>
                </a:lnTo>
                <a:lnTo>
                  <a:pt x="326" y="523"/>
                </a:lnTo>
                <a:lnTo>
                  <a:pt x="320" y="524"/>
                </a:lnTo>
                <a:lnTo>
                  <a:pt x="313" y="525"/>
                </a:lnTo>
                <a:lnTo>
                  <a:pt x="307" y="524"/>
                </a:lnTo>
                <a:lnTo>
                  <a:pt x="307" y="524"/>
                </a:lnTo>
                <a:lnTo>
                  <a:pt x="302" y="523"/>
                </a:lnTo>
                <a:lnTo>
                  <a:pt x="298" y="521"/>
                </a:lnTo>
                <a:lnTo>
                  <a:pt x="295" y="518"/>
                </a:lnTo>
                <a:lnTo>
                  <a:pt x="292" y="514"/>
                </a:lnTo>
                <a:lnTo>
                  <a:pt x="292" y="514"/>
                </a:lnTo>
                <a:lnTo>
                  <a:pt x="300" y="513"/>
                </a:lnTo>
                <a:lnTo>
                  <a:pt x="308" y="511"/>
                </a:lnTo>
                <a:lnTo>
                  <a:pt x="323" y="507"/>
                </a:lnTo>
                <a:lnTo>
                  <a:pt x="338" y="500"/>
                </a:lnTo>
                <a:lnTo>
                  <a:pt x="352" y="494"/>
                </a:lnTo>
                <a:lnTo>
                  <a:pt x="352" y="494"/>
                </a:lnTo>
                <a:lnTo>
                  <a:pt x="372" y="485"/>
                </a:lnTo>
                <a:lnTo>
                  <a:pt x="391" y="479"/>
                </a:lnTo>
                <a:lnTo>
                  <a:pt x="391" y="479"/>
                </a:lnTo>
                <a:lnTo>
                  <a:pt x="402" y="476"/>
                </a:lnTo>
                <a:lnTo>
                  <a:pt x="415" y="473"/>
                </a:lnTo>
                <a:lnTo>
                  <a:pt x="415" y="473"/>
                </a:lnTo>
                <a:lnTo>
                  <a:pt x="410" y="475"/>
                </a:lnTo>
                <a:lnTo>
                  <a:pt x="410" y="475"/>
                </a:lnTo>
                <a:close/>
                <a:moveTo>
                  <a:pt x="364" y="501"/>
                </a:moveTo>
                <a:lnTo>
                  <a:pt x="364" y="501"/>
                </a:lnTo>
                <a:lnTo>
                  <a:pt x="364" y="500"/>
                </a:lnTo>
                <a:lnTo>
                  <a:pt x="363" y="500"/>
                </a:lnTo>
                <a:lnTo>
                  <a:pt x="363" y="500"/>
                </a:lnTo>
                <a:lnTo>
                  <a:pt x="353" y="502"/>
                </a:lnTo>
                <a:lnTo>
                  <a:pt x="343" y="506"/>
                </a:lnTo>
                <a:lnTo>
                  <a:pt x="324" y="514"/>
                </a:lnTo>
                <a:lnTo>
                  <a:pt x="324" y="514"/>
                </a:lnTo>
                <a:lnTo>
                  <a:pt x="314" y="518"/>
                </a:lnTo>
                <a:lnTo>
                  <a:pt x="314" y="518"/>
                </a:lnTo>
                <a:lnTo>
                  <a:pt x="311" y="519"/>
                </a:lnTo>
                <a:lnTo>
                  <a:pt x="308" y="519"/>
                </a:lnTo>
                <a:lnTo>
                  <a:pt x="308" y="518"/>
                </a:lnTo>
                <a:lnTo>
                  <a:pt x="308" y="518"/>
                </a:lnTo>
                <a:lnTo>
                  <a:pt x="314" y="515"/>
                </a:lnTo>
                <a:lnTo>
                  <a:pt x="314" y="515"/>
                </a:lnTo>
                <a:lnTo>
                  <a:pt x="334" y="506"/>
                </a:lnTo>
                <a:lnTo>
                  <a:pt x="334" y="506"/>
                </a:lnTo>
                <a:lnTo>
                  <a:pt x="360" y="495"/>
                </a:lnTo>
                <a:lnTo>
                  <a:pt x="387" y="484"/>
                </a:lnTo>
                <a:lnTo>
                  <a:pt x="387" y="484"/>
                </a:lnTo>
                <a:lnTo>
                  <a:pt x="397" y="481"/>
                </a:lnTo>
                <a:lnTo>
                  <a:pt x="397" y="481"/>
                </a:lnTo>
                <a:lnTo>
                  <a:pt x="381" y="491"/>
                </a:lnTo>
                <a:lnTo>
                  <a:pt x="364" y="501"/>
                </a:lnTo>
                <a:lnTo>
                  <a:pt x="364" y="501"/>
                </a:lnTo>
                <a:close/>
                <a:moveTo>
                  <a:pt x="427" y="467"/>
                </a:moveTo>
                <a:lnTo>
                  <a:pt x="427" y="467"/>
                </a:lnTo>
                <a:lnTo>
                  <a:pt x="409" y="471"/>
                </a:lnTo>
                <a:lnTo>
                  <a:pt x="392" y="476"/>
                </a:lnTo>
                <a:lnTo>
                  <a:pt x="374" y="482"/>
                </a:lnTo>
                <a:lnTo>
                  <a:pt x="356" y="490"/>
                </a:lnTo>
                <a:lnTo>
                  <a:pt x="356" y="490"/>
                </a:lnTo>
                <a:lnTo>
                  <a:pt x="323" y="504"/>
                </a:lnTo>
                <a:lnTo>
                  <a:pt x="323" y="504"/>
                </a:lnTo>
                <a:lnTo>
                  <a:pt x="314" y="508"/>
                </a:lnTo>
                <a:lnTo>
                  <a:pt x="304" y="510"/>
                </a:lnTo>
                <a:lnTo>
                  <a:pt x="304" y="510"/>
                </a:lnTo>
                <a:lnTo>
                  <a:pt x="299" y="511"/>
                </a:lnTo>
                <a:lnTo>
                  <a:pt x="294" y="511"/>
                </a:lnTo>
                <a:lnTo>
                  <a:pt x="294" y="511"/>
                </a:lnTo>
                <a:lnTo>
                  <a:pt x="303" y="507"/>
                </a:lnTo>
                <a:lnTo>
                  <a:pt x="303" y="507"/>
                </a:lnTo>
                <a:lnTo>
                  <a:pt x="321" y="500"/>
                </a:lnTo>
                <a:lnTo>
                  <a:pt x="338" y="492"/>
                </a:lnTo>
                <a:lnTo>
                  <a:pt x="355" y="483"/>
                </a:lnTo>
                <a:lnTo>
                  <a:pt x="373" y="475"/>
                </a:lnTo>
                <a:lnTo>
                  <a:pt x="373" y="475"/>
                </a:lnTo>
                <a:lnTo>
                  <a:pt x="411" y="462"/>
                </a:lnTo>
                <a:lnTo>
                  <a:pt x="429" y="455"/>
                </a:lnTo>
                <a:lnTo>
                  <a:pt x="448" y="447"/>
                </a:lnTo>
                <a:lnTo>
                  <a:pt x="448" y="447"/>
                </a:lnTo>
                <a:lnTo>
                  <a:pt x="443" y="453"/>
                </a:lnTo>
                <a:lnTo>
                  <a:pt x="439" y="458"/>
                </a:lnTo>
                <a:lnTo>
                  <a:pt x="433" y="463"/>
                </a:lnTo>
                <a:lnTo>
                  <a:pt x="427" y="467"/>
                </a:lnTo>
                <a:lnTo>
                  <a:pt x="427" y="467"/>
                </a:lnTo>
                <a:close/>
                <a:moveTo>
                  <a:pt x="448" y="445"/>
                </a:moveTo>
                <a:lnTo>
                  <a:pt x="448" y="445"/>
                </a:lnTo>
                <a:lnTo>
                  <a:pt x="448" y="445"/>
                </a:lnTo>
                <a:lnTo>
                  <a:pt x="447" y="445"/>
                </a:lnTo>
                <a:lnTo>
                  <a:pt x="447" y="445"/>
                </a:lnTo>
                <a:lnTo>
                  <a:pt x="426" y="453"/>
                </a:lnTo>
                <a:lnTo>
                  <a:pt x="405" y="460"/>
                </a:lnTo>
                <a:lnTo>
                  <a:pt x="361" y="472"/>
                </a:lnTo>
                <a:lnTo>
                  <a:pt x="361" y="472"/>
                </a:lnTo>
                <a:lnTo>
                  <a:pt x="338" y="479"/>
                </a:lnTo>
                <a:lnTo>
                  <a:pt x="327" y="483"/>
                </a:lnTo>
                <a:lnTo>
                  <a:pt x="316" y="488"/>
                </a:lnTo>
                <a:lnTo>
                  <a:pt x="316" y="488"/>
                </a:lnTo>
                <a:lnTo>
                  <a:pt x="302" y="494"/>
                </a:lnTo>
                <a:lnTo>
                  <a:pt x="302" y="494"/>
                </a:lnTo>
                <a:lnTo>
                  <a:pt x="289" y="500"/>
                </a:lnTo>
                <a:lnTo>
                  <a:pt x="289" y="500"/>
                </a:lnTo>
                <a:lnTo>
                  <a:pt x="293" y="497"/>
                </a:lnTo>
                <a:lnTo>
                  <a:pt x="298" y="493"/>
                </a:lnTo>
                <a:lnTo>
                  <a:pt x="298" y="493"/>
                </a:lnTo>
                <a:lnTo>
                  <a:pt x="320" y="482"/>
                </a:lnTo>
                <a:lnTo>
                  <a:pt x="342" y="473"/>
                </a:lnTo>
                <a:lnTo>
                  <a:pt x="388" y="455"/>
                </a:lnTo>
                <a:lnTo>
                  <a:pt x="388" y="455"/>
                </a:lnTo>
                <a:lnTo>
                  <a:pt x="428" y="439"/>
                </a:lnTo>
                <a:lnTo>
                  <a:pt x="428" y="439"/>
                </a:lnTo>
                <a:lnTo>
                  <a:pt x="435" y="436"/>
                </a:lnTo>
                <a:lnTo>
                  <a:pt x="435" y="436"/>
                </a:lnTo>
                <a:lnTo>
                  <a:pt x="451" y="429"/>
                </a:lnTo>
                <a:lnTo>
                  <a:pt x="451" y="429"/>
                </a:lnTo>
                <a:lnTo>
                  <a:pt x="450" y="433"/>
                </a:lnTo>
                <a:lnTo>
                  <a:pt x="450" y="433"/>
                </a:lnTo>
                <a:lnTo>
                  <a:pt x="450" y="439"/>
                </a:lnTo>
                <a:lnTo>
                  <a:pt x="448" y="445"/>
                </a:lnTo>
                <a:lnTo>
                  <a:pt x="448" y="445"/>
                </a:lnTo>
                <a:close/>
                <a:moveTo>
                  <a:pt x="451" y="426"/>
                </a:moveTo>
                <a:lnTo>
                  <a:pt x="451" y="426"/>
                </a:lnTo>
                <a:lnTo>
                  <a:pt x="447" y="428"/>
                </a:lnTo>
                <a:lnTo>
                  <a:pt x="447" y="428"/>
                </a:lnTo>
                <a:lnTo>
                  <a:pt x="444" y="428"/>
                </a:lnTo>
                <a:lnTo>
                  <a:pt x="442" y="430"/>
                </a:lnTo>
                <a:lnTo>
                  <a:pt x="442" y="430"/>
                </a:lnTo>
                <a:lnTo>
                  <a:pt x="422" y="439"/>
                </a:lnTo>
                <a:lnTo>
                  <a:pt x="422" y="439"/>
                </a:lnTo>
                <a:lnTo>
                  <a:pt x="400" y="447"/>
                </a:lnTo>
                <a:lnTo>
                  <a:pt x="378" y="454"/>
                </a:lnTo>
                <a:lnTo>
                  <a:pt x="355" y="461"/>
                </a:lnTo>
                <a:lnTo>
                  <a:pt x="333" y="469"/>
                </a:lnTo>
                <a:lnTo>
                  <a:pt x="333" y="469"/>
                </a:lnTo>
                <a:lnTo>
                  <a:pt x="375" y="451"/>
                </a:lnTo>
                <a:lnTo>
                  <a:pt x="415" y="431"/>
                </a:lnTo>
                <a:lnTo>
                  <a:pt x="415" y="431"/>
                </a:lnTo>
                <a:lnTo>
                  <a:pt x="428" y="425"/>
                </a:lnTo>
                <a:lnTo>
                  <a:pt x="428" y="425"/>
                </a:lnTo>
                <a:lnTo>
                  <a:pt x="452" y="418"/>
                </a:lnTo>
                <a:lnTo>
                  <a:pt x="452" y="418"/>
                </a:lnTo>
                <a:lnTo>
                  <a:pt x="453" y="418"/>
                </a:lnTo>
                <a:lnTo>
                  <a:pt x="453" y="418"/>
                </a:lnTo>
                <a:lnTo>
                  <a:pt x="451" y="426"/>
                </a:lnTo>
                <a:lnTo>
                  <a:pt x="451" y="426"/>
                </a:lnTo>
                <a:close/>
                <a:moveTo>
                  <a:pt x="454" y="415"/>
                </a:moveTo>
                <a:lnTo>
                  <a:pt x="454" y="415"/>
                </a:lnTo>
                <a:lnTo>
                  <a:pt x="436" y="421"/>
                </a:lnTo>
                <a:lnTo>
                  <a:pt x="436" y="421"/>
                </a:lnTo>
                <a:lnTo>
                  <a:pt x="456" y="411"/>
                </a:lnTo>
                <a:lnTo>
                  <a:pt x="456" y="411"/>
                </a:lnTo>
                <a:lnTo>
                  <a:pt x="454" y="415"/>
                </a:lnTo>
                <a:lnTo>
                  <a:pt x="454" y="415"/>
                </a:lnTo>
                <a:close/>
                <a:moveTo>
                  <a:pt x="463" y="404"/>
                </a:moveTo>
                <a:lnTo>
                  <a:pt x="463" y="404"/>
                </a:lnTo>
                <a:lnTo>
                  <a:pt x="461" y="405"/>
                </a:lnTo>
                <a:lnTo>
                  <a:pt x="461" y="405"/>
                </a:lnTo>
                <a:lnTo>
                  <a:pt x="454" y="410"/>
                </a:lnTo>
                <a:lnTo>
                  <a:pt x="454" y="410"/>
                </a:lnTo>
                <a:lnTo>
                  <a:pt x="437" y="417"/>
                </a:lnTo>
                <a:lnTo>
                  <a:pt x="422" y="425"/>
                </a:lnTo>
                <a:lnTo>
                  <a:pt x="422" y="425"/>
                </a:lnTo>
                <a:lnTo>
                  <a:pt x="397" y="432"/>
                </a:lnTo>
                <a:lnTo>
                  <a:pt x="397" y="432"/>
                </a:lnTo>
                <a:lnTo>
                  <a:pt x="334" y="453"/>
                </a:lnTo>
                <a:lnTo>
                  <a:pt x="334" y="453"/>
                </a:lnTo>
                <a:lnTo>
                  <a:pt x="320" y="459"/>
                </a:lnTo>
                <a:lnTo>
                  <a:pt x="306" y="465"/>
                </a:lnTo>
                <a:lnTo>
                  <a:pt x="306" y="465"/>
                </a:lnTo>
                <a:lnTo>
                  <a:pt x="293" y="469"/>
                </a:lnTo>
                <a:lnTo>
                  <a:pt x="293" y="469"/>
                </a:lnTo>
                <a:lnTo>
                  <a:pt x="289" y="471"/>
                </a:lnTo>
                <a:lnTo>
                  <a:pt x="289" y="471"/>
                </a:lnTo>
                <a:lnTo>
                  <a:pt x="294" y="469"/>
                </a:lnTo>
                <a:lnTo>
                  <a:pt x="294" y="469"/>
                </a:lnTo>
                <a:lnTo>
                  <a:pt x="308" y="461"/>
                </a:lnTo>
                <a:lnTo>
                  <a:pt x="323" y="454"/>
                </a:lnTo>
                <a:lnTo>
                  <a:pt x="353" y="441"/>
                </a:lnTo>
                <a:lnTo>
                  <a:pt x="415" y="416"/>
                </a:lnTo>
                <a:lnTo>
                  <a:pt x="415" y="416"/>
                </a:lnTo>
                <a:lnTo>
                  <a:pt x="444" y="403"/>
                </a:lnTo>
                <a:lnTo>
                  <a:pt x="475" y="392"/>
                </a:lnTo>
                <a:lnTo>
                  <a:pt x="475" y="392"/>
                </a:lnTo>
                <a:lnTo>
                  <a:pt x="495" y="385"/>
                </a:lnTo>
                <a:lnTo>
                  <a:pt x="504" y="381"/>
                </a:lnTo>
                <a:lnTo>
                  <a:pt x="513" y="376"/>
                </a:lnTo>
                <a:lnTo>
                  <a:pt x="513" y="376"/>
                </a:lnTo>
                <a:lnTo>
                  <a:pt x="508" y="381"/>
                </a:lnTo>
                <a:lnTo>
                  <a:pt x="502" y="385"/>
                </a:lnTo>
                <a:lnTo>
                  <a:pt x="488" y="391"/>
                </a:lnTo>
                <a:lnTo>
                  <a:pt x="474" y="397"/>
                </a:lnTo>
                <a:lnTo>
                  <a:pt x="468" y="400"/>
                </a:lnTo>
                <a:lnTo>
                  <a:pt x="463" y="404"/>
                </a:lnTo>
                <a:lnTo>
                  <a:pt x="463" y="404"/>
                </a:lnTo>
                <a:close/>
                <a:moveTo>
                  <a:pt x="517" y="370"/>
                </a:moveTo>
                <a:lnTo>
                  <a:pt x="517" y="370"/>
                </a:lnTo>
                <a:lnTo>
                  <a:pt x="489" y="380"/>
                </a:lnTo>
                <a:lnTo>
                  <a:pt x="475" y="385"/>
                </a:lnTo>
                <a:lnTo>
                  <a:pt x="461" y="390"/>
                </a:lnTo>
                <a:lnTo>
                  <a:pt x="461" y="390"/>
                </a:lnTo>
                <a:lnTo>
                  <a:pt x="445" y="395"/>
                </a:lnTo>
                <a:lnTo>
                  <a:pt x="430" y="401"/>
                </a:lnTo>
                <a:lnTo>
                  <a:pt x="400" y="415"/>
                </a:lnTo>
                <a:lnTo>
                  <a:pt x="400" y="415"/>
                </a:lnTo>
                <a:lnTo>
                  <a:pt x="339" y="438"/>
                </a:lnTo>
                <a:lnTo>
                  <a:pt x="339" y="438"/>
                </a:lnTo>
                <a:lnTo>
                  <a:pt x="314" y="447"/>
                </a:lnTo>
                <a:lnTo>
                  <a:pt x="302" y="452"/>
                </a:lnTo>
                <a:lnTo>
                  <a:pt x="291" y="457"/>
                </a:lnTo>
                <a:lnTo>
                  <a:pt x="291" y="457"/>
                </a:lnTo>
                <a:lnTo>
                  <a:pt x="291" y="455"/>
                </a:lnTo>
                <a:lnTo>
                  <a:pt x="291" y="455"/>
                </a:lnTo>
                <a:lnTo>
                  <a:pt x="304" y="448"/>
                </a:lnTo>
                <a:lnTo>
                  <a:pt x="318" y="441"/>
                </a:lnTo>
                <a:lnTo>
                  <a:pt x="347" y="429"/>
                </a:lnTo>
                <a:lnTo>
                  <a:pt x="405" y="407"/>
                </a:lnTo>
                <a:lnTo>
                  <a:pt x="405" y="407"/>
                </a:lnTo>
                <a:lnTo>
                  <a:pt x="435" y="394"/>
                </a:lnTo>
                <a:lnTo>
                  <a:pt x="451" y="389"/>
                </a:lnTo>
                <a:lnTo>
                  <a:pt x="466" y="384"/>
                </a:lnTo>
                <a:lnTo>
                  <a:pt x="466" y="384"/>
                </a:lnTo>
                <a:lnTo>
                  <a:pt x="478" y="380"/>
                </a:lnTo>
                <a:lnTo>
                  <a:pt x="491" y="375"/>
                </a:lnTo>
                <a:lnTo>
                  <a:pt x="515" y="365"/>
                </a:lnTo>
                <a:lnTo>
                  <a:pt x="515" y="365"/>
                </a:lnTo>
                <a:lnTo>
                  <a:pt x="517" y="364"/>
                </a:lnTo>
                <a:lnTo>
                  <a:pt x="517" y="364"/>
                </a:lnTo>
                <a:lnTo>
                  <a:pt x="519" y="364"/>
                </a:lnTo>
                <a:lnTo>
                  <a:pt x="519" y="364"/>
                </a:lnTo>
                <a:lnTo>
                  <a:pt x="517" y="370"/>
                </a:lnTo>
                <a:lnTo>
                  <a:pt x="517" y="370"/>
                </a:lnTo>
                <a:close/>
                <a:moveTo>
                  <a:pt x="512" y="355"/>
                </a:moveTo>
                <a:lnTo>
                  <a:pt x="512" y="355"/>
                </a:lnTo>
                <a:lnTo>
                  <a:pt x="511" y="355"/>
                </a:lnTo>
                <a:lnTo>
                  <a:pt x="511" y="355"/>
                </a:lnTo>
                <a:lnTo>
                  <a:pt x="491" y="361"/>
                </a:lnTo>
                <a:lnTo>
                  <a:pt x="471" y="368"/>
                </a:lnTo>
                <a:lnTo>
                  <a:pt x="430" y="383"/>
                </a:lnTo>
                <a:lnTo>
                  <a:pt x="430" y="383"/>
                </a:lnTo>
                <a:lnTo>
                  <a:pt x="394" y="394"/>
                </a:lnTo>
                <a:lnTo>
                  <a:pt x="394" y="394"/>
                </a:lnTo>
                <a:lnTo>
                  <a:pt x="361" y="403"/>
                </a:lnTo>
                <a:lnTo>
                  <a:pt x="329" y="415"/>
                </a:lnTo>
                <a:lnTo>
                  <a:pt x="329" y="415"/>
                </a:lnTo>
                <a:lnTo>
                  <a:pt x="315" y="419"/>
                </a:lnTo>
                <a:lnTo>
                  <a:pt x="315" y="419"/>
                </a:lnTo>
                <a:lnTo>
                  <a:pt x="311" y="421"/>
                </a:lnTo>
                <a:lnTo>
                  <a:pt x="311" y="421"/>
                </a:lnTo>
                <a:lnTo>
                  <a:pt x="307" y="422"/>
                </a:lnTo>
                <a:lnTo>
                  <a:pt x="303" y="421"/>
                </a:lnTo>
                <a:lnTo>
                  <a:pt x="303" y="421"/>
                </a:lnTo>
                <a:lnTo>
                  <a:pt x="310" y="417"/>
                </a:lnTo>
                <a:lnTo>
                  <a:pt x="318" y="415"/>
                </a:lnTo>
                <a:lnTo>
                  <a:pt x="334" y="411"/>
                </a:lnTo>
                <a:lnTo>
                  <a:pt x="334" y="411"/>
                </a:lnTo>
                <a:lnTo>
                  <a:pt x="348" y="405"/>
                </a:lnTo>
                <a:lnTo>
                  <a:pt x="361" y="399"/>
                </a:lnTo>
                <a:lnTo>
                  <a:pt x="376" y="393"/>
                </a:lnTo>
                <a:lnTo>
                  <a:pt x="390" y="388"/>
                </a:lnTo>
                <a:lnTo>
                  <a:pt x="390" y="388"/>
                </a:lnTo>
                <a:lnTo>
                  <a:pt x="457" y="365"/>
                </a:lnTo>
                <a:lnTo>
                  <a:pt x="457" y="365"/>
                </a:lnTo>
                <a:lnTo>
                  <a:pt x="461" y="364"/>
                </a:lnTo>
                <a:lnTo>
                  <a:pt x="461" y="364"/>
                </a:lnTo>
                <a:lnTo>
                  <a:pt x="465" y="363"/>
                </a:lnTo>
                <a:lnTo>
                  <a:pt x="465" y="363"/>
                </a:lnTo>
                <a:lnTo>
                  <a:pt x="490" y="357"/>
                </a:lnTo>
                <a:lnTo>
                  <a:pt x="503" y="353"/>
                </a:lnTo>
                <a:lnTo>
                  <a:pt x="515" y="348"/>
                </a:lnTo>
                <a:lnTo>
                  <a:pt x="515" y="348"/>
                </a:lnTo>
                <a:lnTo>
                  <a:pt x="517" y="354"/>
                </a:lnTo>
                <a:lnTo>
                  <a:pt x="517" y="354"/>
                </a:lnTo>
                <a:lnTo>
                  <a:pt x="512" y="355"/>
                </a:lnTo>
                <a:lnTo>
                  <a:pt x="512" y="355"/>
                </a:lnTo>
                <a:close/>
                <a:moveTo>
                  <a:pt x="478" y="358"/>
                </a:moveTo>
                <a:lnTo>
                  <a:pt x="478" y="358"/>
                </a:lnTo>
                <a:lnTo>
                  <a:pt x="486" y="355"/>
                </a:lnTo>
                <a:lnTo>
                  <a:pt x="486" y="355"/>
                </a:lnTo>
                <a:lnTo>
                  <a:pt x="500" y="351"/>
                </a:lnTo>
                <a:lnTo>
                  <a:pt x="500" y="351"/>
                </a:lnTo>
                <a:lnTo>
                  <a:pt x="507" y="348"/>
                </a:lnTo>
                <a:lnTo>
                  <a:pt x="509" y="348"/>
                </a:lnTo>
                <a:lnTo>
                  <a:pt x="506" y="350"/>
                </a:lnTo>
                <a:lnTo>
                  <a:pt x="506" y="350"/>
                </a:lnTo>
                <a:lnTo>
                  <a:pt x="492" y="354"/>
                </a:lnTo>
                <a:lnTo>
                  <a:pt x="478" y="358"/>
                </a:lnTo>
                <a:lnTo>
                  <a:pt x="478" y="358"/>
                </a:lnTo>
                <a:close/>
                <a:moveTo>
                  <a:pt x="449" y="364"/>
                </a:moveTo>
                <a:lnTo>
                  <a:pt x="449" y="364"/>
                </a:lnTo>
                <a:lnTo>
                  <a:pt x="447" y="365"/>
                </a:lnTo>
                <a:lnTo>
                  <a:pt x="447" y="365"/>
                </a:lnTo>
                <a:lnTo>
                  <a:pt x="415" y="373"/>
                </a:lnTo>
                <a:lnTo>
                  <a:pt x="385" y="382"/>
                </a:lnTo>
                <a:lnTo>
                  <a:pt x="354" y="393"/>
                </a:lnTo>
                <a:lnTo>
                  <a:pt x="340" y="399"/>
                </a:lnTo>
                <a:lnTo>
                  <a:pt x="325" y="407"/>
                </a:lnTo>
                <a:lnTo>
                  <a:pt x="325" y="407"/>
                </a:lnTo>
                <a:lnTo>
                  <a:pt x="317" y="410"/>
                </a:lnTo>
                <a:lnTo>
                  <a:pt x="308" y="413"/>
                </a:lnTo>
                <a:lnTo>
                  <a:pt x="308" y="413"/>
                </a:lnTo>
                <a:lnTo>
                  <a:pt x="305" y="414"/>
                </a:lnTo>
                <a:lnTo>
                  <a:pt x="305" y="414"/>
                </a:lnTo>
                <a:lnTo>
                  <a:pt x="306" y="413"/>
                </a:lnTo>
                <a:lnTo>
                  <a:pt x="306" y="413"/>
                </a:lnTo>
                <a:lnTo>
                  <a:pt x="314" y="409"/>
                </a:lnTo>
                <a:lnTo>
                  <a:pt x="314" y="409"/>
                </a:lnTo>
                <a:lnTo>
                  <a:pt x="330" y="400"/>
                </a:lnTo>
                <a:lnTo>
                  <a:pt x="346" y="393"/>
                </a:lnTo>
                <a:lnTo>
                  <a:pt x="346" y="393"/>
                </a:lnTo>
                <a:lnTo>
                  <a:pt x="379" y="380"/>
                </a:lnTo>
                <a:lnTo>
                  <a:pt x="412" y="369"/>
                </a:lnTo>
                <a:lnTo>
                  <a:pt x="412" y="369"/>
                </a:lnTo>
                <a:lnTo>
                  <a:pt x="434" y="362"/>
                </a:lnTo>
                <a:lnTo>
                  <a:pt x="434" y="362"/>
                </a:lnTo>
                <a:lnTo>
                  <a:pt x="473" y="353"/>
                </a:lnTo>
                <a:lnTo>
                  <a:pt x="492" y="347"/>
                </a:lnTo>
                <a:lnTo>
                  <a:pt x="510" y="340"/>
                </a:lnTo>
                <a:lnTo>
                  <a:pt x="510" y="340"/>
                </a:lnTo>
                <a:lnTo>
                  <a:pt x="513" y="346"/>
                </a:lnTo>
                <a:lnTo>
                  <a:pt x="513" y="346"/>
                </a:lnTo>
                <a:lnTo>
                  <a:pt x="497" y="349"/>
                </a:lnTo>
                <a:lnTo>
                  <a:pt x="481" y="353"/>
                </a:lnTo>
                <a:lnTo>
                  <a:pt x="465" y="359"/>
                </a:lnTo>
                <a:lnTo>
                  <a:pt x="449" y="364"/>
                </a:lnTo>
                <a:lnTo>
                  <a:pt x="449" y="364"/>
                </a:lnTo>
                <a:close/>
                <a:moveTo>
                  <a:pt x="488" y="346"/>
                </a:moveTo>
                <a:lnTo>
                  <a:pt x="488" y="346"/>
                </a:lnTo>
                <a:lnTo>
                  <a:pt x="505" y="341"/>
                </a:lnTo>
                <a:lnTo>
                  <a:pt x="505" y="341"/>
                </a:lnTo>
                <a:lnTo>
                  <a:pt x="488" y="346"/>
                </a:lnTo>
                <a:lnTo>
                  <a:pt x="488" y="346"/>
                </a:lnTo>
                <a:close/>
                <a:moveTo>
                  <a:pt x="459" y="353"/>
                </a:moveTo>
                <a:lnTo>
                  <a:pt x="459" y="353"/>
                </a:lnTo>
                <a:lnTo>
                  <a:pt x="456" y="354"/>
                </a:lnTo>
                <a:lnTo>
                  <a:pt x="456" y="354"/>
                </a:lnTo>
                <a:lnTo>
                  <a:pt x="426" y="361"/>
                </a:lnTo>
                <a:lnTo>
                  <a:pt x="398" y="369"/>
                </a:lnTo>
                <a:lnTo>
                  <a:pt x="371" y="378"/>
                </a:lnTo>
                <a:lnTo>
                  <a:pt x="342" y="387"/>
                </a:lnTo>
                <a:lnTo>
                  <a:pt x="342" y="387"/>
                </a:lnTo>
                <a:lnTo>
                  <a:pt x="329" y="393"/>
                </a:lnTo>
                <a:lnTo>
                  <a:pt x="316" y="398"/>
                </a:lnTo>
                <a:lnTo>
                  <a:pt x="316" y="398"/>
                </a:lnTo>
                <a:lnTo>
                  <a:pt x="312" y="400"/>
                </a:lnTo>
                <a:lnTo>
                  <a:pt x="312" y="400"/>
                </a:lnTo>
                <a:lnTo>
                  <a:pt x="313" y="398"/>
                </a:lnTo>
                <a:lnTo>
                  <a:pt x="313" y="398"/>
                </a:lnTo>
                <a:lnTo>
                  <a:pt x="324" y="391"/>
                </a:lnTo>
                <a:lnTo>
                  <a:pt x="324" y="391"/>
                </a:lnTo>
                <a:lnTo>
                  <a:pt x="338" y="384"/>
                </a:lnTo>
                <a:lnTo>
                  <a:pt x="353" y="378"/>
                </a:lnTo>
                <a:lnTo>
                  <a:pt x="385" y="368"/>
                </a:lnTo>
                <a:lnTo>
                  <a:pt x="385" y="368"/>
                </a:lnTo>
                <a:lnTo>
                  <a:pt x="414" y="359"/>
                </a:lnTo>
                <a:lnTo>
                  <a:pt x="444" y="351"/>
                </a:lnTo>
                <a:lnTo>
                  <a:pt x="474" y="342"/>
                </a:lnTo>
                <a:lnTo>
                  <a:pt x="489" y="337"/>
                </a:lnTo>
                <a:lnTo>
                  <a:pt x="503" y="331"/>
                </a:lnTo>
                <a:lnTo>
                  <a:pt x="503" y="331"/>
                </a:lnTo>
                <a:lnTo>
                  <a:pt x="508" y="338"/>
                </a:lnTo>
                <a:lnTo>
                  <a:pt x="508" y="338"/>
                </a:lnTo>
                <a:lnTo>
                  <a:pt x="496" y="341"/>
                </a:lnTo>
                <a:lnTo>
                  <a:pt x="483" y="345"/>
                </a:lnTo>
                <a:lnTo>
                  <a:pt x="459" y="353"/>
                </a:lnTo>
                <a:lnTo>
                  <a:pt x="459" y="353"/>
                </a:lnTo>
                <a:close/>
                <a:moveTo>
                  <a:pt x="424" y="354"/>
                </a:moveTo>
                <a:lnTo>
                  <a:pt x="424" y="354"/>
                </a:lnTo>
                <a:lnTo>
                  <a:pt x="458" y="345"/>
                </a:lnTo>
                <a:lnTo>
                  <a:pt x="458" y="345"/>
                </a:lnTo>
                <a:lnTo>
                  <a:pt x="466" y="342"/>
                </a:lnTo>
                <a:lnTo>
                  <a:pt x="466" y="342"/>
                </a:lnTo>
                <a:lnTo>
                  <a:pt x="445" y="348"/>
                </a:lnTo>
                <a:lnTo>
                  <a:pt x="424" y="354"/>
                </a:lnTo>
                <a:lnTo>
                  <a:pt x="424" y="354"/>
                </a:lnTo>
                <a:close/>
                <a:moveTo>
                  <a:pt x="409" y="356"/>
                </a:moveTo>
                <a:lnTo>
                  <a:pt x="409" y="356"/>
                </a:lnTo>
                <a:lnTo>
                  <a:pt x="386" y="362"/>
                </a:lnTo>
                <a:lnTo>
                  <a:pt x="361" y="370"/>
                </a:lnTo>
                <a:lnTo>
                  <a:pt x="361" y="370"/>
                </a:lnTo>
                <a:lnTo>
                  <a:pt x="339" y="379"/>
                </a:lnTo>
                <a:lnTo>
                  <a:pt x="339" y="379"/>
                </a:lnTo>
                <a:lnTo>
                  <a:pt x="328" y="381"/>
                </a:lnTo>
                <a:lnTo>
                  <a:pt x="322" y="383"/>
                </a:lnTo>
                <a:lnTo>
                  <a:pt x="317" y="384"/>
                </a:lnTo>
                <a:lnTo>
                  <a:pt x="317" y="384"/>
                </a:lnTo>
                <a:lnTo>
                  <a:pt x="341" y="375"/>
                </a:lnTo>
                <a:lnTo>
                  <a:pt x="366" y="366"/>
                </a:lnTo>
                <a:lnTo>
                  <a:pt x="414" y="351"/>
                </a:lnTo>
                <a:lnTo>
                  <a:pt x="414" y="351"/>
                </a:lnTo>
                <a:lnTo>
                  <a:pt x="461" y="337"/>
                </a:lnTo>
                <a:lnTo>
                  <a:pt x="461" y="337"/>
                </a:lnTo>
                <a:lnTo>
                  <a:pt x="481" y="331"/>
                </a:lnTo>
                <a:lnTo>
                  <a:pt x="490" y="328"/>
                </a:lnTo>
                <a:lnTo>
                  <a:pt x="500" y="323"/>
                </a:lnTo>
                <a:lnTo>
                  <a:pt x="500" y="323"/>
                </a:lnTo>
                <a:lnTo>
                  <a:pt x="502" y="329"/>
                </a:lnTo>
                <a:lnTo>
                  <a:pt x="502" y="329"/>
                </a:lnTo>
                <a:lnTo>
                  <a:pt x="479" y="336"/>
                </a:lnTo>
                <a:lnTo>
                  <a:pt x="456" y="343"/>
                </a:lnTo>
                <a:lnTo>
                  <a:pt x="409" y="356"/>
                </a:lnTo>
                <a:lnTo>
                  <a:pt x="409" y="356"/>
                </a:lnTo>
                <a:close/>
                <a:moveTo>
                  <a:pt x="495" y="315"/>
                </a:moveTo>
                <a:lnTo>
                  <a:pt x="495" y="315"/>
                </a:lnTo>
                <a:lnTo>
                  <a:pt x="494" y="316"/>
                </a:lnTo>
                <a:lnTo>
                  <a:pt x="494" y="317"/>
                </a:lnTo>
                <a:lnTo>
                  <a:pt x="494" y="317"/>
                </a:lnTo>
                <a:lnTo>
                  <a:pt x="486" y="320"/>
                </a:lnTo>
                <a:lnTo>
                  <a:pt x="486" y="320"/>
                </a:lnTo>
                <a:lnTo>
                  <a:pt x="467" y="324"/>
                </a:lnTo>
                <a:lnTo>
                  <a:pt x="467" y="324"/>
                </a:lnTo>
                <a:lnTo>
                  <a:pt x="414" y="339"/>
                </a:lnTo>
                <a:lnTo>
                  <a:pt x="414" y="339"/>
                </a:lnTo>
                <a:lnTo>
                  <a:pt x="367" y="352"/>
                </a:lnTo>
                <a:lnTo>
                  <a:pt x="343" y="359"/>
                </a:lnTo>
                <a:lnTo>
                  <a:pt x="331" y="363"/>
                </a:lnTo>
                <a:lnTo>
                  <a:pt x="320" y="368"/>
                </a:lnTo>
                <a:lnTo>
                  <a:pt x="320" y="368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23" y="367"/>
                </a:lnTo>
                <a:lnTo>
                  <a:pt x="323" y="367"/>
                </a:lnTo>
                <a:lnTo>
                  <a:pt x="337" y="361"/>
                </a:lnTo>
                <a:lnTo>
                  <a:pt x="351" y="356"/>
                </a:lnTo>
                <a:lnTo>
                  <a:pt x="351" y="356"/>
                </a:lnTo>
                <a:lnTo>
                  <a:pt x="402" y="338"/>
                </a:lnTo>
                <a:lnTo>
                  <a:pt x="402" y="338"/>
                </a:lnTo>
                <a:lnTo>
                  <a:pt x="427" y="330"/>
                </a:lnTo>
                <a:lnTo>
                  <a:pt x="452" y="322"/>
                </a:lnTo>
                <a:lnTo>
                  <a:pt x="452" y="322"/>
                </a:lnTo>
                <a:lnTo>
                  <a:pt x="463" y="317"/>
                </a:lnTo>
                <a:lnTo>
                  <a:pt x="475" y="312"/>
                </a:lnTo>
                <a:lnTo>
                  <a:pt x="497" y="303"/>
                </a:lnTo>
                <a:lnTo>
                  <a:pt x="497" y="303"/>
                </a:lnTo>
                <a:lnTo>
                  <a:pt x="498" y="302"/>
                </a:lnTo>
                <a:lnTo>
                  <a:pt x="498" y="302"/>
                </a:lnTo>
                <a:lnTo>
                  <a:pt x="498" y="314"/>
                </a:lnTo>
                <a:lnTo>
                  <a:pt x="498" y="314"/>
                </a:lnTo>
                <a:lnTo>
                  <a:pt x="495" y="315"/>
                </a:lnTo>
                <a:lnTo>
                  <a:pt x="495" y="315"/>
                </a:lnTo>
                <a:close/>
                <a:moveTo>
                  <a:pt x="497" y="300"/>
                </a:moveTo>
                <a:lnTo>
                  <a:pt x="497" y="300"/>
                </a:lnTo>
                <a:lnTo>
                  <a:pt x="477" y="308"/>
                </a:lnTo>
                <a:lnTo>
                  <a:pt x="457" y="315"/>
                </a:lnTo>
                <a:lnTo>
                  <a:pt x="457" y="315"/>
                </a:lnTo>
                <a:lnTo>
                  <a:pt x="444" y="319"/>
                </a:lnTo>
                <a:lnTo>
                  <a:pt x="432" y="322"/>
                </a:lnTo>
                <a:lnTo>
                  <a:pt x="409" y="329"/>
                </a:lnTo>
                <a:lnTo>
                  <a:pt x="409" y="329"/>
                </a:lnTo>
                <a:lnTo>
                  <a:pt x="386" y="335"/>
                </a:lnTo>
                <a:lnTo>
                  <a:pt x="363" y="343"/>
                </a:lnTo>
                <a:lnTo>
                  <a:pt x="341" y="350"/>
                </a:lnTo>
                <a:lnTo>
                  <a:pt x="318" y="357"/>
                </a:lnTo>
                <a:lnTo>
                  <a:pt x="318" y="357"/>
                </a:lnTo>
                <a:lnTo>
                  <a:pt x="314" y="358"/>
                </a:lnTo>
                <a:lnTo>
                  <a:pt x="315" y="357"/>
                </a:lnTo>
                <a:lnTo>
                  <a:pt x="323" y="353"/>
                </a:lnTo>
                <a:lnTo>
                  <a:pt x="323" y="353"/>
                </a:lnTo>
                <a:lnTo>
                  <a:pt x="337" y="347"/>
                </a:lnTo>
                <a:lnTo>
                  <a:pt x="351" y="341"/>
                </a:lnTo>
                <a:lnTo>
                  <a:pt x="351" y="341"/>
                </a:lnTo>
                <a:lnTo>
                  <a:pt x="375" y="333"/>
                </a:lnTo>
                <a:lnTo>
                  <a:pt x="398" y="324"/>
                </a:lnTo>
                <a:lnTo>
                  <a:pt x="398" y="324"/>
                </a:lnTo>
                <a:lnTo>
                  <a:pt x="487" y="296"/>
                </a:lnTo>
                <a:lnTo>
                  <a:pt x="487" y="296"/>
                </a:lnTo>
                <a:lnTo>
                  <a:pt x="490" y="296"/>
                </a:lnTo>
                <a:lnTo>
                  <a:pt x="491" y="294"/>
                </a:lnTo>
                <a:lnTo>
                  <a:pt x="491" y="294"/>
                </a:lnTo>
                <a:lnTo>
                  <a:pt x="496" y="293"/>
                </a:lnTo>
                <a:lnTo>
                  <a:pt x="496" y="293"/>
                </a:lnTo>
                <a:lnTo>
                  <a:pt x="497" y="293"/>
                </a:lnTo>
                <a:lnTo>
                  <a:pt x="497" y="293"/>
                </a:lnTo>
                <a:lnTo>
                  <a:pt x="497" y="301"/>
                </a:lnTo>
                <a:lnTo>
                  <a:pt x="497" y="301"/>
                </a:lnTo>
                <a:lnTo>
                  <a:pt x="497" y="300"/>
                </a:lnTo>
                <a:lnTo>
                  <a:pt x="497" y="300"/>
                </a:lnTo>
                <a:close/>
                <a:moveTo>
                  <a:pt x="363" y="324"/>
                </a:moveTo>
                <a:lnTo>
                  <a:pt x="363" y="324"/>
                </a:lnTo>
                <a:lnTo>
                  <a:pt x="336" y="332"/>
                </a:lnTo>
                <a:lnTo>
                  <a:pt x="336" y="332"/>
                </a:lnTo>
                <a:lnTo>
                  <a:pt x="326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29" y="332"/>
                </a:lnTo>
                <a:lnTo>
                  <a:pt x="329" y="332"/>
                </a:lnTo>
                <a:lnTo>
                  <a:pt x="358" y="322"/>
                </a:lnTo>
                <a:lnTo>
                  <a:pt x="373" y="317"/>
                </a:lnTo>
                <a:lnTo>
                  <a:pt x="387" y="311"/>
                </a:lnTo>
                <a:lnTo>
                  <a:pt x="387" y="311"/>
                </a:lnTo>
                <a:lnTo>
                  <a:pt x="403" y="305"/>
                </a:lnTo>
                <a:lnTo>
                  <a:pt x="419" y="300"/>
                </a:lnTo>
                <a:lnTo>
                  <a:pt x="419" y="300"/>
                </a:lnTo>
                <a:lnTo>
                  <a:pt x="456" y="290"/>
                </a:lnTo>
                <a:lnTo>
                  <a:pt x="491" y="278"/>
                </a:lnTo>
                <a:lnTo>
                  <a:pt x="491" y="278"/>
                </a:lnTo>
                <a:lnTo>
                  <a:pt x="494" y="285"/>
                </a:lnTo>
                <a:lnTo>
                  <a:pt x="494" y="285"/>
                </a:lnTo>
                <a:lnTo>
                  <a:pt x="462" y="295"/>
                </a:lnTo>
                <a:lnTo>
                  <a:pt x="429" y="305"/>
                </a:lnTo>
                <a:lnTo>
                  <a:pt x="396" y="315"/>
                </a:lnTo>
                <a:lnTo>
                  <a:pt x="363" y="324"/>
                </a:lnTo>
                <a:lnTo>
                  <a:pt x="363" y="324"/>
                </a:lnTo>
                <a:close/>
                <a:moveTo>
                  <a:pt x="471" y="283"/>
                </a:moveTo>
                <a:lnTo>
                  <a:pt x="471" y="283"/>
                </a:lnTo>
                <a:lnTo>
                  <a:pt x="476" y="281"/>
                </a:lnTo>
                <a:lnTo>
                  <a:pt x="476" y="281"/>
                </a:lnTo>
                <a:lnTo>
                  <a:pt x="486" y="278"/>
                </a:lnTo>
                <a:lnTo>
                  <a:pt x="486" y="278"/>
                </a:lnTo>
                <a:lnTo>
                  <a:pt x="471" y="283"/>
                </a:lnTo>
                <a:lnTo>
                  <a:pt x="471" y="283"/>
                </a:lnTo>
                <a:close/>
                <a:moveTo>
                  <a:pt x="456" y="287"/>
                </a:moveTo>
                <a:lnTo>
                  <a:pt x="456" y="287"/>
                </a:lnTo>
                <a:lnTo>
                  <a:pt x="444" y="290"/>
                </a:lnTo>
                <a:lnTo>
                  <a:pt x="433" y="294"/>
                </a:lnTo>
                <a:lnTo>
                  <a:pt x="410" y="300"/>
                </a:lnTo>
                <a:lnTo>
                  <a:pt x="410" y="300"/>
                </a:lnTo>
                <a:lnTo>
                  <a:pt x="405" y="301"/>
                </a:lnTo>
                <a:lnTo>
                  <a:pt x="405" y="301"/>
                </a:lnTo>
                <a:lnTo>
                  <a:pt x="373" y="310"/>
                </a:lnTo>
                <a:lnTo>
                  <a:pt x="340" y="320"/>
                </a:lnTo>
                <a:lnTo>
                  <a:pt x="340" y="320"/>
                </a:lnTo>
                <a:lnTo>
                  <a:pt x="332" y="322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30" y="321"/>
                </a:lnTo>
                <a:lnTo>
                  <a:pt x="336" y="319"/>
                </a:lnTo>
                <a:lnTo>
                  <a:pt x="336" y="319"/>
                </a:lnTo>
                <a:lnTo>
                  <a:pt x="351" y="314"/>
                </a:lnTo>
                <a:lnTo>
                  <a:pt x="366" y="310"/>
                </a:lnTo>
                <a:lnTo>
                  <a:pt x="366" y="310"/>
                </a:lnTo>
                <a:lnTo>
                  <a:pt x="399" y="299"/>
                </a:lnTo>
                <a:lnTo>
                  <a:pt x="432" y="290"/>
                </a:lnTo>
                <a:lnTo>
                  <a:pt x="432" y="290"/>
                </a:lnTo>
                <a:lnTo>
                  <a:pt x="444" y="286"/>
                </a:lnTo>
                <a:lnTo>
                  <a:pt x="451" y="284"/>
                </a:lnTo>
                <a:lnTo>
                  <a:pt x="457" y="281"/>
                </a:lnTo>
                <a:lnTo>
                  <a:pt x="457" y="281"/>
                </a:lnTo>
                <a:lnTo>
                  <a:pt x="468" y="275"/>
                </a:lnTo>
                <a:lnTo>
                  <a:pt x="468" y="275"/>
                </a:lnTo>
                <a:lnTo>
                  <a:pt x="487" y="270"/>
                </a:lnTo>
                <a:lnTo>
                  <a:pt x="487" y="270"/>
                </a:lnTo>
                <a:lnTo>
                  <a:pt x="490" y="276"/>
                </a:lnTo>
                <a:lnTo>
                  <a:pt x="490" y="276"/>
                </a:lnTo>
                <a:lnTo>
                  <a:pt x="481" y="277"/>
                </a:lnTo>
                <a:lnTo>
                  <a:pt x="473" y="280"/>
                </a:lnTo>
                <a:lnTo>
                  <a:pt x="456" y="287"/>
                </a:lnTo>
                <a:lnTo>
                  <a:pt x="456" y="287"/>
                </a:lnTo>
                <a:close/>
                <a:moveTo>
                  <a:pt x="483" y="258"/>
                </a:moveTo>
                <a:lnTo>
                  <a:pt x="483" y="258"/>
                </a:lnTo>
                <a:lnTo>
                  <a:pt x="483" y="258"/>
                </a:lnTo>
                <a:lnTo>
                  <a:pt x="483" y="258"/>
                </a:lnTo>
                <a:lnTo>
                  <a:pt x="462" y="263"/>
                </a:lnTo>
                <a:lnTo>
                  <a:pt x="441" y="271"/>
                </a:lnTo>
                <a:lnTo>
                  <a:pt x="441" y="271"/>
                </a:lnTo>
                <a:lnTo>
                  <a:pt x="413" y="279"/>
                </a:lnTo>
                <a:lnTo>
                  <a:pt x="413" y="279"/>
                </a:lnTo>
                <a:lnTo>
                  <a:pt x="371" y="291"/>
                </a:lnTo>
                <a:lnTo>
                  <a:pt x="349" y="296"/>
                </a:lnTo>
                <a:lnTo>
                  <a:pt x="338" y="298"/>
                </a:lnTo>
                <a:lnTo>
                  <a:pt x="328" y="299"/>
                </a:lnTo>
                <a:lnTo>
                  <a:pt x="328" y="299"/>
                </a:lnTo>
                <a:lnTo>
                  <a:pt x="337" y="297"/>
                </a:lnTo>
                <a:lnTo>
                  <a:pt x="347" y="296"/>
                </a:lnTo>
                <a:lnTo>
                  <a:pt x="367" y="290"/>
                </a:lnTo>
                <a:lnTo>
                  <a:pt x="385" y="283"/>
                </a:lnTo>
                <a:lnTo>
                  <a:pt x="403" y="276"/>
                </a:lnTo>
                <a:lnTo>
                  <a:pt x="403" y="276"/>
                </a:lnTo>
                <a:lnTo>
                  <a:pt x="423" y="270"/>
                </a:lnTo>
                <a:lnTo>
                  <a:pt x="443" y="263"/>
                </a:lnTo>
                <a:lnTo>
                  <a:pt x="463" y="255"/>
                </a:lnTo>
                <a:lnTo>
                  <a:pt x="472" y="251"/>
                </a:lnTo>
                <a:lnTo>
                  <a:pt x="481" y="245"/>
                </a:lnTo>
                <a:lnTo>
                  <a:pt x="481" y="245"/>
                </a:lnTo>
                <a:lnTo>
                  <a:pt x="481" y="243"/>
                </a:lnTo>
                <a:lnTo>
                  <a:pt x="481" y="242"/>
                </a:lnTo>
                <a:lnTo>
                  <a:pt x="480" y="242"/>
                </a:lnTo>
                <a:lnTo>
                  <a:pt x="480" y="242"/>
                </a:lnTo>
                <a:lnTo>
                  <a:pt x="459" y="251"/>
                </a:lnTo>
                <a:lnTo>
                  <a:pt x="437" y="257"/>
                </a:lnTo>
                <a:lnTo>
                  <a:pt x="416" y="263"/>
                </a:lnTo>
                <a:lnTo>
                  <a:pt x="394" y="268"/>
                </a:lnTo>
                <a:lnTo>
                  <a:pt x="394" y="268"/>
                </a:lnTo>
                <a:lnTo>
                  <a:pt x="357" y="277"/>
                </a:lnTo>
                <a:lnTo>
                  <a:pt x="339" y="282"/>
                </a:lnTo>
                <a:lnTo>
                  <a:pt x="322" y="288"/>
                </a:lnTo>
                <a:lnTo>
                  <a:pt x="322" y="288"/>
                </a:lnTo>
                <a:lnTo>
                  <a:pt x="318" y="283"/>
                </a:lnTo>
                <a:lnTo>
                  <a:pt x="318" y="283"/>
                </a:lnTo>
                <a:lnTo>
                  <a:pt x="354" y="272"/>
                </a:lnTo>
                <a:lnTo>
                  <a:pt x="390" y="261"/>
                </a:lnTo>
                <a:lnTo>
                  <a:pt x="426" y="250"/>
                </a:lnTo>
                <a:lnTo>
                  <a:pt x="463" y="239"/>
                </a:lnTo>
                <a:lnTo>
                  <a:pt x="463" y="239"/>
                </a:lnTo>
                <a:lnTo>
                  <a:pt x="487" y="232"/>
                </a:lnTo>
                <a:lnTo>
                  <a:pt x="487" y="232"/>
                </a:lnTo>
                <a:lnTo>
                  <a:pt x="485" y="234"/>
                </a:lnTo>
                <a:lnTo>
                  <a:pt x="483" y="237"/>
                </a:lnTo>
                <a:lnTo>
                  <a:pt x="482" y="243"/>
                </a:lnTo>
                <a:lnTo>
                  <a:pt x="482" y="251"/>
                </a:lnTo>
                <a:lnTo>
                  <a:pt x="483" y="258"/>
                </a:lnTo>
                <a:lnTo>
                  <a:pt x="483" y="258"/>
                </a:lnTo>
                <a:close/>
                <a:moveTo>
                  <a:pt x="463" y="236"/>
                </a:moveTo>
                <a:lnTo>
                  <a:pt x="463" y="236"/>
                </a:lnTo>
                <a:lnTo>
                  <a:pt x="426" y="248"/>
                </a:lnTo>
                <a:lnTo>
                  <a:pt x="391" y="259"/>
                </a:lnTo>
                <a:lnTo>
                  <a:pt x="354" y="270"/>
                </a:lnTo>
                <a:lnTo>
                  <a:pt x="319" y="280"/>
                </a:lnTo>
                <a:lnTo>
                  <a:pt x="319" y="280"/>
                </a:lnTo>
                <a:lnTo>
                  <a:pt x="324" y="277"/>
                </a:lnTo>
                <a:lnTo>
                  <a:pt x="329" y="274"/>
                </a:lnTo>
                <a:lnTo>
                  <a:pt x="340" y="271"/>
                </a:lnTo>
                <a:lnTo>
                  <a:pt x="363" y="265"/>
                </a:lnTo>
                <a:lnTo>
                  <a:pt x="363" y="265"/>
                </a:lnTo>
                <a:lnTo>
                  <a:pt x="382" y="261"/>
                </a:lnTo>
                <a:lnTo>
                  <a:pt x="400" y="255"/>
                </a:lnTo>
                <a:lnTo>
                  <a:pt x="436" y="242"/>
                </a:lnTo>
                <a:lnTo>
                  <a:pt x="436" y="242"/>
                </a:lnTo>
                <a:lnTo>
                  <a:pt x="472" y="230"/>
                </a:lnTo>
                <a:lnTo>
                  <a:pt x="509" y="217"/>
                </a:lnTo>
                <a:lnTo>
                  <a:pt x="528" y="212"/>
                </a:lnTo>
                <a:lnTo>
                  <a:pt x="547" y="208"/>
                </a:lnTo>
                <a:lnTo>
                  <a:pt x="566" y="204"/>
                </a:lnTo>
                <a:lnTo>
                  <a:pt x="584" y="202"/>
                </a:lnTo>
                <a:lnTo>
                  <a:pt x="584" y="202"/>
                </a:lnTo>
                <a:lnTo>
                  <a:pt x="588" y="202"/>
                </a:lnTo>
                <a:lnTo>
                  <a:pt x="589" y="202"/>
                </a:lnTo>
                <a:lnTo>
                  <a:pt x="583" y="204"/>
                </a:lnTo>
                <a:lnTo>
                  <a:pt x="569" y="208"/>
                </a:lnTo>
                <a:lnTo>
                  <a:pt x="569" y="208"/>
                </a:lnTo>
                <a:lnTo>
                  <a:pt x="552" y="213"/>
                </a:lnTo>
                <a:lnTo>
                  <a:pt x="536" y="217"/>
                </a:lnTo>
                <a:lnTo>
                  <a:pt x="536" y="217"/>
                </a:lnTo>
                <a:lnTo>
                  <a:pt x="463" y="236"/>
                </a:lnTo>
                <a:lnTo>
                  <a:pt x="463" y="236"/>
                </a:lnTo>
                <a:close/>
                <a:moveTo>
                  <a:pt x="506" y="237"/>
                </a:moveTo>
                <a:lnTo>
                  <a:pt x="506" y="237"/>
                </a:lnTo>
                <a:lnTo>
                  <a:pt x="502" y="233"/>
                </a:lnTo>
                <a:lnTo>
                  <a:pt x="502" y="233"/>
                </a:lnTo>
                <a:lnTo>
                  <a:pt x="522" y="228"/>
                </a:lnTo>
                <a:lnTo>
                  <a:pt x="544" y="224"/>
                </a:lnTo>
                <a:lnTo>
                  <a:pt x="544" y="224"/>
                </a:lnTo>
                <a:lnTo>
                  <a:pt x="555" y="221"/>
                </a:lnTo>
                <a:lnTo>
                  <a:pt x="566" y="218"/>
                </a:lnTo>
                <a:lnTo>
                  <a:pt x="588" y="212"/>
                </a:lnTo>
                <a:lnTo>
                  <a:pt x="588" y="212"/>
                </a:lnTo>
                <a:lnTo>
                  <a:pt x="593" y="211"/>
                </a:lnTo>
                <a:lnTo>
                  <a:pt x="588" y="213"/>
                </a:lnTo>
                <a:lnTo>
                  <a:pt x="588" y="213"/>
                </a:lnTo>
                <a:lnTo>
                  <a:pt x="575" y="218"/>
                </a:lnTo>
                <a:lnTo>
                  <a:pt x="575" y="218"/>
                </a:lnTo>
                <a:lnTo>
                  <a:pt x="563" y="222"/>
                </a:lnTo>
                <a:lnTo>
                  <a:pt x="551" y="226"/>
                </a:lnTo>
                <a:lnTo>
                  <a:pt x="551" y="226"/>
                </a:lnTo>
                <a:lnTo>
                  <a:pt x="529" y="232"/>
                </a:lnTo>
                <a:lnTo>
                  <a:pt x="506" y="237"/>
                </a:lnTo>
                <a:lnTo>
                  <a:pt x="506" y="237"/>
                </a:lnTo>
                <a:close/>
                <a:moveTo>
                  <a:pt x="560" y="238"/>
                </a:moveTo>
                <a:lnTo>
                  <a:pt x="560" y="238"/>
                </a:lnTo>
                <a:lnTo>
                  <a:pt x="577" y="235"/>
                </a:lnTo>
                <a:lnTo>
                  <a:pt x="594" y="231"/>
                </a:lnTo>
                <a:lnTo>
                  <a:pt x="594" y="231"/>
                </a:lnTo>
                <a:lnTo>
                  <a:pt x="599" y="230"/>
                </a:lnTo>
                <a:lnTo>
                  <a:pt x="594" y="232"/>
                </a:lnTo>
                <a:lnTo>
                  <a:pt x="581" y="236"/>
                </a:lnTo>
                <a:lnTo>
                  <a:pt x="581" y="236"/>
                </a:lnTo>
                <a:lnTo>
                  <a:pt x="573" y="239"/>
                </a:lnTo>
                <a:lnTo>
                  <a:pt x="565" y="243"/>
                </a:lnTo>
                <a:lnTo>
                  <a:pt x="565" y="243"/>
                </a:lnTo>
                <a:lnTo>
                  <a:pt x="560" y="238"/>
                </a:lnTo>
                <a:lnTo>
                  <a:pt x="560" y="238"/>
                </a:lnTo>
                <a:close/>
                <a:moveTo>
                  <a:pt x="566" y="246"/>
                </a:moveTo>
                <a:lnTo>
                  <a:pt x="566" y="246"/>
                </a:lnTo>
                <a:lnTo>
                  <a:pt x="575" y="245"/>
                </a:lnTo>
                <a:lnTo>
                  <a:pt x="583" y="242"/>
                </a:lnTo>
                <a:lnTo>
                  <a:pt x="599" y="237"/>
                </a:lnTo>
                <a:lnTo>
                  <a:pt x="599" y="237"/>
                </a:lnTo>
                <a:lnTo>
                  <a:pt x="601" y="236"/>
                </a:lnTo>
                <a:lnTo>
                  <a:pt x="602" y="237"/>
                </a:lnTo>
                <a:lnTo>
                  <a:pt x="599" y="239"/>
                </a:lnTo>
                <a:lnTo>
                  <a:pt x="590" y="245"/>
                </a:lnTo>
                <a:lnTo>
                  <a:pt x="590" y="245"/>
                </a:lnTo>
                <a:lnTo>
                  <a:pt x="572" y="254"/>
                </a:lnTo>
                <a:lnTo>
                  <a:pt x="572" y="254"/>
                </a:lnTo>
                <a:lnTo>
                  <a:pt x="566" y="246"/>
                </a:lnTo>
                <a:lnTo>
                  <a:pt x="566" y="246"/>
                </a:lnTo>
                <a:close/>
                <a:moveTo>
                  <a:pt x="575" y="260"/>
                </a:moveTo>
                <a:lnTo>
                  <a:pt x="575" y="260"/>
                </a:lnTo>
                <a:lnTo>
                  <a:pt x="574" y="258"/>
                </a:lnTo>
                <a:lnTo>
                  <a:pt x="574" y="258"/>
                </a:lnTo>
                <a:lnTo>
                  <a:pt x="589" y="255"/>
                </a:lnTo>
                <a:lnTo>
                  <a:pt x="603" y="251"/>
                </a:lnTo>
                <a:lnTo>
                  <a:pt x="603" y="251"/>
                </a:lnTo>
                <a:lnTo>
                  <a:pt x="609" y="250"/>
                </a:lnTo>
                <a:lnTo>
                  <a:pt x="606" y="250"/>
                </a:lnTo>
                <a:lnTo>
                  <a:pt x="598" y="254"/>
                </a:lnTo>
                <a:lnTo>
                  <a:pt x="598" y="254"/>
                </a:lnTo>
                <a:lnTo>
                  <a:pt x="577" y="264"/>
                </a:lnTo>
                <a:lnTo>
                  <a:pt x="577" y="264"/>
                </a:lnTo>
                <a:lnTo>
                  <a:pt x="575" y="260"/>
                </a:lnTo>
                <a:lnTo>
                  <a:pt x="575" y="260"/>
                </a:lnTo>
                <a:close/>
                <a:moveTo>
                  <a:pt x="579" y="268"/>
                </a:moveTo>
                <a:lnTo>
                  <a:pt x="579" y="268"/>
                </a:lnTo>
                <a:lnTo>
                  <a:pt x="589" y="266"/>
                </a:lnTo>
                <a:lnTo>
                  <a:pt x="589" y="266"/>
                </a:lnTo>
                <a:lnTo>
                  <a:pt x="601" y="264"/>
                </a:lnTo>
                <a:lnTo>
                  <a:pt x="609" y="263"/>
                </a:lnTo>
                <a:lnTo>
                  <a:pt x="613" y="261"/>
                </a:lnTo>
                <a:lnTo>
                  <a:pt x="613" y="261"/>
                </a:lnTo>
                <a:lnTo>
                  <a:pt x="605" y="265"/>
                </a:lnTo>
                <a:lnTo>
                  <a:pt x="598" y="269"/>
                </a:lnTo>
                <a:lnTo>
                  <a:pt x="591" y="272"/>
                </a:lnTo>
                <a:lnTo>
                  <a:pt x="584" y="277"/>
                </a:lnTo>
                <a:lnTo>
                  <a:pt x="584" y="277"/>
                </a:lnTo>
                <a:lnTo>
                  <a:pt x="579" y="268"/>
                </a:lnTo>
                <a:lnTo>
                  <a:pt x="579" y="268"/>
                </a:lnTo>
                <a:close/>
                <a:moveTo>
                  <a:pt x="586" y="279"/>
                </a:moveTo>
                <a:lnTo>
                  <a:pt x="586" y="279"/>
                </a:lnTo>
                <a:lnTo>
                  <a:pt x="592" y="279"/>
                </a:lnTo>
                <a:lnTo>
                  <a:pt x="599" y="277"/>
                </a:lnTo>
                <a:lnTo>
                  <a:pt x="612" y="273"/>
                </a:lnTo>
                <a:lnTo>
                  <a:pt x="612" y="273"/>
                </a:lnTo>
                <a:lnTo>
                  <a:pt x="616" y="272"/>
                </a:lnTo>
                <a:lnTo>
                  <a:pt x="613" y="274"/>
                </a:lnTo>
                <a:lnTo>
                  <a:pt x="604" y="279"/>
                </a:lnTo>
                <a:lnTo>
                  <a:pt x="604" y="279"/>
                </a:lnTo>
                <a:lnTo>
                  <a:pt x="590" y="286"/>
                </a:lnTo>
                <a:lnTo>
                  <a:pt x="590" y="286"/>
                </a:lnTo>
                <a:lnTo>
                  <a:pt x="586" y="279"/>
                </a:lnTo>
                <a:lnTo>
                  <a:pt x="586" y="279"/>
                </a:lnTo>
                <a:close/>
                <a:moveTo>
                  <a:pt x="596" y="293"/>
                </a:moveTo>
                <a:lnTo>
                  <a:pt x="596" y="293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601" y="288"/>
                </a:lnTo>
                <a:lnTo>
                  <a:pt x="610" y="286"/>
                </a:lnTo>
                <a:lnTo>
                  <a:pt x="610" y="286"/>
                </a:lnTo>
                <a:lnTo>
                  <a:pt x="614" y="285"/>
                </a:lnTo>
                <a:lnTo>
                  <a:pt x="613" y="285"/>
                </a:lnTo>
                <a:lnTo>
                  <a:pt x="606" y="287"/>
                </a:lnTo>
                <a:lnTo>
                  <a:pt x="606" y="287"/>
                </a:lnTo>
                <a:lnTo>
                  <a:pt x="601" y="290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close/>
                <a:moveTo>
                  <a:pt x="602" y="300"/>
                </a:moveTo>
                <a:lnTo>
                  <a:pt x="602" y="300"/>
                </a:lnTo>
                <a:lnTo>
                  <a:pt x="597" y="295"/>
                </a:lnTo>
                <a:lnTo>
                  <a:pt x="597" y="295"/>
                </a:lnTo>
                <a:lnTo>
                  <a:pt x="611" y="292"/>
                </a:lnTo>
                <a:lnTo>
                  <a:pt x="611" y="292"/>
                </a:lnTo>
                <a:lnTo>
                  <a:pt x="613" y="293"/>
                </a:lnTo>
                <a:lnTo>
                  <a:pt x="614" y="294"/>
                </a:lnTo>
                <a:lnTo>
                  <a:pt x="613" y="295"/>
                </a:lnTo>
                <a:lnTo>
                  <a:pt x="611" y="296"/>
                </a:lnTo>
                <a:lnTo>
                  <a:pt x="611" y="296"/>
                </a:lnTo>
                <a:lnTo>
                  <a:pt x="602" y="300"/>
                </a:lnTo>
                <a:lnTo>
                  <a:pt x="602" y="300"/>
                </a:lnTo>
                <a:close/>
                <a:moveTo>
                  <a:pt x="617" y="301"/>
                </a:moveTo>
                <a:lnTo>
                  <a:pt x="617" y="301"/>
                </a:lnTo>
                <a:lnTo>
                  <a:pt x="611" y="307"/>
                </a:lnTo>
                <a:lnTo>
                  <a:pt x="611" y="307"/>
                </a:lnTo>
                <a:lnTo>
                  <a:pt x="605" y="302"/>
                </a:lnTo>
                <a:lnTo>
                  <a:pt x="605" y="302"/>
                </a:lnTo>
                <a:lnTo>
                  <a:pt x="613" y="301"/>
                </a:lnTo>
                <a:lnTo>
                  <a:pt x="617" y="301"/>
                </a:lnTo>
                <a:lnTo>
                  <a:pt x="617" y="301"/>
                </a:lnTo>
                <a:close/>
                <a:moveTo>
                  <a:pt x="614" y="311"/>
                </a:moveTo>
                <a:lnTo>
                  <a:pt x="614" y="311"/>
                </a:lnTo>
                <a:lnTo>
                  <a:pt x="613" y="310"/>
                </a:lnTo>
                <a:lnTo>
                  <a:pt x="613" y="310"/>
                </a:lnTo>
                <a:lnTo>
                  <a:pt x="617" y="309"/>
                </a:lnTo>
                <a:lnTo>
                  <a:pt x="619" y="310"/>
                </a:lnTo>
                <a:lnTo>
                  <a:pt x="619" y="311"/>
                </a:lnTo>
                <a:lnTo>
                  <a:pt x="618" y="315"/>
                </a:lnTo>
                <a:lnTo>
                  <a:pt x="618" y="315"/>
                </a:lnTo>
                <a:lnTo>
                  <a:pt x="614" y="311"/>
                </a:lnTo>
                <a:lnTo>
                  <a:pt x="614" y="311"/>
                </a:lnTo>
                <a:close/>
                <a:moveTo>
                  <a:pt x="624" y="317"/>
                </a:moveTo>
                <a:lnTo>
                  <a:pt x="624" y="317"/>
                </a:lnTo>
                <a:lnTo>
                  <a:pt x="624" y="319"/>
                </a:lnTo>
                <a:lnTo>
                  <a:pt x="623" y="324"/>
                </a:lnTo>
                <a:lnTo>
                  <a:pt x="623" y="324"/>
                </a:lnTo>
                <a:lnTo>
                  <a:pt x="619" y="318"/>
                </a:lnTo>
                <a:lnTo>
                  <a:pt x="619" y="318"/>
                </a:lnTo>
                <a:lnTo>
                  <a:pt x="624" y="317"/>
                </a:lnTo>
                <a:lnTo>
                  <a:pt x="624" y="317"/>
                </a:lnTo>
                <a:close/>
                <a:moveTo>
                  <a:pt x="626" y="322"/>
                </a:moveTo>
                <a:lnTo>
                  <a:pt x="626" y="322"/>
                </a:lnTo>
                <a:lnTo>
                  <a:pt x="626" y="329"/>
                </a:lnTo>
                <a:lnTo>
                  <a:pt x="626" y="329"/>
                </a:lnTo>
                <a:lnTo>
                  <a:pt x="626" y="332"/>
                </a:lnTo>
                <a:lnTo>
                  <a:pt x="626" y="332"/>
                </a:lnTo>
                <a:lnTo>
                  <a:pt x="624" y="328"/>
                </a:lnTo>
                <a:lnTo>
                  <a:pt x="624" y="328"/>
                </a:lnTo>
                <a:lnTo>
                  <a:pt x="626" y="322"/>
                </a:lnTo>
                <a:lnTo>
                  <a:pt x="626" y="322"/>
                </a:lnTo>
                <a:close/>
                <a:moveTo>
                  <a:pt x="624" y="307"/>
                </a:moveTo>
                <a:lnTo>
                  <a:pt x="624" y="307"/>
                </a:lnTo>
                <a:lnTo>
                  <a:pt x="623" y="306"/>
                </a:lnTo>
                <a:lnTo>
                  <a:pt x="622" y="305"/>
                </a:lnTo>
                <a:lnTo>
                  <a:pt x="622" y="305"/>
                </a:lnTo>
                <a:lnTo>
                  <a:pt x="617" y="307"/>
                </a:lnTo>
                <a:lnTo>
                  <a:pt x="615" y="307"/>
                </a:lnTo>
                <a:lnTo>
                  <a:pt x="616" y="306"/>
                </a:lnTo>
                <a:lnTo>
                  <a:pt x="616" y="306"/>
                </a:lnTo>
                <a:lnTo>
                  <a:pt x="620" y="302"/>
                </a:lnTo>
                <a:lnTo>
                  <a:pt x="622" y="298"/>
                </a:lnTo>
                <a:lnTo>
                  <a:pt x="622" y="298"/>
                </a:lnTo>
                <a:lnTo>
                  <a:pt x="622" y="297"/>
                </a:lnTo>
                <a:lnTo>
                  <a:pt x="621" y="296"/>
                </a:lnTo>
                <a:lnTo>
                  <a:pt x="621" y="296"/>
                </a:lnTo>
                <a:lnTo>
                  <a:pt x="611" y="298"/>
                </a:lnTo>
                <a:lnTo>
                  <a:pt x="611" y="298"/>
                </a:lnTo>
                <a:lnTo>
                  <a:pt x="610" y="298"/>
                </a:lnTo>
                <a:lnTo>
                  <a:pt x="610" y="298"/>
                </a:lnTo>
                <a:lnTo>
                  <a:pt x="615" y="296"/>
                </a:lnTo>
                <a:lnTo>
                  <a:pt x="620" y="291"/>
                </a:lnTo>
                <a:lnTo>
                  <a:pt x="620" y="291"/>
                </a:lnTo>
                <a:lnTo>
                  <a:pt x="620" y="290"/>
                </a:lnTo>
                <a:lnTo>
                  <a:pt x="619" y="290"/>
                </a:lnTo>
                <a:lnTo>
                  <a:pt x="619" y="290"/>
                </a:lnTo>
                <a:lnTo>
                  <a:pt x="610" y="290"/>
                </a:lnTo>
                <a:lnTo>
                  <a:pt x="604" y="291"/>
                </a:lnTo>
                <a:lnTo>
                  <a:pt x="600" y="293"/>
                </a:lnTo>
                <a:lnTo>
                  <a:pt x="600" y="293"/>
                </a:lnTo>
                <a:lnTo>
                  <a:pt x="604" y="290"/>
                </a:lnTo>
                <a:lnTo>
                  <a:pt x="609" y="288"/>
                </a:lnTo>
                <a:lnTo>
                  <a:pt x="614" y="286"/>
                </a:lnTo>
                <a:lnTo>
                  <a:pt x="618" y="284"/>
                </a:lnTo>
                <a:lnTo>
                  <a:pt x="618" y="284"/>
                </a:lnTo>
                <a:lnTo>
                  <a:pt x="618" y="283"/>
                </a:lnTo>
                <a:lnTo>
                  <a:pt x="618" y="283"/>
                </a:lnTo>
                <a:lnTo>
                  <a:pt x="617" y="282"/>
                </a:lnTo>
                <a:lnTo>
                  <a:pt x="617" y="282"/>
                </a:lnTo>
                <a:lnTo>
                  <a:pt x="604" y="285"/>
                </a:lnTo>
                <a:lnTo>
                  <a:pt x="604" y="285"/>
                </a:lnTo>
                <a:lnTo>
                  <a:pt x="596" y="287"/>
                </a:lnTo>
                <a:lnTo>
                  <a:pt x="594" y="287"/>
                </a:lnTo>
                <a:lnTo>
                  <a:pt x="598" y="285"/>
                </a:lnTo>
                <a:lnTo>
                  <a:pt x="598" y="285"/>
                </a:lnTo>
                <a:lnTo>
                  <a:pt x="610" y="278"/>
                </a:lnTo>
                <a:lnTo>
                  <a:pt x="615" y="275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4" y="292"/>
                </a:lnTo>
                <a:lnTo>
                  <a:pt x="626" y="314"/>
                </a:lnTo>
                <a:lnTo>
                  <a:pt x="626" y="314"/>
                </a:lnTo>
                <a:lnTo>
                  <a:pt x="622" y="314"/>
                </a:lnTo>
                <a:lnTo>
                  <a:pt x="622" y="314"/>
                </a:lnTo>
                <a:lnTo>
                  <a:pt x="622" y="313"/>
                </a:lnTo>
                <a:lnTo>
                  <a:pt x="624" y="307"/>
                </a:lnTo>
                <a:lnTo>
                  <a:pt x="624" y="307"/>
                </a:lnTo>
                <a:close/>
                <a:moveTo>
                  <a:pt x="619" y="268"/>
                </a:moveTo>
                <a:lnTo>
                  <a:pt x="619" y="268"/>
                </a:lnTo>
                <a:lnTo>
                  <a:pt x="603" y="274"/>
                </a:lnTo>
                <a:lnTo>
                  <a:pt x="595" y="276"/>
                </a:lnTo>
                <a:lnTo>
                  <a:pt x="587" y="277"/>
                </a:lnTo>
                <a:lnTo>
                  <a:pt x="587" y="277"/>
                </a:lnTo>
                <a:lnTo>
                  <a:pt x="590" y="276"/>
                </a:lnTo>
                <a:lnTo>
                  <a:pt x="595" y="274"/>
                </a:lnTo>
                <a:lnTo>
                  <a:pt x="602" y="269"/>
                </a:lnTo>
                <a:lnTo>
                  <a:pt x="602" y="269"/>
                </a:lnTo>
                <a:lnTo>
                  <a:pt x="617" y="261"/>
                </a:lnTo>
                <a:lnTo>
                  <a:pt x="617" y="261"/>
                </a:lnTo>
                <a:lnTo>
                  <a:pt x="618" y="261"/>
                </a:lnTo>
                <a:lnTo>
                  <a:pt x="618" y="261"/>
                </a:lnTo>
                <a:lnTo>
                  <a:pt x="620" y="269"/>
                </a:lnTo>
                <a:lnTo>
                  <a:pt x="620" y="269"/>
                </a:lnTo>
                <a:lnTo>
                  <a:pt x="619" y="268"/>
                </a:lnTo>
                <a:lnTo>
                  <a:pt x="619" y="268"/>
                </a:lnTo>
                <a:close/>
                <a:moveTo>
                  <a:pt x="617" y="259"/>
                </a:moveTo>
                <a:lnTo>
                  <a:pt x="617" y="259"/>
                </a:lnTo>
                <a:lnTo>
                  <a:pt x="607" y="260"/>
                </a:lnTo>
                <a:lnTo>
                  <a:pt x="598" y="262"/>
                </a:lnTo>
                <a:lnTo>
                  <a:pt x="589" y="264"/>
                </a:lnTo>
                <a:lnTo>
                  <a:pt x="580" y="266"/>
                </a:lnTo>
                <a:lnTo>
                  <a:pt x="580" y="266"/>
                </a:lnTo>
                <a:lnTo>
                  <a:pt x="583" y="264"/>
                </a:lnTo>
                <a:lnTo>
                  <a:pt x="587" y="262"/>
                </a:lnTo>
                <a:lnTo>
                  <a:pt x="594" y="258"/>
                </a:lnTo>
                <a:lnTo>
                  <a:pt x="594" y="258"/>
                </a:lnTo>
                <a:lnTo>
                  <a:pt x="614" y="248"/>
                </a:lnTo>
                <a:lnTo>
                  <a:pt x="614" y="248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close/>
                <a:moveTo>
                  <a:pt x="593" y="251"/>
                </a:moveTo>
                <a:lnTo>
                  <a:pt x="593" y="251"/>
                </a:lnTo>
                <a:lnTo>
                  <a:pt x="583" y="253"/>
                </a:lnTo>
                <a:lnTo>
                  <a:pt x="577" y="254"/>
                </a:lnTo>
                <a:lnTo>
                  <a:pt x="573" y="256"/>
                </a:lnTo>
                <a:lnTo>
                  <a:pt x="573" y="256"/>
                </a:lnTo>
                <a:lnTo>
                  <a:pt x="591" y="247"/>
                </a:lnTo>
                <a:lnTo>
                  <a:pt x="599" y="241"/>
                </a:lnTo>
                <a:lnTo>
                  <a:pt x="609" y="236"/>
                </a:lnTo>
                <a:lnTo>
                  <a:pt x="609" y="236"/>
                </a:lnTo>
                <a:lnTo>
                  <a:pt x="609" y="234"/>
                </a:lnTo>
                <a:lnTo>
                  <a:pt x="607" y="234"/>
                </a:lnTo>
                <a:lnTo>
                  <a:pt x="607" y="234"/>
                </a:lnTo>
                <a:lnTo>
                  <a:pt x="598" y="235"/>
                </a:lnTo>
                <a:lnTo>
                  <a:pt x="590" y="237"/>
                </a:lnTo>
                <a:lnTo>
                  <a:pt x="573" y="242"/>
                </a:lnTo>
                <a:lnTo>
                  <a:pt x="573" y="242"/>
                </a:lnTo>
                <a:lnTo>
                  <a:pt x="570" y="243"/>
                </a:lnTo>
                <a:lnTo>
                  <a:pt x="575" y="241"/>
                </a:lnTo>
                <a:lnTo>
                  <a:pt x="586" y="237"/>
                </a:lnTo>
                <a:lnTo>
                  <a:pt x="586" y="237"/>
                </a:lnTo>
                <a:lnTo>
                  <a:pt x="595" y="233"/>
                </a:lnTo>
                <a:lnTo>
                  <a:pt x="604" y="229"/>
                </a:lnTo>
                <a:lnTo>
                  <a:pt x="604" y="229"/>
                </a:lnTo>
                <a:lnTo>
                  <a:pt x="604" y="228"/>
                </a:lnTo>
                <a:lnTo>
                  <a:pt x="604" y="228"/>
                </a:lnTo>
                <a:lnTo>
                  <a:pt x="603" y="227"/>
                </a:lnTo>
                <a:lnTo>
                  <a:pt x="603" y="227"/>
                </a:lnTo>
                <a:lnTo>
                  <a:pt x="581" y="231"/>
                </a:lnTo>
                <a:lnTo>
                  <a:pt x="570" y="234"/>
                </a:lnTo>
                <a:lnTo>
                  <a:pt x="560" y="237"/>
                </a:lnTo>
                <a:lnTo>
                  <a:pt x="560" y="237"/>
                </a:lnTo>
                <a:lnTo>
                  <a:pt x="582" y="230"/>
                </a:lnTo>
                <a:lnTo>
                  <a:pt x="593" y="226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14" y="246"/>
                </a:lnTo>
                <a:lnTo>
                  <a:pt x="614" y="246"/>
                </a:lnTo>
                <a:lnTo>
                  <a:pt x="593" y="251"/>
                </a:lnTo>
                <a:lnTo>
                  <a:pt x="593" y="251"/>
                </a:lnTo>
                <a:close/>
                <a:moveTo>
                  <a:pt x="603" y="220"/>
                </a:moveTo>
                <a:lnTo>
                  <a:pt x="603" y="220"/>
                </a:lnTo>
                <a:lnTo>
                  <a:pt x="579" y="224"/>
                </a:lnTo>
                <a:lnTo>
                  <a:pt x="567" y="226"/>
                </a:lnTo>
                <a:lnTo>
                  <a:pt x="555" y="228"/>
                </a:lnTo>
                <a:lnTo>
                  <a:pt x="555" y="228"/>
                </a:lnTo>
                <a:lnTo>
                  <a:pt x="529" y="234"/>
                </a:lnTo>
                <a:lnTo>
                  <a:pt x="529" y="234"/>
                </a:lnTo>
                <a:lnTo>
                  <a:pt x="519" y="236"/>
                </a:lnTo>
                <a:lnTo>
                  <a:pt x="519" y="236"/>
                </a:lnTo>
                <a:lnTo>
                  <a:pt x="540" y="231"/>
                </a:lnTo>
                <a:lnTo>
                  <a:pt x="560" y="225"/>
                </a:lnTo>
                <a:lnTo>
                  <a:pt x="579" y="219"/>
                </a:lnTo>
                <a:lnTo>
                  <a:pt x="598" y="210"/>
                </a:lnTo>
                <a:lnTo>
                  <a:pt x="598" y="210"/>
                </a:lnTo>
                <a:lnTo>
                  <a:pt x="599" y="209"/>
                </a:lnTo>
                <a:lnTo>
                  <a:pt x="597" y="208"/>
                </a:lnTo>
                <a:lnTo>
                  <a:pt x="597" y="208"/>
                </a:lnTo>
                <a:lnTo>
                  <a:pt x="586" y="210"/>
                </a:lnTo>
                <a:lnTo>
                  <a:pt x="575" y="213"/>
                </a:lnTo>
                <a:lnTo>
                  <a:pt x="554" y="220"/>
                </a:lnTo>
                <a:lnTo>
                  <a:pt x="554" y="220"/>
                </a:lnTo>
                <a:lnTo>
                  <a:pt x="540" y="223"/>
                </a:lnTo>
                <a:lnTo>
                  <a:pt x="526" y="225"/>
                </a:lnTo>
                <a:lnTo>
                  <a:pt x="499" y="231"/>
                </a:lnTo>
                <a:lnTo>
                  <a:pt x="499" y="231"/>
                </a:lnTo>
                <a:lnTo>
                  <a:pt x="496" y="230"/>
                </a:lnTo>
                <a:lnTo>
                  <a:pt x="496" y="230"/>
                </a:lnTo>
                <a:lnTo>
                  <a:pt x="537" y="219"/>
                </a:lnTo>
                <a:lnTo>
                  <a:pt x="537" y="219"/>
                </a:lnTo>
                <a:lnTo>
                  <a:pt x="566" y="212"/>
                </a:lnTo>
                <a:lnTo>
                  <a:pt x="581" y="208"/>
                </a:lnTo>
                <a:lnTo>
                  <a:pt x="588" y="205"/>
                </a:lnTo>
                <a:lnTo>
                  <a:pt x="594" y="202"/>
                </a:lnTo>
                <a:lnTo>
                  <a:pt x="594" y="202"/>
                </a:lnTo>
                <a:lnTo>
                  <a:pt x="595" y="201"/>
                </a:lnTo>
                <a:lnTo>
                  <a:pt x="594" y="200"/>
                </a:lnTo>
                <a:lnTo>
                  <a:pt x="594" y="200"/>
                </a:lnTo>
                <a:lnTo>
                  <a:pt x="576" y="201"/>
                </a:lnTo>
                <a:lnTo>
                  <a:pt x="560" y="203"/>
                </a:lnTo>
                <a:lnTo>
                  <a:pt x="543" y="207"/>
                </a:lnTo>
                <a:lnTo>
                  <a:pt x="525" y="212"/>
                </a:lnTo>
                <a:lnTo>
                  <a:pt x="525" y="212"/>
                </a:lnTo>
                <a:lnTo>
                  <a:pt x="483" y="224"/>
                </a:lnTo>
                <a:lnTo>
                  <a:pt x="440" y="238"/>
                </a:lnTo>
                <a:lnTo>
                  <a:pt x="440" y="238"/>
                </a:lnTo>
                <a:lnTo>
                  <a:pt x="400" y="253"/>
                </a:lnTo>
                <a:lnTo>
                  <a:pt x="380" y="259"/>
                </a:lnTo>
                <a:lnTo>
                  <a:pt x="359" y="264"/>
                </a:lnTo>
                <a:lnTo>
                  <a:pt x="359" y="264"/>
                </a:lnTo>
                <a:lnTo>
                  <a:pt x="347" y="267"/>
                </a:lnTo>
                <a:lnTo>
                  <a:pt x="336" y="270"/>
                </a:lnTo>
                <a:lnTo>
                  <a:pt x="325" y="274"/>
                </a:lnTo>
                <a:lnTo>
                  <a:pt x="320" y="277"/>
                </a:lnTo>
                <a:lnTo>
                  <a:pt x="315" y="281"/>
                </a:lnTo>
                <a:lnTo>
                  <a:pt x="315" y="281"/>
                </a:lnTo>
                <a:lnTo>
                  <a:pt x="306" y="275"/>
                </a:lnTo>
                <a:lnTo>
                  <a:pt x="306" y="275"/>
                </a:lnTo>
                <a:lnTo>
                  <a:pt x="315" y="273"/>
                </a:lnTo>
                <a:lnTo>
                  <a:pt x="325" y="270"/>
                </a:lnTo>
                <a:lnTo>
                  <a:pt x="325" y="270"/>
                </a:lnTo>
                <a:lnTo>
                  <a:pt x="345" y="264"/>
                </a:lnTo>
                <a:lnTo>
                  <a:pt x="367" y="259"/>
                </a:lnTo>
                <a:lnTo>
                  <a:pt x="367" y="259"/>
                </a:lnTo>
                <a:lnTo>
                  <a:pt x="386" y="254"/>
                </a:lnTo>
                <a:lnTo>
                  <a:pt x="406" y="248"/>
                </a:lnTo>
                <a:lnTo>
                  <a:pt x="444" y="234"/>
                </a:lnTo>
                <a:lnTo>
                  <a:pt x="444" y="234"/>
                </a:lnTo>
                <a:lnTo>
                  <a:pt x="482" y="222"/>
                </a:lnTo>
                <a:lnTo>
                  <a:pt x="500" y="216"/>
                </a:lnTo>
                <a:lnTo>
                  <a:pt x="519" y="210"/>
                </a:lnTo>
                <a:lnTo>
                  <a:pt x="519" y="210"/>
                </a:lnTo>
                <a:lnTo>
                  <a:pt x="555" y="200"/>
                </a:lnTo>
                <a:lnTo>
                  <a:pt x="572" y="195"/>
                </a:lnTo>
                <a:lnTo>
                  <a:pt x="588" y="188"/>
                </a:lnTo>
                <a:lnTo>
                  <a:pt x="588" y="188"/>
                </a:lnTo>
                <a:lnTo>
                  <a:pt x="596" y="204"/>
                </a:lnTo>
                <a:lnTo>
                  <a:pt x="604" y="220"/>
                </a:lnTo>
                <a:lnTo>
                  <a:pt x="604" y="220"/>
                </a:lnTo>
                <a:lnTo>
                  <a:pt x="603" y="220"/>
                </a:lnTo>
                <a:lnTo>
                  <a:pt x="603" y="220"/>
                </a:lnTo>
                <a:close/>
                <a:moveTo>
                  <a:pt x="241" y="186"/>
                </a:moveTo>
                <a:lnTo>
                  <a:pt x="241" y="186"/>
                </a:lnTo>
                <a:lnTo>
                  <a:pt x="249" y="183"/>
                </a:lnTo>
                <a:lnTo>
                  <a:pt x="249" y="183"/>
                </a:lnTo>
                <a:lnTo>
                  <a:pt x="258" y="180"/>
                </a:lnTo>
                <a:lnTo>
                  <a:pt x="267" y="177"/>
                </a:lnTo>
                <a:lnTo>
                  <a:pt x="267" y="177"/>
                </a:lnTo>
                <a:lnTo>
                  <a:pt x="290" y="172"/>
                </a:lnTo>
                <a:lnTo>
                  <a:pt x="311" y="167"/>
                </a:lnTo>
                <a:lnTo>
                  <a:pt x="311" y="167"/>
                </a:lnTo>
                <a:lnTo>
                  <a:pt x="330" y="162"/>
                </a:lnTo>
                <a:lnTo>
                  <a:pt x="349" y="158"/>
                </a:lnTo>
                <a:lnTo>
                  <a:pt x="368" y="152"/>
                </a:lnTo>
                <a:lnTo>
                  <a:pt x="386" y="145"/>
                </a:lnTo>
                <a:lnTo>
                  <a:pt x="386" y="145"/>
                </a:lnTo>
                <a:lnTo>
                  <a:pt x="387" y="144"/>
                </a:lnTo>
                <a:lnTo>
                  <a:pt x="387" y="143"/>
                </a:lnTo>
                <a:lnTo>
                  <a:pt x="385" y="143"/>
                </a:lnTo>
                <a:lnTo>
                  <a:pt x="385" y="143"/>
                </a:lnTo>
                <a:lnTo>
                  <a:pt x="368" y="146"/>
                </a:lnTo>
                <a:lnTo>
                  <a:pt x="350" y="149"/>
                </a:lnTo>
                <a:lnTo>
                  <a:pt x="317" y="158"/>
                </a:lnTo>
                <a:lnTo>
                  <a:pt x="317" y="158"/>
                </a:lnTo>
                <a:lnTo>
                  <a:pt x="278" y="168"/>
                </a:lnTo>
                <a:lnTo>
                  <a:pt x="278" y="168"/>
                </a:lnTo>
                <a:lnTo>
                  <a:pt x="264" y="172"/>
                </a:lnTo>
                <a:lnTo>
                  <a:pt x="257" y="174"/>
                </a:lnTo>
                <a:lnTo>
                  <a:pt x="249" y="176"/>
                </a:lnTo>
                <a:lnTo>
                  <a:pt x="249" y="176"/>
                </a:lnTo>
                <a:lnTo>
                  <a:pt x="251" y="174"/>
                </a:lnTo>
                <a:lnTo>
                  <a:pt x="251" y="174"/>
                </a:lnTo>
                <a:lnTo>
                  <a:pt x="255" y="173"/>
                </a:lnTo>
                <a:lnTo>
                  <a:pt x="255" y="173"/>
                </a:lnTo>
                <a:lnTo>
                  <a:pt x="275" y="166"/>
                </a:lnTo>
                <a:lnTo>
                  <a:pt x="275" y="166"/>
                </a:lnTo>
                <a:lnTo>
                  <a:pt x="294" y="159"/>
                </a:lnTo>
                <a:lnTo>
                  <a:pt x="311" y="154"/>
                </a:lnTo>
                <a:lnTo>
                  <a:pt x="311" y="154"/>
                </a:lnTo>
                <a:lnTo>
                  <a:pt x="328" y="150"/>
                </a:lnTo>
                <a:lnTo>
                  <a:pt x="345" y="146"/>
                </a:lnTo>
                <a:lnTo>
                  <a:pt x="362" y="142"/>
                </a:lnTo>
                <a:lnTo>
                  <a:pt x="379" y="136"/>
                </a:lnTo>
                <a:lnTo>
                  <a:pt x="379" y="136"/>
                </a:lnTo>
                <a:lnTo>
                  <a:pt x="387" y="144"/>
                </a:lnTo>
                <a:lnTo>
                  <a:pt x="395" y="152"/>
                </a:lnTo>
                <a:lnTo>
                  <a:pt x="395" y="152"/>
                </a:lnTo>
                <a:lnTo>
                  <a:pt x="376" y="155"/>
                </a:lnTo>
                <a:lnTo>
                  <a:pt x="356" y="159"/>
                </a:lnTo>
                <a:lnTo>
                  <a:pt x="318" y="170"/>
                </a:lnTo>
                <a:lnTo>
                  <a:pt x="318" y="170"/>
                </a:lnTo>
                <a:lnTo>
                  <a:pt x="275" y="178"/>
                </a:lnTo>
                <a:lnTo>
                  <a:pt x="275" y="178"/>
                </a:lnTo>
                <a:lnTo>
                  <a:pt x="266" y="181"/>
                </a:lnTo>
                <a:lnTo>
                  <a:pt x="258" y="183"/>
                </a:lnTo>
                <a:lnTo>
                  <a:pt x="250" y="186"/>
                </a:lnTo>
                <a:lnTo>
                  <a:pt x="241" y="189"/>
                </a:lnTo>
                <a:lnTo>
                  <a:pt x="241" y="189"/>
                </a:lnTo>
                <a:lnTo>
                  <a:pt x="239" y="189"/>
                </a:lnTo>
                <a:lnTo>
                  <a:pt x="239" y="189"/>
                </a:lnTo>
                <a:lnTo>
                  <a:pt x="241" y="186"/>
                </a:lnTo>
                <a:lnTo>
                  <a:pt x="241" y="186"/>
                </a:lnTo>
                <a:close/>
                <a:moveTo>
                  <a:pt x="325" y="145"/>
                </a:moveTo>
                <a:lnTo>
                  <a:pt x="325" y="145"/>
                </a:lnTo>
                <a:lnTo>
                  <a:pt x="311" y="149"/>
                </a:lnTo>
                <a:lnTo>
                  <a:pt x="297" y="153"/>
                </a:lnTo>
                <a:lnTo>
                  <a:pt x="282" y="157"/>
                </a:lnTo>
                <a:lnTo>
                  <a:pt x="268" y="160"/>
                </a:lnTo>
                <a:lnTo>
                  <a:pt x="268" y="160"/>
                </a:lnTo>
                <a:lnTo>
                  <a:pt x="265" y="161"/>
                </a:lnTo>
                <a:lnTo>
                  <a:pt x="264" y="161"/>
                </a:lnTo>
                <a:lnTo>
                  <a:pt x="264" y="161"/>
                </a:lnTo>
                <a:lnTo>
                  <a:pt x="270" y="158"/>
                </a:lnTo>
                <a:lnTo>
                  <a:pt x="283" y="153"/>
                </a:lnTo>
                <a:lnTo>
                  <a:pt x="283" y="153"/>
                </a:lnTo>
                <a:lnTo>
                  <a:pt x="296" y="149"/>
                </a:lnTo>
                <a:lnTo>
                  <a:pt x="308" y="145"/>
                </a:lnTo>
                <a:lnTo>
                  <a:pt x="308" y="145"/>
                </a:lnTo>
                <a:lnTo>
                  <a:pt x="322" y="141"/>
                </a:lnTo>
                <a:lnTo>
                  <a:pt x="336" y="138"/>
                </a:lnTo>
                <a:lnTo>
                  <a:pt x="350" y="135"/>
                </a:lnTo>
                <a:lnTo>
                  <a:pt x="364" y="130"/>
                </a:lnTo>
                <a:lnTo>
                  <a:pt x="364" y="130"/>
                </a:lnTo>
                <a:lnTo>
                  <a:pt x="364" y="129"/>
                </a:lnTo>
                <a:lnTo>
                  <a:pt x="364" y="128"/>
                </a:lnTo>
                <a:lnTo>
                  <a:pt x="364" y="128"/>
                </a:lnTo>
                <a:lnTo>
                  <a:pt x="371" y="131"/>
                </a:lnTo>
                <a:lnTo>
                  <a:pt x="376" y="135"/>
                </a:lnTo>
                <a:lnTo>
                  <a:pt x="376" y="135"/>
                </a:lnTo>
                <a:lnTo>
                  <a:pt x="350" y="140"/>
                </a:lnTo>
                <a:lnTo>
                  <a:pt x="325" y="145"/>
                </a:lnTo>
                <a:lnTo>
                  <a:pt x="325" y="145"/>
                </a:lnTo>
                <a:close/>
                <a:moveTo>
                  <a:pt x="363" y="128"/>
                </a:moveTo>
                <a:lnTo>
                  <a:pt x="363" y="128"/>
                </a:lnTo>
                <a:lnTo>
                  <a:pt x="347" y="130"/>
                </a:lnTo>
                <a:lnTo>
                  <a:pt x="330" y="132"/>
                </a:lnTo>
                <a:lnTo>
                  <a:pt x="297" y="139"/>
                </a:lnTo>
                <a:lnTo>
                  <a:pt x="297" y="139"/>
                </a:lnTo>
                <a:lnTo>
                  <a:pt x="308" y="134"/>
                </a:lnTo>
                <a:lnTo>
                  <a:pt x="319" y="130"/>
                </a:lnTo>
                <a:lnTo>
                  <a:pt x="330" y="127"/>
                </a:lnTo>
                <a:lnTo>
                  <a:pt x="342" y="126"/>
                </a:lnTo>
                <a:lnTo>
                  <a:pt x="342" y="126"/>
                </a:lnTo>
                <a:lnTo>
                  <a:pt x="348" y="125"/>
                </a:lnTo>
                <a:lnTo>
                  <a:pt x="353" y="126"/>
                </a:lnTo>
                <a:lnTo>
                  <a:pt x="358" y="127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close/>
                <a:moveTo>
                  <a:pt x="290" y="143"/>
                </a:moveTo>
                <a:lnTo>
                  <a:pt x="290" y="143"/>
                </a:lnTo>
                <a:lnTo>
                  <a:pt x="329" y="136"/>
                </a:lnTo>
                <a:lnTo>
                  <a:pt x="329" y="136"/>
                </a:lnTo>
                <a:lnTo>
                  <a:pt x="349" y="132"/>
                </a:lnTo>
                <a:lnTo>
                  <a:pt x="349" y="132"/>
                </a:lnTo>
                <a:lnTo>
                  <a:pt x="358" y="130"/>
                </a:lnTo>
                <a:lnTo>
                  <a:pt x="358" y="130"/>
                </a:lnTo>
                <a:lnTo>
                  <a:pt x="351" y="133"/>
                </a:lnTo>
                <a:lnTo>
                  <a:pt x="343" y="135"/>
                </a:lnTo>
                <a:lnTo>
                  <a:pt x="343" y="135"/>
                </a:lnTo>
                <a:lnTo>
                  <a:pt x="321" y="140"/>
                </a:lnTo>
                <a:lnTo>
                  <a:pt x="309" y="143"/>
                </a:lnTo>
                <a:lnTo>
                  <a:pt x="298" y="146"/>
                </a:lnTo>
                <a:lnTo>
                  <a:pt x="298" y="146"/>
                </a:lnTo>
                <a:lnTo>
                  <a:pt x="282" y="151"/>
                </a:lnTo>
                <a:lnTo>
                  <a:pt x="268" y="157"/>
                </a:lnTo>
                <a:lnTo>
                  <a:pt x="268" y="157"/>
                </a:lnTo>
                <a:lnTo>
                  <a:pt x="278" y="150"/>
                </a:lnTo>
                <a:lnTo>
                  <a:pt x="290" y="143"/>
                </a:lnTo>
                <a:lnTo>
                  <a:pt x="290" y="143"/>
                </a:lnTo>
                <a:close/>
                <a:moveTo>
                  <a:pt x="260" y="165"/>
                </a:moveTo>
                <a:lnTo>
                  <a:pt x="260" y="165"/>
                </a:lnTo>
                <a:lnTo>
                  <a:pt x="275" y="161"/>
                </a:lnTo>
                <a:lnTo>
                  <a:pt x="291" y="157"/>
                </a:lnTo>
                <a:lnTo>
                  <a:pt x="320" y="148"/>
                </a:lnTo>
                <a:lnTo>
                  <a:pt x="320" y="148"/>
                </a:lnTo>
                <a:lnTo>
                  <a:pt x="336" y="145"/>
                </a:lnTo>
                <a:lnTo>
                  <a:pt x="352" y="142"/>
                </a:lnTo>
                <a:lnTo>
                  <a:pt x="352" y="142"/>
                </a:lnTo>
                <a:lnTo>
                  <a:pt x="359" y="140"/>
                </a:lnTo>
                <a:lnTo>
                  <a:pt x="359" y="140"/>
                </a:lnTo>
                <a:lnTo>
                  <a:pt x="332" y="147"/>
                </a:lnTo>
                <a:lnTo>
                  <a:pt x="306" y="153"/>
                </a:lnTo>
                <a:lnTo>
                  <a:pt x="306" y="153"/>
                </a:lnTo>
                <a:lnTo>
                  <a:pt x="279" y="161"/>
                </a:lnTo>
                <a:lnTo>
                  <a:pt x="254" y="171"/>
                </a:lnTo>
                <a:lnTo>
                  <a:pt x="254" y="171"/>
                </a:lnTo>
                <a:lnTo>
                  <a:pt x="260" y="165"/>
                </a:lnTo>
                <a:lnTo>
                  <a:pt x="260" y="165"/>
                </a:lnTo>
                <a:close/>
                <a:moveTo>
                  <a:pt x="245" y="181"/>
                </a:moveTo>
                <a:lnTo>
                  <a:pt x="245" y="181"/>
                </a:lnTo>
                <a:lnTo>
                  <a:pt x="247" y="178"/>
                </a:lnTo>
                <a:lnTo>
                  <a:pt x="247" y="178"/>
                </a:lnTo>
                <a:lnTo>
                  <a:pt x="255" y="177"/>
                </a:lnTo>
                <a:lnTo>
                  <a:pt x="263" y="175"/>
                </a:lnTo>
                <a:lnTo>
                  <a:pt x="263" y="175"/>
                </a:lnTo>
                <a:lnTo>
                  <a:pt x="282" y="169"/>
                </a:lnTo>
                <a:lnTo>
                  <a:pt x="301" y="165"/>
                </a:lnTo>
                <a:lnTo>
                  <a:pt x="301" y="165"/>
                </a:lnTo>
                <a:lnTo>
                  <a:pt x="343" y="153"/>
                </a:lnTo>
                <a:lnTo>
                  <a:pt x="343" y="153"/>
                </a:lnTo>
                <a:lnTo>
                  <a:pt x="362" y="150"/>
                </a:lnTo>
                <a:lnTo>
                  <a:pt x="372" y="148"/>
                </a:lnTo>
                <a:lnTo>
                  <a:pt x="381" y="145"/>
                </a:lnTo>
                <a:lnTo>
                  <a:pt x="381" y="145"/>
                </a:lnTo>
                <a:lnTo>
                  <a:pt x="363" y="152"/>
                </a:lnTo>
                <a:lnTo>
                  <a:pt x="347" y="157"/>
                </a:lnTo>
                <a:lnTo>
                  <a:pt x="329" y="161"/>
                </a:lnTo>
                <a:lnTo>
                  <a:pt x="312" y="166"/>
                </a:lnTo>
                <a:lnTo>
                  <a:pt x="277" y="173"/>
                </a:lnTo>
                <a:lnTo>
                  <a:pt x="260" y="177"/>
                </a:lnTo>
                <a:lnTo>
                  <a:pt x="243" y="183"/>
                </a:lnTo>
                <a:lnTo>
                  <a:pt x="243" y="183"/>
                </a:lnTo>
                <a:lnTo>
                  <a:pt x="245" y="181"/>
                </a:lnTo>
                <a:lnTo>
                  <a:pt x="245" y="181"/>
                </a:lnTo>
                <a:close/>
                <a:moveTo>
                  <a:pt x="238" y="191"/>
                </a:moveTo>
                <a:lnTo>
                  <a:pt x="238" y="191"/>
                </a:lnTo>
                <a:lnTo>
                  <a:pt x="248" y="189"/>
                </a:lnTo>
                <a:lnTo>
                  <a:pt x="258" y="186"/>
                </a:lnTo>
                <a:lnTo>
                  <a:pt x="258" y="186"/>
                </a:lnTo>
                <a:lnTo>
                  <a:pt x="277" y="181"/>
                </a:lnTo>
                <a:lnTo>
                  <a:pt x="298" y="176"/>
                </a:lnTo>
                <a:lnTo>
                  <a:pt x="298" y="176"/>
                </a:lnTo>
                <a:lnTo>
                  <a:pt x="322" y="171"/>
                </a:lnTo>
                <a:lnTo>
                  <a:pt x="347" y="165"/>
                </a:lnTo>
                <a:lnTo>
                  <a:pt x="372" y="158"/>
                </a:lnTo>
                <a:lnTo>
                  <a:pt x="397" y="154"/>
                </a:lnTo>
                <a:lnTo>
                  <a:pt x="397" y="154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358" y="169"/>
                </a:lnTo>
                <a:lnTo>
                  <a:pt x="316" y="179"/>
                </a:lnTo>
                <a:lnTo>
                  <a:pt x="316" y="179"/>
                </a:lnTo>
                <a:lnTo>
                  <a:pt x="274" y="190"/>
                </a:lnTo>
                <a:lnTo>
                  <a:pt x="254" y="195"/>
                </a:lnTo>
                <a:lnTo>
                  <a:pt x="233" y="199"/>
                </a:lnTo>
                <a:lnTo>
                  <a:pt x="233" y="199"/>
                </a:lnTo>
                <a:lnTo>
                  <a:pt x="238" y="191"/>
                </a:lnTo>
                <a:lnTo>
                  <a:pt x="238" y="191"/>
                </a:lnTo>
                <a:close/>
                <a:moveTo>
                  <a:pt x="441" y="115"/>
                </a:moveTo>
                <a:lnTo>
                  <a:pt x="441" y="115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54" y="103"/>
                </a:lnTo>
                <a:lnTo>
                  <a:pt x="467" y="95"/>
                </a:lnTo>
                <a:lnTo>
                  <a:pt x="467" y="95"/>
                </a:lnTo>
                <a:lnTo>
                  <a:pt x="463" y="98"/>
                </a:lnTo>
                <a:lnTo>
                  <a:pt x="463" y="98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close/>
                <a:moveTo>
                  <a:pt x="442" y="117"/>
                </a:moveTo>
                <a:lnTo>
                  <a:pt x="442" y="117"/>
                </a:lnTo>
                <a:lnTo>
                  <a:pt x="456" y="110"/>
                </a:lnTo>
                <a:lnTo>
                  <a:pt x="469" y="104"/>
                </a:lnTo>
                <a:lnTo>
                  <a:pt x="469" y="104"/>
                </a:lnTo>
                <a:lnTo>
                  <a:pt x="456" y="112"/>
                </a:lnTo>
                <a:lnTo>
                  <a:pt x="451" y="116"/>
                </a:lnTo>
                <a:lnTo>
                  <a:pt x="444" y="121"/>
                </a:lnTo>
                <a:lnTo>
                  <a:pt x="444" y="121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close/>
                <a:moveTo>
                  <a:pt x="471" y="109"/>
                </a:moveTo>
                <a:lnTo>
                  <a:pt x="471" y="109"/>
                </a:lnTo>
                <a:lnTo>
                  <a:pt x="484" y="102"/>
                </a:lnTo>
                <a:lnTo>
                  <a:pt x="484" y="102"/>
                </a:lnTo>
                <a:lnTo>
                  <a:pt x="492" y="97"/>
                </a:lnTo>
                <a:lnTo>
                  <a:pt x="496" y="96"/>
                </a:lnTo>
                <a:lnTo>
                  <a:pt x="497" y="96"/>
                </a:lnTo>
                <a:lnTo>
                  <a:pt x="496" y="98"/>
                </a:lnTo>
                <a:lnTo>
                  <a:pt x="496" y="98"/>
                </a:lnTo>
                <a:lnTo>
                  <a:pt x="490" y="102"/>
                </a:lnTo>
                <a:lnTo>
                  <a:pt x="485" y="106"/>
                </a:lnTo>
                <a:lnTo>
                  <a:pt x="473" y="113"/>
                </a:lnTo>
                <a:lnTo>
                  <a:pt x="473" y="113"/>
                </a:lnTo>
                <a:lnTo>
                  <a:pt x="461" y="122"/>
                </a:lnTo>
                <a:lnTo>
                  <a:pt x="450" y="131"/>
                </a:lnTo>
                <a:lnTo>
                  <a:pt x="450" y="131"/>
                </a:lnTo>
                <a:lnTo>
                  <a:pt x="445" y="123"/>
                </a:lnTo>
                <a:lnTo>
                  <a:pt x="445" y="123"/>
                </a:lnTo>
                <a:lnTo>
                  <a:pt x="471" y="109"/>
                </a:lnTo>
                <a:lnTo>
                  <a:pt x="471" y="109"/>
                </a:lnTo>
                <a:close/>
                <a:moveTo>
                  <a:pt x="451" y="133"/>
                </a:moveTo>
                <a:lnTo>
                  <a:pt x="451" y="133"/>
                </a:lnTo>
                <a:lnTo>
                  <a:pt x="488" y="113"/>
                </a:lnTo>
                <a:lnTo>
                  <a:pt x="488" y="113"/>
                </a:lnTo>
                <a:lnTo>
                  <a:pt x="507" y="104"/>
                </a:lnTo>
                <a:lnTo>
                  <a:pt x="507" y="104"/>
                </a:lnTo>
                <a:lnTo>
                  <a:pt x="503" y="106"/>
                </a:lnTo>
                <a:lnTo>
                  <a:pt x="499" y="109"/>
                </a:lnTo>
                <a:lnTo>
                  <a:pt x="491" y="116"/>
                </a:lnTo>
                <a:lnTo>
                  <a:pt x="491" y="116"/>
                </a:lnTo>
                <a:lnTo>
                  <a:pt x="480" y="124"/>
                </a:lnTo>
                <a:lnTo>
                  <a:pt x="468" y="131"/>
                </a:lnTo>
                <a:lnTo>
                  <a:pt x="468" y="131"/>
                </a:lnTo>
                <a:lnTo>
                  <a:pt x="454" y="139"/>
                </a:lnTo>
                <a:lnTo>
                  <a:pt x="454" y="139"/>
                </a:lnTo>
                <a:lnTo>
                  <a:pt x="453" y="137"/>
                </a:lnTo>
                <a:lnTo>
                  <a:pt x="453" y="137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close/>
                <a:moveTo>
                  <a:pt x="457" y="140"/>
                </a:moveTo>
                <a:lnTo>
                  <a:pt x="457" y="140"/>
                </a:lnTo>
                <a:lnTo>
                  <a:pt x="458" y="140"/>
                </a:lnTo>
                <a:lnTo>
                  <a:pt x="460" y="138"/>
                </a:lnTo>
                <a:lnTo>
                  <a:pt x="460" y="138"/>
                </a:lnTo>
                <a:lnTo>
                  <a:pt x="470" y="133"/>
                </a:lnTo>
                <a:lnTo>
                  <a:pt x="470" y="133"/>
                </a:lnTo>
                <a:lnTo>
                  <a:pt x="491" y="121"/>
                </a:lnTo>
                <a:lnTo>
                  <a:pt x="491" y="121"/>
                </a:lnTo>
                <a:lnTo>
                  <a:pt x="509" y="113"/>
                </a:lnTo>
                <a:lnTo>
                  <a:pt x="509" y="113"/>
                </a:lnTo>
                <a:lnTo>
                  <a:pt x="513" y="112"/>
                </a:lnTo>
                <a:lnTo>
                  <a:pt x="509" y="115"/>
                </a:lnTo>
                <a:lnTo>
                  <a:pt x="509" y="115"/>
                </a:lnTo>
                <a:lnTo>
                  <a:pt x="497" y="124"/>
                </a:lnTo>
                <a:lnTo>
                  <a:pt x="497" y="124"/>
                </a:lnTo>
                <a:lnTo>
                  <a:pt x="486" y="132"/>
                </a:lnTo>
                <a:lnTo>
                  <a:pt x="486" y="132"/>
                </a:lnTo>
                <a:lnTo>
                  <a:pt x="479" y="136"/>
                </a:lnTo>
                <a:lnTo>
                  <a:pt x="479" y="136"/>
                </a:lnTo>
                <a:lnTo>
                  <a:pt x="476" y="136"/>
                </a:lnTo>
                <a:lnTo>
                  <a:pt x="474" y="137"/>
                </a:lnTo>
                <a:lnTo>
                  <a:pt x="474" y="137"/>
                </a:lnTo>
                <a:lnTo>
                  <a:pt x="469" y="140"/>
                </a:lnTo>
                <a:lnTo>
                  <a:pt x="464" y="143"/>
                </a:lnTo>
                <a:lnTo>
                  <a:pt x="462" y="144"/>
                </a:lnTo>
                <a:lnTo>
                  <a:pt x="460" y="144"/>
                </a:lnTo>
                <a:lnTo>
                  <a:pt x="458" y="143"/>
                </a:lnTo>
                <a:lnTo>
                  <a:pt x="456" y="141"/>
                </a:lnTo>
                <a:lnTo>
                  <a:pt x="456" y="141"/>
                </a:lnTo>
                <a:lnTo>
                  <a:pt x="457" y="140"/>
                </a:lnTo>
                <a:lnTo>
                  <a:pt x="457" y="140"/>
                </a:lnTo>
                <a:close/>
                <a:moveTo>
                  <a:pt x="484" y="135"/>
                </a:moveTo>
                <a:lnTo>
                  <a:pt x="484" y="135"/>
                </a:lnTo>
                <a:lnTo>
                  <a:pt x="485" y="135"/>
                </a:lnTo>
                <a:lnTo>
                  <a:pt x="485" y="135"/>
                </a:lnTo>
                <a:lnTo>
                  <a:pt x="493" y="131"/>
                </a:lnTo>
                <a:lnTo>
                  <a:pt x="493" y="131"/>
                </a:lnTo>
                <a:lnTo>
                  <a:pt x="509" y="123"/>
                </a:lnTo>
                <a:lnTo>
                  <a:pt x="509" y="123"/>
                </a:lnTo>
                <a:lnTo>
                  <a:pt x="521" y="118"/>
                </a:lnTo>
                <a:lnTo>
                  <a:pt x="524" y="117"/>
                </a:lnTo>
                <a:lnTo>
                  <a:pt x="525" y="117"/>
                </a:lnTo>
                <a:lnTo>
                  <a:pt x="525" y="118"/>
                </a:lnTo>
                <a:lnTo>
                  <a:pt x="522" y="121"/>
                </a:lnTo>
                <a:lnTo>
                  <a:pt x="522" y="121"/>
                </a:lnTo>
                <a:lnTo>
                  <a:pt x="517" y="127"/>
                </a:lnTo>
                <a:lnTo>
                  <a:pt x="510" y="131"/>
                </a:lnTo>
                <a:lnTo>
                  <a:pt x="497" y="140"/>
                </a:lnTo>
                <a:lnTo>
                  <a:pt x="497" y="140"/>
                </a:lnTo>
                <a:lnTo>
                  <a:pt x="489" y="138"/>
                </a:lnTo>
                <a:lnTo>
                  <a:pt x="483" y="136"/>
                </a:lnTo>
                <a:lnTo>
                  <a:pt x="483" y="136"/>
                </a:lnTo>
                <a:lnTo>
                  <a:pt x="484" y="135"/>
                </a:lnTo>
                <a:lnTo>
                  <a:pt x="484" y="135"/>
                </a:lnTo>
                <a:close/>
                <a:moveTo>
                  <a:pt x="525" y="130"/>
                </a:moveTo>
                <a:lnTo>
                  <a:pt x="525" y="130"/>
                </a:lnTo>
                <a:lnTo>
                  <a:pt x="532" y="128"/>
                </a:lnTo>
                <a:lnTo>
                  <a:pt x="532" y="128"/>
                </a:lnTo>
                <a:lnTo>
                  <a:pt x="532" y="129"/>
                </a:lnTo>
                <a:lnTo>
                  <a:pt x="523" y="136"/>
                </a:lnTo>
                <a:lnTo>
                  <a:pt x="523" y="136"/>
                </a:lnTo>
                <a:lnTo>
                  <a:pt x="507" y="146"/>
                </a:lnTo>
                <a:lnTo>
                  <a:pt x="507" y="146"/>
                </a:lnTo>
                <a:lnTo>
                  <a:pt x="501" y="142"/>
                </a:lnTo>
                <a:lnTo>
                  <a:pt x="501" y="142"/>
                </a:lnTo>
                <a:lnTo>
                  <a:pt x="525" y="130"/>
                </a:lnTo>
                <a:lnTo>
                  <a:pt x="525" y="130"/>
                </a:lnTo>
                <a:close/>
                <a:moveTo>
                  <a:pt x="510" y="148"/>
                </a:moveTo>
                <a:lnTo>
                  <a:pt x="510" y="148"/>
                </a:lnTo>
                <a:lnTo>
                  <a:pt x="528" y="143"/>
                </a:lnTo>
                <a:lnTo>
                  <a:pt x="536" y="139"/>
                </a:lnTo>
                <a:lnTo>
                  <a:pt x="541" y="135"/>
                </a:lnTo>
                <a:lnTo>
                  <a:pt x="541" y="135"/>
                </a:lnTo>
                <a:lnTo>
                  <a:pt x="536" y="140"/>
                </a:lnTo>
                <a:lnTo>
                  <a:pt x="530" y="144"/>
                </a:lnTo>
                <a:lnTo>
                  <a:pt x="517" y="153"/>
                </a:lnTo>
                <a:lnTo>
                  <a:pt x="517" y="153"/>
                </a:lnTo>
                <a:lnTo>
                  <a:pt x="510" y="148"/>
                </a:lnTo>
                <a:lnTo>
                  <a:pt x="510" y="148"/>
                </a:lnTo>
                <a:close/>
                <a:moveTo>
                  <a:pt x="523" y="166"/>
                </a:moveTo>
                <a:lnTo>
                  <a:pt x="523" y="166"/>
                </a:lnTo>
                <a:lnTo>
                  <a:pt x="523" y="162"/>
                </a:lnTo>
                <a:lnTo>
                  <a:pt x="523" y="162"/>
                </a:lnTo>
                <a:lnTo>
                  <a:pt x="542" y="156"/>
                </a:lnTo>
                <a:lnTo>
                  <a:pt x="542" y="156"/>
                </a:lnTo>
                <a:lnTo>
                  <a:pt x="523" y="166"/>
                </a:lnTo>
                <a:lnTo>
                  <a:pt x="523" y="166"/>
                </a:lnTo>
                <a:close/>
                <a:moveTo>
                  <a:pt x="503" y="180"/>
                </a:moveTo>
                <a:lnTo>
                  <a:pt x="503" y="180"/>
                </a:lnTo>
                <a:lnTo>
                  <a:pt x="506" y="181"/>
                </a:lnTo>
                <a:lnTo>
                  <a:pt x="506" y="181"/>
                </a:lnTo>
                <a:lnTo>
                  <a:pt x="501" y="181"/>
                </a:lnTo>
                <a:lnTo>
                  <a:pt x="501" y="181"/>
                </a:lnTo>
                <a:lnTo>
                  <a:pt x="503" y="180"/>
                </a:lnTo>
                <a:lnTo>
                  <a:pt x="503" y="180"/>
                </a:lnTo>
                <a:close/>
                <a:moveTo>
                  <a:pt x="497" y="175"/>
                </a:moveTo>
                <a:lnTo>
                  <a:pt x="497" y="175"/>
                </a:lnTo>
                <a:lnTo>
                  <a:pt x="499" y="177"/>
                </a:lnTo>
                <a:lnTo>
                  <a:pt x="499" y="177"/>
                </a:lnTo>
                <a:lnTo>
                  <a:pt x="497" y="177"/>
                </a:lnTo>
                <a:lnTo>
                  <a:pt x="496" y="176"/>
                </a:lnTo>
                <a:lnTo>
                  <a:pt x="497" y="175"/>
                </a:lnTo>
                <a:lnTo>
                  <a:pt x="497" y="175"/>
                </a:lnTo>
                <a:close/>
                <a:moveTo>
                  <a:pt x="490" y="169"/>
                </a:moveTo>
                <a:lnTo>
                  <a:pt x="490" y="169"/>
                </a:lnTo>
                <a:lnTo>
                  <a:pt x="494" y="172"/>
                </a:lnTo>
                <a:lnTo>
                  <a:pt x="494" y="172"/>
                </a:lnTo>
                <a:lnTo>
                  <a:pt x="488" y="174"/>
                </a:lnTo>
                <a:lnTo>
                  <a:pt x="488" y="174"/>
                </a:lnTo>
                <a:lnTo>
                  <a:pt x="488" y="173"/>
                </a:lnTo>
                <a:lnTo>
                  <a:pt x="490" y="171"/>
                </a:lnTo>
                <a:lnTo>
                  <a:pt x="490" y="171"/>
                </a:lnTo>
                <a:lnTo>
                  <a:pt x="490" y="170"/>
                </a:lnTo>
                <a:lnTo>
                  <a:pt x="490" y="169"/>
                </a:lnTo>
                <a:lnTo>
                  <a:pt x="490" y="169"/>
                </a:lnTo>
                <a:close/>
                <a:moveTo>
                  <a:pt x="489" y="169"/>
                </a:moveTo>
                <a:lnTo>
                  <a:pt x="489" y="169"/>
                </a:lnTo>
                <a:lnTo>
                  <a:pt x="482" y="171"/>
                </a:lnTo>
                <a:lnTo>
                  <a:pt x="482" y="171"/>
                </a:lnTo>
                <a:lnTo>
                  <a:pt x="483" y="165"/>
                </a:lnTo>
                <a:lnTo>
                  <a:pt x="483" y="165"/>
                </a:lnTo>
                <a:lnTo>
                  <a:pt x="489" y="168"/>
                </a:lnTo>
                <a:lnTo>
                  <a:pt x="489" y="168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close/>
                <a:moveTo>
                  <a:pt x="481" y="172"/>
                </a:moveTo>
                <a:lnTo>
                  <a:pt x="481" y="172"/>
                </a:lnTo>
                <a:lnTo>
                  <a:pt x="485" y="171"/>
                </a:lnTo>
                <a:lnTo>
                  <a:pt x="485" y="172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1" y="173"/>
                </a:lnTo>
                <a:lnTo>
                  <a:pt x="481" y="173"/>
                </a:lnTo>
                <a:lnTo>
                  <a:pt x="481" y="172"/>
                </a:lnTo>
                <a:lnTo>
                  <a:pt x="481" y="172"/>
                </a:lnTo>
                <a:close/>
                <a:moveTo>
                  <a:pt x="491" y="178"/>
                </a:moveTo>
                <a:lnTo>
                  <a:pt x="491" y="178"/>
                </a:lnTo>
                <a:lnTo>
                  <a:pt x="491" y="178"/>
                </a:lnTo>
                <a:lnTo>
                  <a:pt x="491" y="178"/>
                </a:lnTo>
                <a:lnTo>
                  <a:pt x="490" y="178"/>
                </a:lnTo>
                <a:lnTo>
                  <a:pt x="490" y="178"/>
                </a:lnTo>
                <a:lnTo>
                  <a:pt x="485" y="175"/>
                </a:lnTo>
                <a:lnTo>
                  <a:pt x="485" y="175"/>
                </a:lnTo>
                <a:lnTo>
                  <a:pt x="491" y="175"/>
                </a:lnTo>
                <a:lnTo>
                  <a:pt x="492" y="176"/>
                </a:lnTo>
                <a:lnTo>
                  <a:pt x="491" y="178"/>
                </a:lnTo>
                <a:lnTo>
                  <a:pt x="491" y="178"/>
                </a:lnTo>
                <a:close/>
                <a:moveTo>
                  <a:pt x="498" y="182"/>
                </a:moveTo>
                <a:lnTo>
                  <a:pt x="498" y="182"/>
                </a:lnTo>
                <a:lnTo>
                  <a:pt x="494" y="179"/>
                </a:lnTo>
                <a:lnTo>
                  <a:pt x="494" y="179"/>
                </a:lnTo>
                <a:lnTo>
                  <a:pt x="499" y="178"/>
                </a:lnTo>
                <a:lnTo>
                  <a:pt x="500" y="178"/>
                </a:lnTo>
                <a:lnTo>
                  <a:pt x="500" y="179"/>
                </a:lnTo>
                <a:lnTo>
                  <a:pt x="498" y="182"/>
                </a:lnTo>
                <a:lnTo>
                  <a:pt x="498" y="182"/>
                </a:lnTo>
                <a:close/>
                <a:moveTo>
                  <a:pt x="566" y="162"/>
                </a:moveTo>
                <a:lnTo>
                  <a:pt x="566" y="162"/>
                </a:lnTo>
                <a:lnTo>
                  <a:pt x="560" y="166"/>
                </a:lnTo>
                <a:lnTo>
                  <a:pt x="552" y="170"/>
                </a:lnTo>
                <a:lnTo>
                  <a:pt x="538" y="177"/>
                </a:lnTo>
                <a:lnTo>
                  <a:pt x="538" y="177"/>
                </a:lnTo>
                <a:lnTo>
                  <a:pt x="522" y="184"/>
                </a:lnTo>
                <a:lnTo>
                  <a:pt x="508" y="192"/>
                </a:lnTo>
                <a:lnTo>
                  <a:pt x="508" y="192"/>
                </a:lnTo>
                <a:lnTo>
                  <a:pt x="505" y="188"/>
                </a:lnTo>
                <a:lnTo>
                  <a:pt x="502" y="184"/>
                </a:lnTo>
                <a:lnTo>
                  <a:pt x="502" y="184"/>
                </a:lnTo>
                <a:lnTo>
                  <a:pt x="510" y="183"/>
                </a:lnTo>
                <a:lnTo>
                  <a:pt x="518" y="180"/>
                </a:lnTo>
                <a:lnTo>
                  <a:pt x="535" y="175"/>
                </a:lnTo>
                <a:lnTo>
                  <a:pt x="551" y="169"/>
                </a:lnTo>
                <a:lnTo>
                  <a:pt x="566" y="162"/>
                </a:lnTo>
                <a:lnTo>
                  <a:pt x="566" y="162"/>
                </a:lnTo>
                <a:close/>
                <a:moveTo>
                  <a:pt x="509" y="195"/>
                </a:moveTo>
                <a:lnTo>
                  <a:pt x="509" y="195"/>
                </a:lnTo>
                <a:lnTo>
                  <a:pt x="548" y="179"/>
                </a:lnTo>
                <a:lnTo>
                  <a:pt x="548" y="179"/>
                </a:lnTo>
                <a:lnTo>
                  <a:pt x="568" y="172"/>
                </a:lnTo>
                <a:lnTo>
                  <a:pt x="568" y="172"/>
                </a:lnTo>
                <a:lnTo>
                  <a:pt x="564" y="174"/>
                </a:lnTo>
                <a:lnTo>
                  <a:pt x="560" y="177"/>
                </a:lnTo>
                <a:lnTo>
                  <a:pt x="552" y="182"/>
                </a:lnTo>
                <a:lnTo>
                  <a:pt x="552" y="182"/>
                </a:lnTo>
                <a:lnTo>
                  <a:pt x="533" y="190"/>
                </a:lnTo>
                <a:lnTo>
                  <a:pt x="514" y="198"/>
                </a:lnTo>
                <a:lnTo>
                  <a:pt x="514" y="198"/>
                </a:lnTo>
                <a:lnTo>
                  <a:pt x="510" y="200"/>
                </a:lnTo>
                <a:lnTo>
                  <a:pt x="510" y="200"/>
                </a:lnTo>
                <a:lnTo>
                  <a:pt x="510" y="199"/>
                </a:lnTo>
                <a:lnTo>
                  <a:pt x="510" y="199"/>
                </a:lnTo>
                <a:lnTo>
                  <a:pt x="509" y="195"/>
                </a:lnTo>
                <a:lnTo>
                  <a:pt x="509" y="195"/>
                </a:lnTo>
                <a:close/>
                <a:moveTo>
                  <a:pt x="484" y="209"/>
                </a:moveTo>
                <a:lnTo>
                  <a:pt x="484" y="209"/>
                </a:lnTo>
                <a:lnTo>
                  <a:pt x="485" y="210"/>
                </a:lnTo>
                <a:lnTo>
                  <a:pt x="485" y="210"/>
                </a:lnTo>
                <a:lnTo>
                  <a:pt x="468" y="217"/>
                </a:lnTo>
                <a:lnTo>
                  <a:pt x="450" y="223"/>
                </a:lnTo>
                <a:lnTo>
                  <a:pt x="413" y="234"/>
                </a:lnTo>
                <a:lnTo>
                  <a:pt x="413" y="234"/>
                </a:lnTo>
                <a:lnTo>
                  <a:pt x="447" y="223"/>
                </a:lnTo>
                <a:lnTo>
                  <a:pt x="447" y="223"/>
                </a:lnTo>
                <a:lnTo>
                  <a:pt x="469" y="214"/>
                </a:lnTo>
                <a:lnTo>
                  <a:pt x="469" y="214"/>
                </a:lnTo>
                <a:lnTo>
                  <a:pt x="482" y="210"/>
                </a:lnTo>
                <a:lnTo>
                  <a:pt x="482" y="210"/>
                </a:lnTo>
                <a:lnTo>
                  <a:pt x="484" y="209"/>
                </a:lnTo>
                <a:lnTo>
                  <a:pt x="484" y="209"/>
                </a:lnTo>
                <a:close/>
                <a:moveTo>
                  <a:pt x="447" y="220"/>
                </a:moveTo>
                <a:lnTo>
                  <a:pt x="447" y="220"/>
                </a:lnTo>
                <a:lnTo>
                  <a:pt x="415" y="231"/>
                </a:lnTo>
                <a:lnTo>
                  <a:pt x="383" y="241"/>
                </a:lnTo>
                <a:lnTo>
                  <a:pt x="383" y="241"/>
                </a:lnTo>
                <a:lnTo>
                  <a:pt x="318" y="261"/>
                </a:lnTo>
                <a:lnTo>
                  <a:pt x="318" y="261"/>
                </a:lnTo>
                <a:lnTo>
                  <a:pt x="305" y="264"/>
                </a:lnTo>
                <a:lnTo>
                  <a:pt x="298" y="266"/>
                </a:lnTo>
                <a:lnTo>
                  <a:pt x="292" y="268"/>
                </a:lnTo>
                <a:lnTo>
                  <a:pt x="292" y="268"/>
                </a:lnTo>
                <a:lnTo>
                  <a:pt x="299" y="264"/>
                </a:lnTo>
                <a:lnTo>
                  <a:pt x="307" y="262"/>
                </a:lnTo>
                <a:lnTo>
                  <a:pt x="323" y="257"/>
                </a:lnTo>
                <a:lnTo>
                  <a:pt x="323" y="257"/>
                </a:lnTo>
                <a:lnTo>
                  <a:pt x="370" y="238"/>
                </a:lnTo>
                <a:lnTo>
                  <a:pt x="370" y="238"/>
                </a:lnTo>
                <a:lnTo>
                  <a:pt x="396" y="231"/>
                </a:lnTo>
                <a:lnTo>
                  <a:pt x="422" y="223"/>
                </a:lnTo>
                <a:lnTo>
                  <a:pt x="448" y="214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81" y="208"/>
                </a:lnTo>
                <a:lnTo>
                  <a:pt x="481" y="208"/>
                </a:lnTo>
                <a:lnTo>
                  <a:pt x="464" y="214"/>
                </a:lnTo>
                <a:lnTo>
                  <a:pt x="447" y="220"/>
                </a:lnTo>
                <a:lnTo>
                  <a:pt x="447" y="220"/>
                </a:lnTo>
                <a:close/>
                <a:moveTo>
                  <a:pt x="403" y="227"/>
                </a:moveTo>
                <a:lnTo>
                  <a:pt x="403" y="227"/>
                </a:lnTo>
                <a:lnTo>
                  <a:pt x="421" y="221"/>
                </a:lnTo>
                <a:lnTo>
                  <a:pt x="439" y="214"/>
                </a:lnTo>
                <a:lnTo>
                  <a:pt x="439" y="214"/>
                </a:lnTo>
                <a:lnTo>
                  <a:pt x="454" y="209"/>
                </a:lnTo>
                <a:lnTo>
                  <a:pt x="468" y="205"/>
                </a:lnTo>
                <a:lnTo>
                  <a:pt x="468" y="205"/>
                </a:lnTo>
                <a:lnTo>
                  <a:pt x="438" y="216"/>
                </a:lnTo>
                <a:lnTo>
                  <a:pt x="438" y="216"/>
                </a:lnTo>
                <a:lnTo>
                  <a:pt x="421" y="222"/>
                </a:lnTo>
                <a:lnTo>
                  <a:pt x="403" y="227"/>
                </a:lnTo>
                <a:lnTo>
                  <a:pt x="403" y="227"/>
                </a:lnTo>
                <a:close/>
                <a:moveTo>
                  <a:pt x="425" y="217"/>
                </a:moveTo>
                <a:lnTo>
                  <a:pt x="425" y="217"/>
                </a:lnTo>
                <a:lnTo>
                  <a:pt x="398" y="227"/>
                </a:lnTo>
                <a:lnTo>
                  <a:pt x="371" y="235"/>
                </a:lnTo>
                <a:lnTo>
                  <a:pt x="371" y="235"/>
                </a:lnTo>
                <a:lnTo>
                  <a:pt x="366" y="237"/>
                </a:lnTo>
                <a:lnTo>
                  <a:pt x="366" y="237"/>
                </a:lnTo>
                <a:lnTo>
                  <a:pt x="336" y="246"/>
                </a:lnTo>
                <a:lnTo>
                  <a:pt x="307" y="255"/>
                </a:lnTo>
                <a:lnTo>
                  <a:pt x="307" y="255"/>
                </a:lnTo>
                <a:lnTo>
                  <a:pt x="275" y="265"/>
                </a:lnTo>
                <a:lnTo>
                  <a:pt x="275" y="265"/>
                </a:lnTo>
                <a:lnTo>
                  <a:pt x="274" y="265"/>
                </a:lnTo>
                <a:lnTo>
                  <a:pt x="277" y="264"/>
                </a:lnTo>
                <a:lnTo>
                  <a:pt x="282" y="262"/>
                </a:lnTo>
                <a:lnTo>
                  <a:pt x="282" y="262"/>
                </a:lnTo>
                <a:lnTo>
                  <a:pt x="296" y="258"/>
                </a:lnTo>
                <a:lnTo>
                  <a:pt x="296" y="258"/>
                </a:lnTo>
                <a:lnTo>
                  <a:pt x="357" y="234"/>
                </a:lnTo>
                <a:lnTo>
                  <a:pt x="420" y="211"/>
                </a:lnTo>
                <a:lnTo>
                  <a:pt x="420" y="211"/>
                </a:lnTo>
                <a:lnTo>
                  <a:pt x="432" y="206"/>
                </a:lnTo>
                <a:lnTo>
                  <a:pt x="445" y="202"/>
                </a:lnTo>
                <a:lnTo>
                  <a:pt x="445" y="202"/>
                </a:lnTo>
                <a:lnTo>
                  <a:pt x="449" y="201"/>
                </a:lnTo>
                <a:lnTo>
                  <a:pt x="449" y="201"/>
                </a:lnTo>
                <a:lnTo>
                  <a:pt x="451" y="201"/>
                </a:lnTo>
                <a:lnTo>
                  <a:pt x="451" y="201"/>
                </a:lnTo>
                <a:lnTo>
                  <a:pt x="453" y="200"/>
                </a:lnTo>
                <a:lnTo>
                  <a:pt x="453" y="200"/>
                </a:lnTo>
                <a:lnTo>
                  <a:pt x="461" y="199"/>
                </a:lnTo>
                <a:lnTo>
                  <a:pt x="461" y="199"/>
                </a:lnTo>
                <a:lnTo>
                  <a:pt x="470" y="203"/>
                </a:lnTo>
                <a:lnTo>
                  <a:pt x="470" y="203"/>
                </a:lnTo>
                <a:lnTo>
                  <a:pt x="459" y="205"/>
                </a:lnTo>
                <a:lnTo>
                  <a:pt x="448" y="209"/>
                </a:lnTo>
                <a:lnTo>
                  <a:pt x="425" y="217"/>
                </a:lnTo>
                <a:lnTo>
                  <a:pt x="425" y="217"/>
                </a:lnTo>
                <a:close/>
                <a:moveTo>
                  <a:pt x="454" y="198"/>
                </a:moveTo>
                <a:lnTo>
                  <a:pt x="454" y="198"/>
                </a:lnTo>
                <a:lnTo>
                  <a:pt x="445" y="199"/>
                </a:lnTo>
                <a:lnTo>
                  <a:pt x="445" y="199"/>
                </a:lnTo>
                <a:lnTo>
                  <a:pt x="429" y="203"/>
                </a:lnTo>
                <a:lnTo>
                  <a:pt x="414" y="207"/>
                </a:lnTo>
                <a:lnTo>
                  <a:pt x="383" y="218"/>
                </a:lnTo>
                <a:lnTo>
                  <a:pt x="383" y="218"/>
                </a:lnTo>
                <a:lnTo>
                  <a:pt x="331" y="234"/>
                </a:lnTo>
                <a:lnTo>
                  <a:pt x="331" y="234"/>
                </a:lnTo>
                <a:lnTo>
                  <a:pt x="354" y="226"/>
                </a:lnTo>
                <a:lnTo>
                  <a:pt x="354" y="226"/>
                </a:lnTo>
                <a:lnTo>
                  <a:pt x="378" y="219"/>
                </a:lnTo>
                <a:lnTo>
                  <a:pt x="400" y="211"/>
                </a:lnTo>
                <a:lnTo>
                  <a:pt x="422" y="201"/>
                </a:lnTo>
                <a:lnTo>
                  <a:pt x="443" y="191"/>
                </a:lnTo>
                <a:lnTo>
                  <a:pt x="443" y="191"/>
                </a:lnTo>
                <a:lnTo>
                  <a:pt x="457" y="197"/>
                </a:lnTo>
                <a:lnTo>
                  <a:pt x="457" y="197"/>
                </a:lnTo>
                <a:lnTo>
                  <a:pt x="454" y="198"/>
                </a:lnTo>
                <a:lnTo>
                  <a:pt x="454" y="198"/>
                </a:lnTo>
                <a:close/>
                <a:moveTo>
                  <a:pt x="348" y="218"/>
                </a:moveTo>
                <a:lnTo>
                  <a:pt x="348" y="218"/>
                </a:lnTo>
                <a:lnTo>
                  <a:pt x="296" y="233"/>
                </a:lnTo>
                <a:lnTo>
                  <a:pt x="296" y="233"/>
                </a:lnTo>
                <a:lnTo>
                  <a:pt x="283" y="236"/>
                </a:lnTo>
                <a:lnTo>
                  <a:pt x="272" y="240"/>
                </a:lnTo>
                <a:lnTo>
                  <a:pt x="249" y="250"/>
                </a:lnTo>
                <a:lnTo>
                  <a:pt x="249" y="250"/>
                </a:lnTo>
                <a:lnTo>
                  <a:pt x="240" y="253"/>
                </a:lnTo>
                <a:lnTo>
                  <a:pt x="250" y="249"/>
                </a:lnTo>
                <a:lnTo>
                  <a:pt x="250" y="249"/>
                </a:lnTo>
                <a:lnTo>
                  <a:pt x="274" y="239"/>
                </a:lnTo>
                <a:lnTo>
                  <a:pt x="274" y="239"/>
                </a:lnTo>
                <a:lnTo>
                  <a:pt x="300" y="231"/>
                </a:lnTo>
                <a:lnTo>
                  <a:pt x="325" y="222"/>
                </a:lnTo>
                <a:lnTo>
                  <a:pt x="325" y="222"/>
                </a:lnTo>
                <a:lnTo>
                  <a:pt x="377" y="202"/>
                </a:lnTo>
                <a:lnTo>
                  <a:pt x="427" y="183"/>
                </a:lnTo>
                <a:lnTo>
                  <a:pt x="427" y="183"/>
                </a:lnTo>
                <a:lnTo>
                  <a:pt x="441" y="190"/>
                </a:lnTo>
                <a:lnTo>
                  <a:pt x="441" y="190"/>
                </a:lnTo>
                <a:lnTo>
                  <a:pt x="418" y="198"/>
                </a:lnTo>
                <a:lnTo>
                  <a:pt x="395" y="205"/>
                </a:lnTo>
                <a:lnTo>
                  <a:pt x="348" y="218"/>
                </a:lnTo>
                <a:lnTo>
                  <a:pt x="348" y="218"/>
                </a:lnTo>
                <a:close/>
                <a:moveTo>
                  <a:pt x="331" y="209"/>
                </a:moveTo>
                <a:lnTo>
                  <a:pt x="331" y="209"/>
                </a:lnTo>
                <a:lnTo>
                  <a:pt x="308" y="216"/>
                </a:lnTo>
                <a:lnTo>
                  <a:pt x="285" y="224"/>
                </a:lnTo>
                <a:lnTo>
                  <a:pt x="262" y="232"/>
                </a:lnTo>
                <a:lnTo>
                  <a:pt x="239" y="238"/>
                </a:lnTo>
                <a:lnTo>
                  <a:pt x="239" y="238"/>
                </a:lnTo>
                <a:lnTo>
                  <a:pt x="232" y="240"/>
                </a:lnTo>
                <a:lnTo>
                  <a:pt x="236" y="238"/>
                </a:lnTo>
                <a:lnTo>
                  <a:pt x="251" y="233"/>
                </a:lnTo>
                <a:lnTo>
                  <a:pt x="251" y="233"/>
                </a:lnTo>
                <a:lnTo>
                  <a:pt x="274" y="227"/>
                </a:lnTo>
                <a:lnTo>
                  <a:pt x="274" y="227"/>
                </a:lnTo>
                <a:lnTo>
                  <a:pt x="299" y="219"/>
                </a:lnTo>
                <a:lnTo>
                  <a:pt x="323" y="210"/>
                </a:lnTo>
                <a:lnTo>
                  <a:pt x="323" y="210"/>
                </a:lnTo>
                <a:lnTo>
                  <a:pt x="371" y="195"/>
                </a:lnTo>
                <a:lnTo>
                  <a:pt x="394" y="186"/>
                </a:lnTo>
                <a:lnTo>
                  <a:pt x="417" y="177"/>
                </a:lnTo>
                <a:lnTo>
                  <a:pt x="417" y="177"/>
                </a:lnTo>
                <a:lnTo>
                  <a:pt x="418" y="176"/>
                </a:lnTo>
                <a:lnTo>
                  <a:pt x="418" y="176"/>
                </a:lnTo>
                <a:lnTo>
                  <a:pt x="423" y="180"/>
                </a:lnTo>
                <a:lnTo>
                  <a:pt x="423" y="180"/>
                </a:lnTo>
                <a:lnTo>
                  <a:pt x="425" y="181"/>
                </a:lnTo>
                <a:lnTo>
                  <a:pt x="425" y="181"/>
                </a:lnTo>
                <a:lnTo>
                  <a:pt x="379" y="195"/>
                </a:lnTo>
                <a:lnTo>
                  <a:pt x="331" y="209"/>
                </a:lnTo>
                <a:lnTo>
                  <a:pt x="331" y="209"/>
                </a:lnTo>
                <a:close/>
                <a:moveTo>
                  <a:pt x="416" y="175"/>
                </a:moveTo>
                <a:lnTo>
                  <a:pt x="416" y="175"/>
                </a:lnTo>
                <a:lnTo>
                  <a:pt x="393" y="180"/>
                </a:lnTo>
                <a:lnTo>
                  <a:pt x="369" y="187"/>
                </a:lnTo>
                <a:lnTo>
                  <a:pt x="345" y="194"/>
                </a:lnTo>
                <a:lnTo>
                  <a:pt x="322" y="201"/>
                </a:lnTo>
                <a:lnTo>
                  <a:pt x="322" y="201"/>
                </a:lnTo>
                <a:lnTo>
                  <a:pt x="308" y="205"/>
                </a:lnTo>
                <a:lnTo>
                  <a:pt x="308" y="205"/>
                </a:lnTo>
                <a:lnTo>
                  <a:pt x="319" y="201"/>
                </a:lnTo>
                <a:lnTo>
                  <a:pt x="319" y="201"/>
                </a:lnTo>
                <a:lnTo>
                  <a:pt x="364" y="187"/>
                </a:lnTo>
                <a:lnTo>
                  <a:pt x="387" y="179"/>
                </a:lnTo>
                <a:lnTo>
                  <a:pt x="409" y="170"/>
                </a:lnTo>
                <a:lnTo>
                  <a:pt x="409" y="170"/>
                </a:lnTo>
                <a:lnTo>
                  <a:pt x="410" y="169"/>
                </a:lnTo>
                <a:lnTo>
                  <a:pt x="410" y="169"/>
                </a:lnTo>
                <a:lnTo>
                  <a:pt x="408" y="168"/>
                </a:lnTo>
                <a:lnTo>
                  <a:pt x="408" y="168"/>
                </a:lnTo>
                <a:lnTo>
                  <a:pt x="386" y="172"/>
                </a:lnTo>
                <a:lnTo>
                  <a:pt x="364" y="178"/>
                </a:lnTo>
                <a:lnTo>
                  <a:pt x="321" y="191"/>
                </a:lnTo>
                <a:lnTo>
                  <a:pt x="321" y="191"/>
                </a:lnTo>
                <a:lnTo>
                  <a:pt x="270" y="205"/>
                </a:lnTo>
                <a:lnTo>
                  <a:pt x="270" y="205"/>
                </a:lnTo>
                <a:lnTo>
                  <a:pt x="248" y="210"/>
                </a:lnTo>
                <a:lnTo>
                  <a:pt x="237" y="213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36" y="212"/>
                </a:lnTo>
                <a:lnTo>
                  <a:pt x="247" y="208"/>
                </a:lnTo>
                <a:lnTo>
                  <a:pt x="269" y="201"/>
                </a:lnTo>
                <a:lnTo>
                  <a:pt x="292" y="196"/>
                </a:lnTo>
                <a:lnTo>
                  <a:pt x="313" y="189"/>
                </a:lnTo>
                <a:lnTo>
                  <a:pt x="313" y="189"/>
                </a:lnTo>
                <a:lnTo>
                  <a:pt x="336" y="181"/>
                </a:lnTo>
                <a:lnTo>
                  <a:pt x="360" y="174"/>
                </a:lnTo>
                <a:lnTo>
                  <a:pt x="360" y="174"/>
                </a:lnTo>
                <a:lnTo>
                  <a:pt x="382" y="168"/>
                </a:lnTo>
                <a:lnTo>
                  <a:pt x="392" y="166"/>
                </a:lnTo>
                <a:lnTo>
                  <a:pt x="402" y="161"/>
                </a:lnTo>
                <a:lnTo>
                  <a:pt x="402" y="161"/>
                </a:lnTo>
                <a:lnTo>
                  <a:pt x="403" y="160"/>
                </a:lnTo>
                <a:lnTo>
                  <a:pt x="403" y="160"/>
                </a:lnTo>
                <a:lnTo>
                  <a:pt x="410" y="168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close/>
                <a:moveTo>
                  <a:pt x="226" y="219"/>
                </a:moveTo>
                <a:lnTo>
                  <a:pt x="226" y="219"/>
                </a:lnTo>
                <a:lnTo>
                  <a:pt x="271" y="207"/>
                </a:lnTo>
                <a:lnTo>
                  <a:pt x="316" y="195"/>
                </a:lnTo>
                <a:lnTo>
                  <a:pt x="316" y="195"/>
                </a:lnTo>
                <a:lnTo>
                  <a:pt x="363" y="180"/>
                </a:lnTo>
                <a:lnTo>
                  <a:pt x="363" y="180"/>
                </a:lnTo>
                <a:lnTo>
                  <a:pt x="385" y="175"/>
                </a:lnTo>
                <a:lnTo>
                  <a:pt x="395" y="173"/>
                </a:lnTo>
                <a:lnTo>
                  <a:pt x="403" y="170"/>
                </a:lnTo>
                <a:lnTo>
                  <a:pt x="403" y="170"/>
                </a:lnTo>
                <a:lnTo>
                  <a:pt x="382" y="179"/>
                </a:lnTo>
                <a:lnTo>
                  <a:pt x="358" y="187"/>
                </a:lnTo>
                <a:lnTo>
                  <a:pt x="313" y="201"/>
                </a:lnTo>
                <a:lnTo>
                  <a:pt x="313" y="201"/>
                </a:lnTo>
                <a:lnTo>
                  <a:pt x="271" y="214"/>
                </a:lnTo>
                <a:lnTo>
                  <a:pt x="230" y="227"/>
                </a:lnTo>
                <a:lnTo>
                  <a:pt x="230" y="227"/>
                </a:lnTo>
                <a:lnTo>
                  <a:pt x="227" y="227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19"/>
                </a:lnTo>
                <a:lnTo>
                  <a:pt x="226" y="219"/>
                </a:lnTo>
                <a:close/>
                <a:moveTo>
                  <a:pt x="232" y="201"/>
                </a:moveTo>
                <a:lnTo>
                  <a:pt x="232" y="201"/>
                </a:lnTo>
                <a:lnTo>
                  <a:pt x="253" y="197"/>
                </a:lnTo>
                <a:lnTo>
                  <a:pt x="274" y="193"/>
                </a:lnTo>
                <a:lnTo>
                  <a:pt x="317" y="181"/>
                </a:lnTo>
                <a:lnTo>
                  <a:pt x="317" y="181"/>
                </a:lnTo>
                <a:lnTo>
                  <a:pt x="340" y="175"/>
                </a:lnTo>
                <a:lnTo>
                  <a:pt x="364" y="170"/>
                </a:lnTo>
                <a:lnTo>
                  <a:pt x="364" y="170"/>
                </a:lnTo>
                <a:lnTo>
                  <a:pt x="381" y="167"/>
                </a:lnTo>
                <a:lnTo>
                  <a:pt x="381" y="167"/>
                </a:lnTo>
                <a:lnTo>
                  <a:pt x="362" y="171"/>
                </a:lnTo>
                <a:lnTo>
                  <a:pt x="344" y="176"/>
                </a:lnTo>
                <a:lnTo>
                  <a:pt x="344" y="176"/>
                </a:lnTo>
                <a:lnTo>
                  <a:pt x="320" y="184"/>
                </a:lnTo>
                <a:lnTo>
                  <a:pt x="296" y="193"/>
                </a:lnTo>
                <a:lnTo>
                  <a:pt x="296" y="193"/>
                </a:lnTo>
                <a:lnTo>
                  <a:pt x="278" y="198"/>
                </a:lnTo>
                <a:lnTo>
                  <a:pt x="261" y="202"/>
                </a:lnTo>
                <a:lnTo>
                  <a:pt x="244" y="208"/>
                </a:lnTo>
                <a:lnTo>
                  <a:pt x="235" y="211"/>
                </a:lnTo>
                <a:lnTo>
                  <a:pt x="227" y="215"/>
                </a:lnTo>
                <a:lnTo>
                  <a:pt x="227" y="215"/>
                </a:lnTo>
                <a:lnTo>
                  <a:pt x="229" y="208"/>
                </a:lnTo>
                <a:lnTo>
                  <a:pt x="232" y="201"/>
                </a:lnTo>
                <a:lnTo>
                  <a:pt x="232" y="201"/>
                </a:lnTo>
                <a:close/>
                <a:moveTo>
                  <a:pt x="317" y="204"/>
                </a:moveTo>
                <a:lnTo>
                  <a:pt x="317" y="204"/>
                </a:lnTo>
                <a:lnTo>
                  <a:pt x="364" y="190"/>
                </a:lnTo>
                <a:lnTo>
                  <a:pt x="364" y="190"/>
                </a:lnTo>
                <a:lnTo>
                  <a:pt x="377" y="187"/>
                </a:lnTo>
                <a:lnTo>
                  <a:pt x="389" y="184"/>
                </a:lnTo>
                <a:lnTo>
                  <a:pt x="401" y="181"/>
                </a:lnTo>
                <a:lnTo>
                  <a:pt x="411" y="177"/>
                </a:lnTo>
                <a:lnTo>
                  <a:pt x="411" y="177"/>
                </a:lnTo>
                <a:lnTo>
                  <a:pt x="388" y="187"/>
                </a:lnTo>
                <a:lnTo>
                  <a:pt x="362" y="196"/>
                </a:lnTo>
                <a:lnTo>
                  <a:pt x="313" y="211"/>
                </a:lnTo>
                <a:lnTo>
                  <a:pt x="313" y="211"/>
                </a:lnTo>
                <a:lnTo>
                  <a:pt x="291" y="219"/>
                </a:lnTo>
                <a:lnTo>
                  <a:pt x="269" y="226"/>
                </a:lnTo>
                <a:lnTo>
                  <a:pt x="269" y="226"/>
                </a:lnTo>
                <a:lnTo>
                  <a:pt x="249" y="232"/>
                </a:lnTo>
                <a:lnTo>
                  <a:pt x="239" y="235"/>
                </a:lnTo>
                <a:lnTo>
                  <a:pt x="229" y="239"/>
                </a:lnTo>
                <a:lnTo>
                  <a:pt x="229" y="239"/>
                </a:lnTo>
                <a:lnTo>
                  <a:pt x="228" y="237"/>
                </a:lnTo>
                <a:lnTo>
                  <a:pt x="228" y="237"/>
                </a:lnTo>
                <a:lnTo>
                  <a:pt x="226" y="231"/>
                </a:lnTo>
                <a:lnTo>
                  <a:pt x="226" y="231"/>
                </a:lnTo>
                <a:lnTo>
                  <a:pt x="249" y="225"/>
                </a:lnTo>
                <a:lnTo>
                  <a:pt x="272" y="218"/>
                </a:lnTo>
                <a:lnTo>
                  <a:pt x="317" y="204"/>
                </a:lnTo>
                <a:lnTo>
                  <a:pt x="317" y="204"/>
                </a:lnTo>
                <a:close/>
                <a:moveTo>
                  <a:pt x="263" y="233"/>
                </a:moveTo>
                <a:lnTo>
                  <a:pt x="263" y="233"/>
                </a:lnTo>
                <a:lnTo>
                  <a:pt x="287" y="225"/>
                </a:lnTo>
                <a:lnTo>
                  <a:pt x="311" y="217"/>
                </a:lnTo>
                <a:lnTo>
                  <a:pt x="311" y="217"/>
                </a:lnTo>
                <a:lnTo>
                  <a:pt x="352" y="205"/>
                </a:lnTo>
                <a:lnTo>
                  <a:pt x="393" y="193"/>
                </a:lnTo>
                <a:lnTo>
                  <a:pt x="393" y="193"/>
                </a:lnTo>
                <a:lnTo>
                  <a:pt x="388" y="195"/>
                </a:lnTo>
                <a:lnTo>
                  <a:pt x="388" y="195"/>
                </a:lnTo>
                <a:lnTo>
                  <a:pt x="335" y="216"/>
                </a:lnTo>
                <a:lnTo>
                  <a:pt x="335" y="216"/>
                </a:lnTo>
                <a:lnTo>
                  <a:pt x="311" y="225"/>
                </a:lnTo>
                <a:lnTo>
                  <a:pt x="286" y="233"/>
                </a:lnTo>
                <a:lnTo>
                  <a:pt x="261" y="242"/>
                </a:lnTo>
                <a:lnTo>
                  <a:pt x="237" y="252"/>
                </a:lnTo>
                <a:lnTo>
                  <a:pt x="237" y="252"/>
                </a:lnTo>
                <a:lnTo>
                  <a:pt x="233" y="248"/>
                </a:lnTo>
                <a:lnTo>
                  <a:pt x="230" y="241"/>
                </a:lnTo>
                <a:lnTo>
                  <a:pt x="230" y="241"/>
                </a:lnTo>
                <a:lnTo>
                  <a:pt x="238" y="240"/>
                </a:lnTo>
                <a:lnTo>
                  <a:pt x="247" y="238"/>
                </a:lnTo>
                <a:lnTo>
                  <a:pt x="263" y="233"/>
                </a:lnTo>
                <a:lnTo>
                  <a:pt x="263" y="233"/>
                </a:lnTo>
                <a:close/>
                <a:moveTo>
                  <a:pt x="302" y="233"/>
                </a:moveTo>
                <a:lnTo>
                  <a:pt x="302" y="233"/>
                </a:lnTo>
                <a:lnTo>
                  <a:pt x="341" y="222"/>
                </a:lnTo>
                <a:lnTo>
                  <a:pt x="380" y="210"/>
                </a:lnTo>
                <a:lnTo>
                  <a:pt x="380" y="210"/>
                </a:lnTo>
                <a:lnTo>
                  <a:pt x="397" y="205"/>
                </a:lnTo>
                <a:lnTo>
                  <a:pt x="415" y="201"/>
                </a:lnTo>
                <a:lnTo>
                  <a:pt x="415" y="201"/>
                </a:lnTo>
                <a:lnTo>
                  <a:pt x="425" y="198"/>
                </a:lnTo>
                <a:lnTo>
                  <a:pt x="425" y="198"/>
                </a:lnTo>
                <a:lnTo>
                  <a:pt x="392" y="211"/>
                </a:lnTo>
                <a:lnTo>
                  <a:pt x="359" y="223"/>
                </a:lnTo>
                <a:lnTo>
                  <a:pt x="359" y="223"/>
                </a:lnTo>
                <a:lnTo>
                  <a:pt x="323" y="234"/>
                </a:lnTo>
                <a:lnTo>
                  <a:pt x="288" y="248"/>
                </a:lnTo>
                <a:lnTo>
                  <a:pt x="288" y="248"/>
                </a:lnTo>
                <a:lnTo>
                  <a:pt x="272" y="253"/>
                </a:lnTo>
                <a:lnTo>
                  <a:pt x="272" y="253"/>
                </a:lnTo>
                <a:lnTo>
                  <a:pt x="265" y="256"/>
                </a:lnTo>
                <a:lnTo>
                  <a:pt x="265" y="256"/>
                </a:lnTo>
                <a:lnTo>
                  <a:pt x="262" y="257"/>
                </a:lnTo>
                <a:lnTo>
                  <a:pt x="262" y="257"/>
                </a:lnTo>
                <a:lnTo>
                  <a:pt x="258" y="257"/>
                </a:lnTo>
                <a:lnTo>
                  <a:pt x="257" y="259"/>
                </a:lnTo>
                <a:lnTo>
                  <a:pt x="257" y="259"/>
                </a:lnTo>
                <a:lnTo>
                  <a:pt x="252" y="260"/>
                </a:lnTo>
                <a:lnTo>
                  <a:pt x="252" y="260"/>
                </a:lnTo>
                <a:lnTo>
                  <a:pt x="246" y="258"/>
                </a:lnTo>
                <a:lnTo>
                  <a:pt x="240" y="254"/>
                </a:lnTo>
                <a:lnTo>
                  <a:pt x="240" y="254"/>
                </a:lnTo>
                <a:lnTo>
                  <a:pt x="256" y="250"/>
                </a:lnTo>
                <a:lnTo>
                  <a:pt x="271" y="245"/>
                </a:lnTo>
                <a:lnTo>
                  <a:pt x="287" y="238"/>
                </a:lnTo>
                <a:lnTo>
                  <a:pt x="302" y="233"/>
                </a:lnTo>
                <a:lnTo>
                  <a:pt x="302" y="233"/>
                </a:lnTo>
                <a:close/>
                <a:moveTo>
                  <a:pt x="277" y="254"/>
                </a:moveTo>
                <a:lnTo>
                  <a:pt x="277" y="254"/>
                </a:lnTo>
                <a:lnTo>
                  <a:pt x="299" y="247"/>
                </a:lnTo>
                <a:lnTo>
                  <a:pt x="299" y="247"/>
                </a:lnTo>
                <a:lnTo>
                  <a:pt x="339" y="234"/>
                </a:lnTo>
                <a:lnTo>
                  <a:pt x="379" y="222"/>
                </a:lnTo>
                <a:lnTo>
                  <a:pt x="379" y="222"/>
                </a:lnTo>
                <a:lnTo>
                  <a:pt x="403" y="213"/>
                </a:lnTo>
                <a:lnTo>
                  <a:pt x="427" y="206"/>
                </a:lnTo>
                <a:lnTo>
                  <a:pt x="427" y="206"/>
                </a:lnTo>
                <a:lnTo>
                  <a:pt x="419" y="209"/>
                </a:lnTo>
                <a:lnTo>
                  <a:pt x="419" y="209"/>
                </a:lnTo>
                <a:lnTo>
                  <a:pt x="392" y="220"/>
                </a:lnTo>
                <a:lnTo>
                  <a:pt x="364" y="230"/>
                </a:lnTo>
                <a:lnTo>
                  <a:pt x="364" y="230"/>
                </a:lnTo>
                <a:lnTo>
                  <a:pt x="337" y="239"/>
                </a:lnTo>
                <a:lnTo>
                  <a:pt x="309" y="250"/>
                </a:lnTo>
                <a:lnTo>
                  <a:pt x="309" y="250"/>
                </a:lnTo>
                <a:lnTo>
                  <a:pt x="289" y="257"/>
                </a:lnTo>
                <a:lnTo>
                  <a:pt x="278" y="261"/>
                </a:lnTo>
                <a:lnTo>
                  <a:pt x="268" y="265"/>
                </a:lnTo>
                <a:lnTo>
                  <a:pt x="268" y="265"/>
                </a:lnTo>
                <a:lnTo>
                  <a:pt x="256" y="262"/>
                </a:lnTo>
                <a:lnTo>
                  <a:pt x="256" y="262"/>
                </a:lnTo>
                <a:lnTo>
                  <a:pt x="277" y="254"/>
                </a:lnTo>
                <a:lnTo>
                  <a:pt x="277" y="254"/>
                </a:lnTo>
                <a:close/>
                <a:moveTo>
                  <a:pt x="312" y="256"/>
                </a:moveTo>
                <a:lnTo>
                  <a:pt x="312" y="256"/>
                </a:lnTo>
                <a:lnTo>
                  <a:pt x="342" y="247"/>
                </a:lnTo>
                <a:lnTo>
                  <a:pt x="342" y="247"/>
                </a:lnTo>
                <a:lnTo>
                  <a:pt x="317" y="256"/>
                </a:lnTo>
                <a:lnTo>
                  <a:pt x="317" y="256"/>
                </a:lnTo>
                <a:lnTo>
                  <a:pt x="302" y="261"/>
                </a:lnTo>
                <a:lnTo>
                  <a:pt x="294" y="264"/>
                </a:lnTo>
                <a:lnTo>
                  <a:pt x="288" y="269"/>
                </a:lnTo>
                <a:lnTo>
                  <a:pt x="288" y="269"/>
                </a:lnTo>
                <a:lnTo>
                  <a:pt x="278" y="267"/>
                </a:lnTo>
                <a:lnTo>
                  <a:pt x="278" y="267"/>
                </a:lnTo>
                <a:lnTo>
                  <a:pt x="287" y="264"/>
                </a:lnTo>
                <a:lnTo>
                  <a:pt x="296" y="262"/>
                </a:lnTo>
                <a:lnTo>
                  <a:pt x="312" y="256"/>
                </a:lnTo>
                <a:lnTo>
                  <a:pt x="312" y="256"/>
                </a:lnTo>
                <a:close/>
                <a:moveTo>
                  <a:pt x="364" y="250"/>
                </a:moveTo>
                <a:lnTo>
                  <a:pt x="364" y="250"/>
                </a:lnTo>
                <a:lnTo>
                  <a:pt x="323" y="263"/>
                </a:lnTo>
                <a:lnTo>
                  <a:pt x="323" y="263"/>
                </a:lnTo>
                <a:lnTo>
                  <a:pt x="311" y="266"/>
                </a:lnTo>
                <a:lnTo>
                  <a:pt x="304" y="269"/>
                </a:lnTo>
                <a:lnTo>
                  <a:pt x="299" y="272"/>
                </a:lnTo>
                <a:lnTo>
                  <a:pt x="299" y="272"/>
                </a:lnTo>
                <a:lnTo>
                  <a:pt x="293" y="270"/>
                </a:lnTo>
                <a:lnTo>
                  <a:pt x="293" y="270"/>
                </a:lnTo>
                <a:lnTo>
                  <a:pt x="364" y="250"/>
                </a:lnTo>
                <a:lnTo>
                  <a:pt x="364" y="250"/>
                </a:lnTo>
                <a:close/>
                <a:moveTo>
                  <a:pt x="464" y="225"/>
                </a:moveTo>
                <a:lnTo>
                  <a:pt x="464" y="225"/>
                </a:lnTo>
                <a:lnTo>
                  <a:pt x="433" y="236"/>
                </a:lnTo>
                <a:lnTo>
                  <a:pt x="402" y="247"/>
                </a:lnTo>
                <a:lnTo>
                  <a:pt x="370" y="256"/>
                </a:lnTo>
                <a:lnTo>
                  <a:pt x="338" y="264"/>
                </a:lnTo>
                <a:lnTo>
                  <a:pt x="338" y="264"/>
                </a:lnTo>
                <a:lnTo>
                  <a:pt x="324" y="268"/>
                </a:lnTo>
                <a:lnTo>
                  <a:pt x="310" y="272"/>
                </a:lnTo>
                <a:lnTo>
                  <a:pt x="310" y="272"/>
                </a:lnTo>
                <a:lnTo>
                  <a:pt x="303" y="274"/>
                </a:lnTo>
                <a:lnTo>
                  <a:pt x="303" y="274"/>
                </a:lnTo>
                <a:lnTo>
                  <a:pt x="302" y="273"/>
                </a:lnTo>
                <a:lnTo>
                  <a:pt x="302" y="273"/>
                </a:lnTo>
                <a:lnTo>
                  <a:pt x="309" y="270"/>
                </a:lnTo>
                <a:lnTo>
                  <a:pt x="318" y="266"/>
                </a:lnTo>
                <a:lnTo>
                  <a:pt x="318" y="266"/>
                </a:lnTo>
                <a:lnTo>
                  <a:pt x="347" y="258"/>
                </a:lnTo>
                <a:lnTo>
                  <a:pt x="377" y="248"/>
                </a:lnTo>
                <a:lnTo>
                  <a:pt x="377" y="248"/>
                </a:lnTo>
                <a:lnTo>
                  <a:pt x="406" y="238"/>
                </a:lnTo>
                <a:lnTo>
                  <a:pt x="436" y="230"/>
                </a:lnTo>
                <a:lnTo>
                  <a:pt x="436" y="230"/>
                </a:lnTo>
                <a:lnTo>
                  <a:pt x="450" y="226"/>
                </a:lnTo>
                <a:lnTo>
                  <a:pt x="463" y="222"/>
                </a:lnTo>
                <a:lnTo>
                  <a:pt x="488" y="211"/>
                </a:lnTo>
                <a:lnTo>
                  <a:pt x="488" y="211"/>
                </a:lnTo>
                <a:lnTo>
                  <a:pt x="490" y="212"/>
                </a:lnTo>
                <a:lnTo>
                  <a:pt x="490" y="212"/>
                </a:lnTo>
                <a:lnTo>
                  <a:pt x="493" y="213"/>
                </a:lnTo>
                <a:lnTo>
                  <a:pt x="495" y="212"/>
                </a:lnTo>
                <a:lnTo>
                  <a:pt x="495" y="212"/>
                </a:lnTo>
                <a:lnTo>
                  <a:pt x="499" y="211"/>
                </a:lnTo>
                <a:lnTo>
                  <a:pt x="503" y="209"/>
                </a:lnTo>
                <a:lnTo>
                  <a:pt x="503" y="209"/>
                </a:lnTo>
                <a:lnTo>
                  <a:pt x="513" y="207"/>
                </a:lnTo>
                <a:lnTo>
                  <a:pt x="523" y="203"/>
                </a:lnTo>
                <a:lnTo>
                  <a:pt x="544" y="195"/>
                </a:lnTo>
                <a:lnTo>
                  <a:pt x="564" y="187"/>
                </a:lnTo>
                <a:lnTo>
                  <a:pt x="583" y="179"/>
                </a:lnTo>
                <a:lnTo>
                  <a:pt x="583" y="179"/>
                </a:lnTo>
                <a:lnTo>
                  <a:pt x="587" y="186"/>
                </a:lnTo>
                <a:lnTo>
                  <a:pt x="587" y="186"/>
                </a:lnTo>
                <a:lnTo>
                  <a:pt x="572" y="192"/>
                </a:lnTo>
                <a:lnTo>
                  <a:pt x="557" y="198"/>
                </a:lnTo>
                <a:lnTo>
                  <a:pt x="526" y="207"/>
                </a:lnTo>
                <a:lnTo>
                  <a:pt x="495" y="216"/>
                </a:lnTo>
                <a:lnTo>
                  <a:pt x="464" y="225"/>
                </a:lnTo>
                <a:lnTo>
                  <a:pt x="464" y="225"/>
                </a:lnTo>
                <a:close/>
                <a:moveTo>
                  <a:pt x="537" y="195"/>
                </a:moveTo>
                <a:lnTo>
                  <a:pt x="537" y="195"/>
                </a:lnTo>
                <a:lnTo>
                  <a:pt x="513" y="204"/>
                </a:lnTo>
                <a:lnTo>
                  <a:pt x="513" y="204"/>
                </a:lnTo>
                <a:lnTo>
                  <a:pt x="508" y="205"/>
                </a:lnTo>
                <a:lnTo>
                  <a:pt x="508" y="205"/>
                </a:lnTo>
                <a:lnTo>
                  <a:pt x="509" y="201"/>
                </a:lnTo>
                <a:lnTo>
                  <a:pt x="509" y="201"/>
                </a:lnTo>
                <a:lnTo>
                  <a:pt x="543" y="188"/>
                </a:lnTo>
                <a:lnTo>
                  <a:pt x="551" y="185"/>
                </a:lnTo>
                <a:lnTo>
                  <a:pt x="559" y="181"/>
                </a:lnTo>
                <a:lnTo>
                  <a:pt x="566" y="176"/>
                </a:lnTo>
                <a:lnTo>
                  <a:pt x="573" y="171"/>
                </a:lnTo>
                <a:lnTo>
                  <a:pt x="573" y="171"/>
                </a:lnTo>
                <a:lnTo>
                  <a:pt x="573" y="169"/>
                </a:lnTo>
                <a:lnTo>
                  <a:pt x="572" y="169"/>
                </a:lnTo>
                <a:lnTo>
                  <a:pt x="572" y="169"/>
                </a:lnTo>
                <a:lnTo>
                  <a:pt x="557" y="173"/>
                </a:lnTo>
                <a:lnTo>
                  <a:pt x="542" y="178"/>
                </a:lnTo>
                <a:lnTo>
                  <a:pt x="526" y="185"/>
                </a:lnTo>
                <a:lnTo>
                  <a:pt x="512" y="191"/>
                </a:lnTo>
                <a:lnTo>
                  <a:pt x="512" y="191"/>
                </a:lnTo>
                <a:lnTo>
                  <a:pt x="528" y="184"/>
                </a:lnTo>
                <a:lnTo>
                  <a:pt x="542" y="177"/>
                </a:lnTo>
                <a:lnTo>
                  <a:pt x="557" y="170"/>
                </a:lnTo>
                <a:lnTo>
                  <a:pt x="564" y="167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82" y="177"/>
                </a:lnTo>
                <a:lnTo>
                  <a:pt x="582" y="177"/>
                </a:lnTo>
                <a:lnTo>
                  <a:pt x="559" y="186"/>
                </a:lnTo>
                <a:lnTo>
                  <a:pt x="537" y="195"/>
                </a:lnTo>
                <a:lnTo>
                  <a:pt x="537" y="195"/>
                </a:lnTo>
                <a:close/>
                <a:moveTo>
                  <a:pt x="529" y="173"/>
                </a:moveTo>
                <a:lnTo>
                  <a:pt x="529" y="173"/>
                </a:lnTo>
                <a:lnTo>
                  <a:pt x="519" y="177"/>
                </a:lnTo>
                <a:lnTo>
                  <a:pt x="519" y="177"/>
                </a:lnTo>
                <a:lnTo>
                  <a:pt x="522" y="172"/>
                </a:lnTo>
                <a:lnTo>
                  <a:pt x="522" y="172"/>
                </a:lnTo>
                <a:lnTo>
                  <a:pt x="522" y="171"/>
                </a:lnTo>
                <a:lnTo>
                  <a:pt x="522" y="171"/>
                </a:lnTo>
                <a:lnTo>
                  <a:pt x="534" y="168"/>
                </a:lnTo>
                <a:lnTo>
                  <a:pt x="544" y="164"/>
                </a:lnTo>
                <a:lnTo>
                  <a:pt x="555" y="158"/>
                </a:lnTo>
                <a:lnTo>
                  <a:pt x="565" y="154"/>
                </a:lnTo>
                <a:lnTo>
                  <a:pt x="565" y="154"/>
                </a:lnTo>
                <a:lnTo>
                  <a:pt x="566" y="154"/>
                </a:lnTo>
                <a:lnTo>
                  <a:pt x="566" y="153"/>
                </a:lnTo>
                <a:lnTo>
                  <a:pt x="566" y="153"/>
                </a:lnTo>
                <a:lnTo>
                  <a:pt x="570" y="159"/>
                </a:lnTo>
                <a:lnTo>
                  <a:pt x="570" y="159"/>
                </a:lnTo>
                <a:lnTo>
                  <a:pt x="549" y="166"/>
                </a:lnTo>
                <a:lnTo>
                  <a:pt x="529" y="173"/>
                </a:lnTo>
                <a:lnTo>
                  <a:pt x="529" y="173"/>
                </a:lnTo>
                <a:close/>
                <a:moveTo>
                  <a:pt x="564" y="152"/>
                </a:moveTo>
                <a:lnTo>
                  <a:pt x="564" y="152"/>
                </a:lnTo>
                <a:lnTo>
                  <a:pt x="554" y="156"/>
                </a:lnTo>
                <a:lnTo>
                  <a:pt x="544" y="161"/>
                </a:lnTo>
                <a:lnTo>
                  <a:pt x="534" y="166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62" y="149"/>
                </a:lnTo>
                <a:lnTo>
                  <a:pt x="562" y="149"/>
                </a:lnTo>
                <a:lnTo>
                  <a:pt x="565" y="152"/>
                </a:lnTo>
                <a:lnTo>
                  <a:pt x="565" y="152"/>
                </a:lnTo>
                <a:lnTo>
                  <a:pt x="564" y="152"/>
                </a:lnTo>
                <a:lnTo>
                  <a:pt x="564" y="152"/>
                </a:lnTo>
                <a:close/>
                <a:moveTo>
                  <a:pt x="522" y="160"/>
                </a:moveTo>
                <a:lnTo>
                  <a:pt x="522" y="160"/>
                </a:lnTo>
                <a:lnTo>
                  <a:pt x="519" y="156"/>
                </a:lnTo>
                <a:lnTo>
                  <a:pt x="519" y="156"/>
                </a:lnTo>
                <a:lnTo>
                  <a:pt x="529" y="152"/>
                </a:lnTo>
                <a:lnTo>
                  <a:pt x="538" y="149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61" y="147"/>
                </a:lnTo>
                <a:lnTo>
                  <a:pt x="561" y="147"/>
                </a:lnTo>
                <a:lnTo>
                  <a:pt x="542" y="154"/>
                </a:lnTo>
                <a:lnTo>
                  <a:pt x="522" y="160"/>
                </a:lnTo>
                <a:lnTo>
                  <a:pt x="522" y="160"/>
                </a:lnTo>
                <a:close/>
                <a:moveTo>
                  <a:pt x="518" y="154"/>
                </a:moveTo>
                <a:lnTo>
                  <a:pt x="518" y="154"/>
                </a:lnTo>
                <a:lnTo>
                  <a:pt x="525" y="151"/>
                </a:lnTo>
                <a:lnTo>
                  <a:pt x="533" y="145"/>
                </a:lnTo>
                <a:lnTo>
                  <a:pt x="546" y="134"/>
                </a:lnTo>
                <a:lnTo>
                  <a:pt x="546" y="134"/>
                </a:lnTo>
                <a:lnTo>
                  <a:pt x="546" y="132"/>
                </a:lnTo>
                <a:lnTo>
                  <a:pt x="545" y="132"/>
                </a:lnTo>
                <a:lnTo>
                  <a:pt x="545" y="132"/>
                </a:lnTo>
                <a:lnTo>
                  <a:pt x="531" y="138"/>
                </a:lnTo>
                <a:lnTo>
                  <a:pt x="531" y="138"/>
                </a:lnTo>
                <a:lnTo>
                  <a:pt x="516" y="144"/>
                </a:lnTo>
                <a:lnTo>
                  <a:pt x="516" y="144"/>
                </a:lnTo>
                <a:lnTo>
                  <a:pt x="511" y="146"/>
                </a:lnTo>
                <a:lnTo>
                  <a:pt x="513" y="144"/>
                </a:lnTo>
                <a:lnTo>
                  <a:pt x="513" y="144"/>
                </a:lnTo>
                <a:lnTo>
                  <a:pt x="528" y="135"/>
                </a:lnTo>
                <a:lnTo>
                  <a:pt x="535" y="130"/>
                </a:lnTo>
                <a:lnTo>
                  <a:pt x="540" y="124"/>
                </a:lnTo>
                <a:lnTo>
                  <a:pt x="540" y="124"/>
                </a:lnTo>
                <a:lnTo>
                  <a:pt x="554" y="139"/>
                </a:lnTo>
                <a:lnTo>
                  <a:pt x="554" y="139"/>
                </a:lnTo>
                <a:lnTo>
                  <a:pt x="537" y="147"/>
                </a:lnTo>
                <a:lnTo>
                  <a:pt x="518" y="154"/>
                </a:lnTo>
                <a:lnTo>
                  <a:pt x="518" y="154"/>
                </a:lnTo>
                <a:close/>
                <a:moveTo>
                  <a:pt x="516" y="133"/>
                </a:moveTo>
                <a:lnTo>
                  <a:pt x="516" y="133"/>
                </a:lnTo>
                <a:lnTo>
                  <a:pt x="503" y="139"/>
                </a:lnTo>
                <a:lnTo>
                  <a:pt x="503" y="139"/>
                </a:lnTo>
                <a:lnTo>
                  <a:pt x="518" y="128"/>
                </a:lnTo>
                <a:lnTo>
                  <a:pt x="524" y="122"/>
                </a:lnTo>
                <a:lnTo>
                  <a:pt x="531" y="115"/>
                </a:lnTo>
                <a:lnTo>
                  <a:pt x="531" y="115"/>
                </a:lnTo>
                <a:lnTo>
                  <a:pt x="538" y="123"/>
                </a:lnTo>
                <a:lnTo>
                  <a:pt x="538" y="123"/>
                </a:lnTo>
                <a:lnTo>
                  <a:pt x="516" y="133"/>
                </a:lnTo>
                <a:lnTo>
                  <a:pt x="516" y="133"/>
                </a:lnTo>
                <a:close/>
                <a:moveTo>
                  <a:pt x="499" y="125"/>
                </a:moveTo>
                <a:lnTo>
                  <a:pt x="499" y="125"/>
                </a:lnTo>
                <a:lnTo>
                  <a:pt x="518" y="110"/>
                </a:lnTo>
                <a:lnTo>
                  <a:pt x="518" y="110"/>
                </a:lnTo>
                <a:lnTo>
                  <a:pt x="518" y="108"/>
                </a:lnTo>
                <a:lnTo>
                  <a:pt x="517" y="108"/>
                </a:lnTo>
                <a:lnTo>
                  <a:pt x="517" y="108"/>
                </a:lnTo>
                <a:lnTo>
                  <a:pt x="487" y="121"/>
                </a:lnTo>
                <a:lnTo>
                  <a:pt x="487" y="121"/>
                </a:lnTo>
                <a:lnTo>
                  <a:pt x="500" y="112"/>
                </a:lnTo>
                <a:lnTo>
                  <a:pt x="512" y="102"/>
                </a:lnTo>
                <a:lnTo>
                  <a:pt x="512" y="102"/>
                </a:lnTo>
                <a:lnTo>
                  <a:pt x="512" y="101"/>
                </a:lnTo>
                <a:lnTo>
                  <a:pt x="512" y="101"/>
                </a:lnTo>
                <a:lnTo>
                  <a:pt x="518" y="105"/>
                </a:lnTo>
                <a:lnTo>
                  <a:pt x="518" y="105"/>
                </a:lnTo>
                <a:lnTo>
                  <a:pt x="529" y="114"/>
                </a:lnTo>
                <a:lnTo>
                  <a:pt x="529" y="114"/>
                </a:lnTo>
                <a:lnTo>
                  <a:pt x="514" y="119"/>
                </a:lnTo>
                <a:lnTo>
                  <a:pt x="499" y="125"/>
                </a:lnTo>
                <a:lnTo>
                  <a:pt x="499" y="125"/>
                </a:lnTo>
                <a:close/>
                <a:moveTo>
                  <a:pt x="511" y="100"/>
                </a:moveTo>
                <a:lnTo>
                  <a:pt x="511" y="100"/>
                </a:lnTo>
                <a:lnTo>
                  <a:pt x="494" y="108"/>
                </a:lnTo>
                <a:lnTo>
                  <a:pt x="478" y="116"/>
                </a:lnTo>
                <a:lnTo>
                  <a:pt x="478" y="116"/>
                </a:lnTo>
                <a:lnTo>
                  <a:pt x="464" y="124"/>
                </a:lnTo>
                <a:lnTo>
                  <a:pt x="464" y="124"/>
                </a:lnTo>
                <a:lnTo>
                  <a:pt x="457" y="129"/>
                </a:lnTo>
                <a:lnTo>
                  <a:pt x="455" y="129"/>
                </a:lnTo>
                <a:lnTo>
                  <a:pt x="458" y="126"/>
                </a:lnTo>
                <a:lnTo>
                  <a:pt x="458" y="126"/>
                </a:lnTo>
                <a:lnTo>
                  <a:pt x="469" y="119"/>
                </a:lnTo>
                <a:lnTo>
                  <a:pt x="481" y="111"/>
                </a:lnTo>
                <a:lnTo>
                  <a:pt x="493" y="103"/>
                </a:lnTo>
                <a:lnTo>
                  <a:pt x="497" y="99"/>
                </a:lnTo>
                <a:lnTo>
                  <a:pt x="502" y="94"/>
                </a:lnTo>
                <a:lnTo>
                  <a:pt x="502" y="94"/>
                </a:lnTo>
                <a:lnTo>
                  <a:pt x="502" y="93"/>
                </a:lnTo>
                <a:lnTo>
                  <a:pt x="502" y="93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close/>
                <a:moveTo>
                  <a:pt x="500" y="92"/>
                </a:moveTo>
                <a:lnTo>
                  <a:pt x="500" y="92"/>
                </a:lnTo>
                <a:lnTo>
                  <a:pt x="487" y="98"/>
                </a:lnTo>
                <a:lnTo>
                  <a:pt x="474" y="104"/>
                </a:lnTo>
                <a:lnTo>
                  <a:pt x="474" y="104"/>
                </a:lnTo>
                <a:lnTo>
                  <a:pt x="484" y="97"/>
                </a:lnTo>
                <a:lnTo>
                  <a:pt x="494" y="89"/>
                </a:lnTo>
                <a:lnTo>
                  <a:pt x="494" y="89"/>
                </a:lnTo>
                <a:lnTo>
                  <a:pt x="495" y="88"/>
                </a:lnTo>
                <a:lnTo>
                  <a:pt x="495" y="88"/>
                </a:lnTo>
                <a:lnTo>
                  <a:pt x="501" y="92"/>
                </a:lnTo>
                <a:lnTo>
                  <a:pt x="501" y="92"/>
                </a:lnTo>
                <a:lnTo>
                  <a:pt x="500" y="92"/>
                </a:lnTo>
                <a:lnTo>
                  <a:pt x="500" y="92"/>
                </a:lnTo>
                <a:close/>
                <a:moveTo>
                  <a:pt x="493" y="88"/>
                </a:moveTo>
                <a:lnTo>
                  <a:pt x="493" y="88"/>
                </a:lnTo>
                <a:lnTo>
                  <a:pt x="470" y="100"/>
                </a:lnTo>
                <a:lnTo>
                  <a:pt x="447" y="112"/>
                </a:lnTo>
                <a:lnTo>
                  <a:pt x="447" y="112"/>
                </a:lnTo>
                <a:lnTo>
                  <a:pt x="456" y="107"/>
                </a:lnTo>
                <a:lnTo>
                  <a:pt x="466" y="100"/>
                </a:lnTo>
                <a:lnTo>
                  <a:pt x="476" y="92"/>
                </a:lnTo>
                <a:lnTo>
                  <a:pt x="486" y="85"/>
                </a:lnTo>
                <a:lnTo>
                  <a:pt x="486" y="85"/>
                </a:lnTo>
                <a:lnTo>
                  <a:pt x="486" y="84"/>
                </a:lnTo>
                <a:lnTo>
                  <a:pt x="486" y="83"/>
                </a:lnTo>
                <a:lnTo>
                  <a:pt x="486" y="83"/>
                </a:lnTo>
                <a:lnTo>
                  <a:pt x="485" y="83"/>
                </a:lnTo>
                <a:lnTo>
                  <a:pt x="485" y="83"/>
                </a:lnTo>
                <a:lnTo>
                  <a:pt x="479" y="86"/>
                </a:lnTo>
                <a:lnTo>
                  <a:pt x="479" y="86"/>
                </a:lnTo>
                <a:lnTo>
                  <a:pt x="477" y="87"/>
                </a:lnTo>
                <a:lnTo>
                  <a:pt x="477" y="87"/>
                </a:lnTo>
                <a:lnTo>
                  <a:pt x="465" y="95"/>
                </a:lnTo>
                <a:lnTo>
                  <a:pt x="465" y="95"/>
                </a:lnTo>
                <a:lnTo>
                  <a:pt x="452" y="102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5" y="107"/>
                </a:lnTo>
                <a:lnTo>
                  <a:pt x="435" y="107"/>
                </a:lnTo>
                <a:lnTo>
                  <a:pt x="441" y="104"/>
                </a:lnTo>
                <a:lnTo>
                  <a:pt x="447" y="102"/>
                </a:lnTo>
                <a:lnTo>
                  <a:pt x="458" y="95"/>
                </a:lnTo>
                <a:lnTo>
                  <a:pt x="469" y="88"/>
                </a:lnTo>
                <a:lnTo>
                  <a:pt x="481" y="81"/>
                </a:lnTo>
                <a:lnTo>
                  <a:pt x="481" y="81"/>
                </a:lnTo>
                <a:lnTo>
                  <a:pt x="481" y="80"/>
                </a:lnTo>
                <a:lnTo>
                  <a:pt x="481" y="79"/>
                </a:lnTo>
                <a:lnTo>
                  <a:pt x="481" y="79"/>
                </a:lnTo>
                <a:lnTo>
                  <a:pt x="480" y="79"/>
                </a:lnTo>
                <a:lnTo>
                  <a:pt x="480" y="79"/>
                </a:lnTo>
                <a:lnTo>
                  <a:pt x="471" y="84"/>
                </a:lnTo>
                <a:lnTo>
                  <a:pt x="463" y="89"/>
                </a:lnTo>
                <a:lnTo>
                  <a:pt x="447" y="100"/>
                </a:lnTo>
                <a:lnTo>
                  <a:pt x="447" y="100"/>
                </a:lnTo>
                <a:lnTo>
                  <a:pt x="436" y="104"/>
                </a:lnTo>
                <a:lnTo>
                  <a:pt x="436" y="104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6" y="103"/>
                </a:lnTo>
                <a:lnTo>
                  <a:pt x="436" y="103"/>
                </a:lnTo>
                <a:lnTo>
                  <a:pt x="441" y="99"/>
                </a:lnTo>
                <a:lnTo>
                  <a:pt x="447" y="94"/>
                </a:lnTo>
                <a:lnTo>
                  <a:pt x="447" y="94"/>
                </a:lnTo>
                <a:lnTo>
                  <a:pt x="451" y="94"/>
                </a:lnTo>
                <a:lnTo>
                  <a:pt x="451" y="94"/>
                </a:lnTo>
                <a:lnTo>
                  <a:pt x="455" y="93"/>
                </a:lnTo>
                <a:lnTo>
                  <a:pt x="459" y="90"/>
                </a:lnTo>
                <a:lnTo>
                  <a:pt x="460" y="87"/>
                </a:lnTo>
                <a:lnTo>
                  <a:pt x="460" y="83"/>
                </a:lnTo>
                <a:lnTo>
                  <a:pt x="460" y="83"/>
                </a:lnTo>
                <a:lnTo>
                  <a:pt x="472" y="77"/>
                </a:lnTo>
                <a:lnTo>
                  <a:pt x="472" y="77"/>
                </a:lnTo>
                <a:lnTo>
                  <a:pt x="473" y="76"/>
                </a:lnTo>
                <a:lnTo>
                  <a:pt x="473" y="76"/>
                </a:lnTo>
                <a:lnTo>
                  <a:pt x="472" y="75"/>
                </a:lnTo>
                <a:lnTo>
                  <a:pt x="471" y="75"/>
                </a:lnTo>
                <a:lnTo>
                  <a:pt x="471" y="75"/>
                </a:lnTo>
                <a:lnTo>
                  <a:pt x="460" y="78"/>
                </a:lnTo>
                <a:lnTo>
                  <a:pt x="460" y="78"/>
                </a:lnTo>
                <a:lnTo>
                  <a:pt x="468" y="73"/>
                </a:lnTo>
                <a:lnTo>
                  <a:pt x="468" y="73"/>
                </a:lnTo>
                <a:lnTo>
                  <a:pt x="468" y="72"/>
                </a:lnTo>
                <a:lnTo>
                  <a:pt x="467" y="71"/>
                </a:lnTo>
                <a:lnTo>
                  <a:pt x="467" y="71"/>
                </a:lnTo>
                <a:lnTo>
                  <a:pt x="460" y="71"/>
                </a:lnTo>
                <a:lnTo>
                  <a:pt x="454" y="72"/>
                </a:lnTo>
                <a:lnTo>
                  <a:pt x="454" y="72"/>
                </a:lnTo>
                <a:lnTo>
                  <a:pt x="453" y="72"/>
                </a:lnTo>
                <a:lnTo>
                  <a:pt x="453" y="72"/>
                </a:lnTo>
                <a:lnTo>
                  <a:pt x="456" y="69"/>
                </a:lnTo>
                <a:lnTo>
                  <a:pt x="456" y="69"/>
                </a:lnTo>
                <a:lnTo>
                  <a:pt x="456" y="68"/>
                </a:lnTo>
                <a:lnTo>
                  <a:pt x="455" y="67"/>
                </a:lnTo>
                <a:lnTo>
                  <a:pt x="455" y="67"/>
                </a:lnTo>
                <a:lnTo>
                  <a:pt x="450" y="68"/>
                </a:lnTo>
                <a:lnTo>
                  <a:pt x="445" y="70"/>
                </a:lnTo>
                <a:lnTo>
                  <a:pt x="445" y="70"/>
                </a:lnTo>
                <a:lnTo>
                  <a:pt x="454" y="66"/>
                </a:lnTo>
                <a:lnTo>
                  <a:pt x="454" y="66"/>
                </a:lnTo>
                <a:lnTo>
                  <a:pt x="454" y="65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74" y="75"/>
                </a:lnTo>
                <a:lnTo>
                  <a:pt x="494" y="87"/>
                </a:lnTo>
                <a:lnTo>
                  <a:pt x="494" y="87"/>
                </a:lnTo>
                <a:lnTo>
                  <a:pt x="493" y="88"/>
                </a:lnTo>
                <a:lnTo>
                  <a:pt x="493" y="88"/>
                </a:lnTo>
                <a:close/>
                <a:moveTo>
                  <a:pt x="393" y="105"/>
                </a:moveTo>
                <a:lnTo>
                  <a:pt x="393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400" y="100"/>
                </a:lnTo>
                <a:lnTo>
                  <a:pt x="403" y="97"/>
                </a:lnTo>
                <a:lnTo>
                  <a:pt x="407" y="94"/>
                </a:lnTo>
                <a:lnTo>
                  <a:pt x="407" y="94"/>
                </a:lnTo>
                <a:lnTo>
                  <a:pt x="408" y="93"/>
                </a:lnTo>
                <a:lnTo>
                  <a:pt x="408" y="93"/>
                </a:lnTo>
                <a:lnTo>
                  <a:pt x="412" y="91"/>
                </a:lnTo>
                <a:lnTo>
                  <a:pt x="417" y="89"/>
                </a:lnTo>
                <a:lnTo>
                  <a:pt x="419" y="89"/>
                </a:lnTo>
                <a:lnTo>
                  <a:pt x="419" y="89"/>
                </a:lnTo>
                <a:lnTo>
                  <a:pt x="414" y="94"/>
                </a:lnTo>
                <a:lnTo>
                  <a:pt x="414" y="94"/>
                </a:lnTo>
                <a:lnTo>
                  <a:pt x="405" y="99"/>
                </a:lnTo>
                <a:lnTo>
                  <a:pt x="405" y="99"/>
                </a:lnTo>
                <a:lnTo>
                  <a:pt x="399" y="102"/>
                </a:lnTo>
                <a:lnTo>
                  <a:pt x="393" y="105"/>
                </a:lnTo>
                <a:lnTo>
                  <a:pt x="393" y="105"/>
                </a:lnTo>
                <a:close/>
                <a:moveTo>
                  <a:pt x="405" y="92"/>
                </a:moveTo>
                <a:lnTo>
                  <a:pt x="405" y="92"/>
                </a:lnTo>
                <a:lnTo>
                  <a:pt x="404" y="92"/>
                </a:lnTo>
                <a:lnTo>
                  <a:pt x="404" y="92"/>
                </a:lnTo>
                <a:lnTo>
                  <a:pt x="405" y="92"/>
                </a:lnTo>
                <a:lnTo>
                  <a:pt x="405" y="92"/>
                </a:lnTo>
                <a:close/>
                <a:moveTo>
                  <a:pt x="412" y="88"/>
                </a:moveTo>
                <a:lnTo>
                  <a:pt x="412" y="88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09" y="88"/>
                </a:lnTo>
                <a:lnTo>
                  <a:pt x="408" y="88"/>
                </a:lnTo>
                <a:lnTo>
                  <a:pt x="408" y="88"/>
                </a:lnTo>
                <a:lnTo>
                  <a:pt x="402" y="91"/>
                </a:lnTo>
                <a:lnTo>
                  <a:pt x="402" y="91"/>
                </a:lnTo>
                <a:lnTo>
                  <a:pt x="401" y="90"/>
                </a:lnTo>
                <a:lnTo>
                  <a:pt x="401" y="90"/>
                </a:lnTo>
                <a:lnTo>
                  <a:pt x="405" y="86"/>
                </a:lnTo>
                <a:lnTo>
                  <a:pt x="409" y="80"/>
                </a:lnTo>
                <a:lnTo>
                  <a:pt x="409" y="80"/>
                </a:lnTo>
                <a:lnTo>
                  <a:pt x="409" y="79"/>
                </a:lnTo>
                <a:lnTo>
                  <a:pt x="409" y="79"/>
                </a:lnTo>
                <a:lnTo>
                  <a:pt x="418" y="86"/>
                </a:lnTo>
                <a:lnTo>
                  <a:pt x="418" y="86"/>
                </a:lnTo>
                <a:lnTo>
                  <a:pt x="412" y="88"/>
                </a:lnTo>
                <a:lnTo>
                  <a:pt x="412" y="88"/>
                </a:lnTo>
                <a:close/>
                <a:moveTo>
                  <a:pt x="407" y="79"/>
                </a:moveTo>
                <a:lnTo>
                  <a:pt x="407" y="79"/>
                </a:lnTo>
                <a:lnTo>
                  <a:pt x="399" y="83"/>
                </a:lnTo>
                <a:lnTo>
                  <a:pt x="398" y="83"/>
                </a:lnTo>
                <a:lnTo>
                  <a:pt x="397" y="83"/>
                </a:lnTo>
                <a:lnTo>
                  <a:pt x="403" y="76"/>
                </a:lnTo>
                <a:lnTo>
                  <a:pt x="403" y="76"/>
                </a:lnTo>
                <a:lnTo>
                  <a:pt x="403" y="74"/>
                </a:lnTo>
                <a:lnTo>
                  <a:pt x="403" y="74"/>
                </a:lnTo>
                <a:lnTo>
                  <a:pt x="408" y="78"/>
                </a:lnTo>
                <a:lnTo>
                  <a:pt x="408" y="78"/>
                </a:lnTo>
                <a:lnTo>
                  <a:pt x="408" y="79"/>
                </a:lnTo>
                <a:lnTo>
                  <a:pt x="408" y="79"/>
                </a:lnTo>
                <a:lnTo>
                  <a:pt x="407" y="79"/>
                </a:lnTo>
                <a:lnTo>
                  <a:pt x="407" y="79"/>
                </a:lnTo>
                <a:close/>
                <a:moveTo>
                  <a:pt x="402" y="74"/>
                </a:moveTo>
                <a:lnTo>
                  <a:pt x="402" y="74"/>
                </a:lnTo>
                <a:lnTo>
                  <a:pt x="398" y="74"/>
                </a:lnTo>
                <a:lnTo>
                  <a:pt x="394" y="75"/>
                </a:lnTo>
                <a:lnTo>
                  <a:pt x="394" y="75"/>
                </a:lnTo>
                <a:lnTo>
                  <a:pt x="394" y="73"/>
                </a:lnTo>
                <a:lnTo>
                  <a:pt x="395" y="72"/>
                </a:lnTo>
                <a:lnTo>
                  <a:pt x="396" y="71"/>
                </a:lnTo>
                <a:lnTo>
                  <a:pt x="398" y="72"/>
                </a:lnTo>
                <a:lnTo>
                  <a:pt x="398" y="72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close/>
                <a:moveTo>
                  <a:pt x="394" y="80"/>
                </a:moveTo>
                <a:lnTo>
                  <a:pt x="394" y="80"/>
                </a:lnTo>
                <a:lnTo>
                  <a:pt x="394" y="77"/>
                </a:lnTo>
                <a:lnTo>
                  <a:pt x="394" y="77"/>
                </a:lnTo>
                <a:lnTo>
                  <a:pt x="396" y="77"/>
                </a:lnTo>
                <a:lnTo>
                  <a:pt x="396" y="77"/>
                </a:lnTo>
                <a:lnTo>
                  <a:pt x="394" y="80"/>
                </a:lnTo>
                <a:lnTo>
                  <a:pt x="394" y="80"/>
                </a:lnTo>
                <a:close/>
                <a:moveTo>
                  <a:pt x="395" y="92"/>
                </a:moveTo>
                <a:lnTo>
                  <a:pt x="395" y="92"/>
                </a:lnTo>
                <a:lnTo>
                  <a:pt x="395" y="89"/>
                </a:lnTo>
                <a:lnTo>
                  <a:pt x="395" y="86"/>
                </a:lnTo>
                <a:lnTo>
                  <a:pt x="395" y="86"/>
                </a:lnTo>
                <a:lnTo>
                  <a:pt x="402" y="84"/>
                </a:lnTo>
                <a:lnTo>
                  <a:pt x="403" y="84"/>
                </a:lnTo>
                <a:lnTo>
                  <a:pt x="403" y="86"/>
                </a:lnTo>
                <a:lnTo>
                  <a:pt x="403" y="86"/>
                </a:lnTo>
                <a:lnTo>
                  <a:pt x="398" y="90"/>
                </a:lnTo>
                <a:lnTo>
                  <a:pt x="394" y="95"/>
                </a:lnTo>
                <a:lnTo>
                  <a:pt x="394" y="95"/>
                </a:lnTo>
                <a:lnTo>
                  <a:pt x="394" y="96"/>
                </a:lnTo>
                <a:lnTo>
                  <a:pt x="394" y="96"/>
                </a:lnTo>
                <a:lnTo>
                  <a:pt x="383" y="103"/>
                </a:lnTo>
                <a:lnTo>
                  <a:pt x="377" y="106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0" y="108"/>
                </a:lnTo>
                <a:lnTo>
                  <a:pt x="370" y="108"/>
                </a:lnTo>
                <a:lnTo>
                  <a:pt x="373" y="105"/>
                </a:lnTo>
                <a:lnTo>
                  <a:pt x="377" y="103"/>
                </a:lnTo>
                <a:lnTo>
                  <a:pt x="377" y="103"/>
                </a:lnTo>
                <a:lnTo>
                  <a:pt x="378" y="101"/>
                </a:lnTo>
                <a:lnTo>
                  <a:pt x="379" y="99"/>
                </a:lnTo>
                <a:lnTo>
                  <a:pt x="379" y="99"/>
                </a:lnTo>
                <a:lnTo>
                  <a:pt x="384" y="99"/>
                </a:lnTo>
                <a:lnTo>
                  <a:pt x="388" y="98"/>
                </a:lnTo>
                <a:lnTo>
                  <a:pt x="392" y="95"/>
                </a:lnTo>
                <a:lnTo>
                  <a:pt x="395" y="92"/>
                </a:lnTo>
                <a:lnTo>
                  <a:pt x="395" y="92"/>
                </a:lnTo>
                <a:close/>
                <a:moveTo>
                  <a:pt x="367" y="97"/>
                </a:moveTo>
                <a:lnTo>
                  <a:pt x="367" y="97"/>
                </a:lnTo>
                <a:lnTo>
                  <a:pt x="374" y="98"/>
                </a:lnTo>
                <a:lnTo>
                  <a:pt x="374" y="98"/>
                </a:lnTo>
                <a:lnTo>
                  <a:pt x="360" y="104"/>
                </a:lnTo>
                <a:lnTo>
                  <a:pt x="360" y="104"/>
                </a:lnTo>
                <a:lnTo>
                  <a:pt x="364" y="101"/>
                </a:lnTo>
                <a:lnTo>
                  <a:pt x="367" y="98"/>
                </a:lnTo>
                <a:lnTo>
                  <a:pt x="367" y="98"/>
                </a:lnTo>
                <a:lnTo>
                  <a:pt x="367" y="97"/>
                </a:lnTo>
                <a:lnTo>
                  <a:pt x="367" y="97"/>
                </a:lnTo>
                <a:close/>
                <a:moveTo>
                  <a:pt x="356" y="100"/>
                </a:moveTo>
                <a:lnTo>
                  <a:pt x="356" y="100"/>
                </a:lnTo>
                <a:lnTo>
                  <a:pt x="353" y="102"/>
                </a:lnTo>
                <a:lnTo>
                  <a:pt x="353" y="101"/>
                </a:lnTo>
                <a:lnTo>
                  <a:pt x="353" y="101"/>
                </a:lnTo>
                <a:lnTo>
                  <a:pt x="356" y="96"/>
                </a:lnTo>
                <a:lnTo>
                  <a:pt x="356" y="96"/>
                </a:lnTo>
                <a:lnTo>
                  <a:pt x="357" y="95"/>
                </a:lnTo>
                <a:lnTo>
                  <a:pt x="357" y="95"/>
                </a:lnTo>
                <a:lnTo>
                  <a:pt x="364" y="96"/>
                </a:lnTo>
                <a:lnTo>
                  <a:pt x="364" y="96"/>
                </a:lnTo>
                <a:lnTo>
                  <a:pt x="356" y="100"/>
                </a:lnTo>
                <a:lnTo>
                  <a:pt x="356" y="100"/>
                </a:lnTo>
                <a:close/>
                <a:moveTo>
                  <a:pt x="347" y="99"/>
                </a:moveTo>
                <a:lnTo>
                  <a:pt x="347" y="99"/>
                </a:lnTo>
                <a:lnTo>
                  <a:pt x="346" y="98"/>
                </a:lnTo>
                <a:lnTo>
                  <a:pt x="346" y="98"/>
                </a:lnTo>
                <a:lnTo>
                  <a:pt x="346" y="96"/>
                </a:lnTo>
                <a:lnTo>
                  <a:pt x="348" y="95"/>
                </a:lnTo>
                <a:lnTo>
                  <a:pt x="354" y="95"/>
                </a:lnTo>
                <a:lnTo>
                  <a:pt x="354" y="95"/>
                </a:lnTo>
                <a:lnTo>
                  <a:pt x="347" y="99"/>
                </a:lnTo>
                <a:lnTo>
                  <a:pt x="347" y="99"/>
                </a:lnTo>
                <a:close/>
                <a:moveTo>
                  <a:pt x="349" y="102"/>
                </a:moveTo>
                <a:lnTo>
                  <a:pt x="349" y="102"/>
                </a:lnTo>
                <a:lnTo>
                  <a:pt x="348" y="101"/>
                </a:lnTo>
                <a:lnTo>
                  <a:pt x="348" y="101"/>
                </a:lnTo>
                <a:lnTo>
                  <a:pt x="352" y="99"/>
                </a:lnTo>
                <a:lnTo>
                  <a:pt x="349" y="102"/>
                </a:lnTo>
                <a:lnTo>
                  <a:pt x="349" y="102"/>
                </a:lnTo>
                <a:close/>
                <a:moveTo>
                  <a:pt x="356" y="105"/>
                </a:moveTo>
                <a:lnTo>
                  <a:pt x="356" y="105"/>
                </a:lnTo>
                <a:lnTo>
                  <a:pt x="353" y="104"/>
                </a:lnTo>
                <a:lnTo>
                  <a:pt x="353" y="104"/>
                </a:lnTo>
                <a:lnTo>
                  <a:pt x="358" y="102"/>
                </a:lnTo>
                <a:lnTo>
                  <a:pt x="358" y="102"/>
                </a:lnTo>
                <a:lnTo>
                  <a:pt x="358" y="103"/>
                </a:lnTo>
                <a:lnTo>
                  <a:pt x="356" y="105"/>
                </a:lnTo>
                <a:lnTo>
                  <a:pt x="356" y="105"/>
                </a:lnTo>
                <a:close/>
                <a:moveTo>
                  <a:pt x="375" y="100"/>
                </a:moveTo>
                <a:lnTo>
                  <a:pt x="375" y="100"/>
                </a:lnTo>
                <a:lnTo>
                  <a:pt x="368" y="107"/>
                </a:lnTo>
                <a:lnTo>
                  <a:pt x="368" y="107"/>
                </a:lnTo>
                <a:lnTo>
                  <a:pt x="360" y="106"/>
                </a:lnTo>
                <a:lnTo>
                  <a:pt x="360" y="106"/>
                </a:lnTo>
                <a:lnTo>
                  <a:pt x="368" y="103"/>
                </a:lnTo>
                <a:lnTo>
                  <a:pt x="375" y="100"/>
                </a:lnTo>
                <a:lnTo>
                  <a:pt x="375" y="100"/>
                </a:lnTo>
                <a:close/>
                <a:moveTo>
                  <a:pt x="397" y="97"/>
                </a:moveTo>
                <a:lnTo>
                  <a:pt x="397" y="97"/>
                </a:lnTo>
                <a:lnTo>
                  <a:pt x="400" y="96"/>
                </a:lnTo>
                <a:lnTo>
                  <a:pt x="400" y="96"/>
                </a:lnTo>
                <a:lnTo>
                  <a:pt x="393" y="102"/>
                </a:lnTo>
                <a:lnTo>
                  <a:pt x="393" y="102"/>
                </a:lnTo>
                <a:lnTo>
                  <a:pt x="382" y="109"/>
                </a:lnTo>
                <a:lnTo>
                  <a:pt x="382" y="109"/>
                </a:lnTo>
                <a:lnTo>
                  <a:pt x="378" y="109"/>
                </a:lnTo>
                <a:lnTo>
                  <a:pt x="374" y="109"/>
                </a:lnTo>
                <a:lnTo>
                  <a:pt x="374" y="109"/>
                </a:lnTo>
                <a:lnTo>
                  <a:pt x="380" y="106"/>
                </a:lnTo>
                <a:lnTo>
                  <a:pt x="386" y="104"/>
                </a:lnTo>
                <a:lnTo>
                  <a:pt x="397" y="97"/>
                </a:lnTo>
                <a:lnTo>
                  <a:pt x="397" y="97"/>
                </a:lnTo>
                <a:close/>
                <a:moveTo>
                  <a:pt x="423" y="88"/>
                </a:moveTo>
                <a:lnTo>
                  <a:pt x="423" y="88"/>
                </a:lnTo>
                <a:lnTo>
                  <a:pt x="429" y="90"/>
                </a:lnTo>
                <a:lnTo>
                  <a:pt x="429" y="90"/>
                </a:lnTo>
                <a:lnTo>
                  <a:pt x="415" y="97"/>
                </a:lnTo>
                <a:lnTo>
                  <a:pt x="415" y="97"/>
                </a:lnTo>
                <a:lnTo>
                  <a:pt x="414" y="98"/>
                </a:lnTo>
                <a:lnTo>
                  <a:pt x="414" y="98"/>
                </a:lnTo>
                <a:lnTo>
                  <a:pt x="412" y="98"/>
                </a:lnTo>
                <a:lnTo>
                  <a:pt x="412" y="98"/>
                </a:lnTo>
                <a:lnTo>
                  <a:pt x="418" y="94"/>
                </a:lnTo>
                <a:lnTo>
                  <a:pt x="423" y="88"/>
                </a:lnTo>
                <a:lnTo>
                  <a:pt x="423" y="88"/>
                </a:lnTo>
                <a:close/>
                <a:moveTo>
                  <a:pt x="434" y="69"/>
                </a:moveTo>
                <a:lnTo>
                  <a:pt x="434" y="69"/>
                </a:lnTo>
                <a:lnTo>
                  <a:pt x="438" y="68"/>
                </a:lnTo>
                <a:lnTo>
                  <a:pt x="441" y="67"/>
                </a:lnTo>
                <a:lnTo>
                  <a:pt x="450" y="65"/>
                </a:lnTo>
                <a:lnTo>
                  <a:pt x="450" y="65"/>
                </a:lnTo>
                <a:lnTo>
                  <a:pt x="445" y="67"/>
                </a:lnTo>
                <a:lnTo>
                  <a:pt x="440" y="70"/>
                </a:lnTo>
                <a:lnTo>
                  <a:pt x="440" y="70"/>
                </a:lnTo>
                <a:lnTo>
                  <a:pt x="436" y="70"/>
                </a:lnTo>
                <a:lnTo>
                  <a:pt x="434" y="69"/>
                </a:lnTo>
                <a:lnTo>
                  <a:pt x="434" y="69"/>
                </a:lnTo>
                <a:close/>
                <a:moveTo>
                  <a:pt x="456" y="74"/>
                </a:moveTo>
                <a:lnTo>
                  <a:pt x="456" y="74"/>
                </a:lnTo>
                <a:lnTo>
                  <a:pt x="464" y="73"/>
                </a:lnTo>
                <a:lnTo>
                  <a:pt x="464" y="73"/>
                </a:lnTo>
                <a:lnTo>
                  <a:pt x="458" y="76"/>
                </a:lnTo>
                <a:lnTo>
                  <a:pt x="458" y="76"/>
                </a:lnTo>
                <a:lnTo>
                  <a:pt x="456" y="74"/>
                </a:lnTo>
                <a:lnTo>
                  <a:pt x="456" y="74"/>
                </a:lnTo>
                <a:close/>
                <a:moveTo>
                  <a:pt x="451" y="71"/>
                </a:moveTo>
                <a:lnTo>
                  <a:pt x="451" y="71"/>
                </a:lnTo>
                <a:lnTo>
                  <a:pt x="449" y="71"/>
                </a:lnTo>
                <a:lnTo>
                  <a:pt x="449" y="71"/>
                </a:lnTo>
                <a:lnTo>
                  <a:pt x="452" y="70"/>
                </a:lnTo>
                <a:lnTo>
                  <a:pt x="452" y="70"/>
                </a:lnTo>
                <a:lnTo>
                  <a:pt x="451" y="71"/>
                </a:lnTo>
                <a:lnTo>
                  <a:pt x="451" y="71"/>
                </a:lnTo>
                <a:close/>
                <a:moveTo>
                  <a:pt x="425" y="100"/>
                </a:moveTo>
                <a:lnTo>
                  <a:pt x="425" y="100"/>
                </a:lnTo>
                <a:lnTo>
                  <a:pt x="424" y="100"/>
                </a:lnTo>
                <a:lnTo>
                  <a:pt x="424" y="100"/>
                </a:lnTo>
                <a:lnTo>
                  <a:pt x="425" y="98"/>
                </a:lnTo>
                <a:lnTo>
                  <a:pt x="425" y="98"/>
                </a:lnTo>
                <a:lnTo>
                  <a:pt x="432" y="91"/>
                </a:lnTo>
                <a:lnTo>
                  <a:pt x="432" y="91"/>
                </a:lnTo>
                <a:lnTo>
                  <a:pt x="438" y="93"/>
                </a:lnTo>
                <a:lnTo>
                  <a:pt x="438" y="93"/>
                </a:lnTo>
                <a:lnTo>
                  <a:pt x="434" y="95"/>
                </a:lnTo>
                <a:lnTo>
                  <a:pt x="434" y="95"/>
                </a:lnTo>
                <a:lnTo>
                  <a:pt x="425" y="100"/>
                </a:lnTo>
                <a:lnTo>
                  <a:pt x="425" y="100"/>
                </a:lnTo>
                <a:close/>
                <a:moveTo>
                  <a:pt x="428" y="92"/>
                </a:moveTo>
                <a:lnTo>
                  <a:pt x="428" y="92"/>
                </a:lnTo>
                <a:lnTo>
                  <a:pt x="422" y="99"/>
                </a:lnTo>
                <a:lnTo>
                  <a:pt x="422" y="99"/>
                </a:lnTo>
                <a:lnTo>
                  <a:pt x="418" y="98"/>
                </a:lnTo>
                <a:lnTo>
                  <a:pt x="418" y="98"/>
                </a:lnTo>
                <a:lnTo>
                  <a:pt x="424" y="95"/>
                </a:lnTo>
                <a:lnTo>
                  <a:pt x="428" y="92"/>
                </a:lnTo>
                <a:lnTo>
                  <a:pt x="428" y="92"/>
                </a:lnTo>
                <a:close/>
                <a:moveTo>
                  <a:pt x="438" y="95"/>
                </a:moveTo>
                <a:lnTo>
                  <a:pt x="438" y="95"/>
                </a:lnTo>
                <a:lnTo>
                  <a:pt x="442" y="93"/>
                </a:lnTo>
                <a:lnTo>
                  <a:pt x="442" y="93"/>
                </a:lnTo>
                <a:lnTo>
                  <a:pt x="444" y="93"/>
                </a:lnTo>
                <a:lnTo>
                  <a:pt x="444" y="93"/>
                </a:lnTo>
                <a:lnTo>
                  <a:pt x="443" y="94"/>
                </a:lnTo>
                <a:lnTo>
                  <a:pt x="443" y="94"/>
                </a:lnTo>
                <a:lnTo>
                  <a:pt x="437" y="99"/>
                </a:lnTo>
                <a:lnTo>
                  <a:pt x="431" y="104"/>
                </a:lnTo>
                <a:lnTo>
                  <a:pt x="431" y="104"/>
                </a:lnTo>
                <a:lnTo>
                  <a:pt x="427" y="101"/>
                </a:lnTo>
                <a:lnTo>
                  <a:pt x="427" y="101"/>
                </a:lnTo>
                <a:lnTo>
                  <a:pt x="438" y="95"/>
                </a:lnTo>
                <a:lnTo>
                  <a:pt x="438" y="95"/>
                </a:lnTo>
                <a:close/>
                <a:moveTo>
                  <a:pt x="14" y="385"/>
                </a:moveTo>
                <a:lnTo>
                  <a:pt x="14" y="385"/>
                </a:lnTo>
                <a:lnTo>
                  <a:pt x="15" y="386"/>
                </a:lnTo>
                <a:lnTo>
                  <a:pt x="15" y="386"/>
                </a:lnTo>
                <a:lnTo>
                  <a:pt x="23" y="384"/>
                </a:lnTo>
                <a:lnTo>
                  <a:pt x="24" y="383"/>
                </a:lnTo>
                <a:lnTo>
                  <a:pt x="25" y="384"/>
                </a:lnTo>
                <a:lnTo>
                  <a:pt x="25" y="385"/>
                </a:lnTo>
                <a:lnTo>
                  <a:pt x="23" y="387"/>
                </a:lnTo>
                <a:lnTo>
                  <a:pt x="23" y="387"/>
                </a:lnTo>
                <a:lnTo>
                  <a:pt x="20" y="391"/>
                </a:lnTo>
                <a:lnTo>
                  <a:pt x="16" y="395"/>
                </a:lnTo>
                <a:lnTo>
                  <a:pt x="16" y="395"/>
                </a:lnTo>
                <a:lnTo>
                  <a:pt x="14" y="385"/>
                </a:lnTo>
                <a:lnTo>
                  <a:pt x="14" y="385"/>
                </a:lnTo>
                <a:close/>
                <a:moveTo>
                  <a:pt x="11" y="366"/>
                </a:moveTo>
                <a:lnTo>
                  <a:pt x="11" y="366"/>
                </a:lnTo>
                <a:lnTo>
                  <a:pt x="17" y="362"/>
                </a:lnTo>
                <a:lnTo>
                  <a:pt x="24" y="360"/>
                </a:lnTo>
                <a:lnTo>
                  <a:pt x="24" y="360"/>
                </a:lnTo>
                <a:lnTo>
                  <a:pt x="29" y="359"/>
                </a:lnTo>
                <a:lnTo>
                  <a:pt x="29" y="359"/>
                </a:lnTo>
                <a:lnTo>
                  <a:pt x="28" y="360"/>
                </a:lnTo>
                <a:lnTo>
                  <a:pt x="28" y="360"/>
                </a:lnTo>
                <a:lnTo>
                  <a:pt x="24" y="364"/>
                </a:lnTo>
                <a:lnTo>
                  <a:pt x="24" y="364"/>
                </a:lnTo>
                <a:lnTo>
                  <a:pt x="18" y="369"/>
                </a:lnTo>
                <a:lnTo>
                  <a:pt x="12" y="374"/>
                </a:lnTo>
                <a:lnTo>
                  <a:pt x="12" y="374"/>
                </a:lnTo>
                <a:lnTo>
                  <a:pt x="11" y="366"/>
                </a:lnTo>
                <a:lnTo>
                  <a:pt x="11" y="366"/>
                </a:lnTo>
                <a:close/>
                <a:moveTo>
                  <a:pt x="12" y="377"/>
                </a:moveTo>
                <a:lnTo>
                  <a:pt x="12" y="377"/>
                </a:lnTo>
                <a:lnTo>
                  <a:pt x="18" y="374"/>
                </a:lnTo>
                <a:lnTo>
                  <a:pt x="18" y="374"/>
                </a:lnTo>
                <a:lnTo>
                  <a:pt x="22" y="372"/>
                </a:lnTo>
                <a:lnTo>
                  <a:pt x="25" y="373"/>
                </a:lnTo>
                <a:lnTo>
                  <a:pt x="25" y="373"/>
                </a:lnTo>
                <a:lnTo>
                  <a:pt x="20" y="378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close/>
                <a:moveTo>
                  <a:pt x="28" y="391"/>
                </a:moveTo>
                <a:lnTo>
                  <a:pt x="28" y="391"/>
                </a:lnTo>
                <a:lnTo>
                  <a:pt x="28" y="391"/>
                </a:lnTo>
                <a:lnTo>
                  <a:pt x="28" y="391"/>
                </a:lnTo>
                <a:lnTo>
                  <a:pt x="23" y="393"/>
                </a:lnTo>
                <a:lnTo>
                  <a:pt x="21" y="393"/>
                </a:lnTo>
                <a:lnTo>
                  <a:pt x="23" y="390"/>
                </a:lnTo>
                <a:lnTo>
                  <a:pt x="23" y="390"/>
                </a:lnTo>
                <a:lnTo>
                  <a:pt x="26" y="387"/>
                </a:lnTo>
                <a:lnTo>
                  <a:pt x="28" y="383"/>
                </a:lnTo>
                <a:lnTo>
                  <a:pt x="28" y="383"/>
                </a:lnTo>
                <a:lnTo>
                  <a:pt x="28" y="391"/>
                </a:lnTo>
                <a:lnTo>
                  <a:pt x="28" y="391"/>
                </a:lnTo>
                <a:close/>
                <a:moveTo>
                  <a:pt x="17" y="397"/>
                </a:moveTo>
                <a:lnTo>
                  <a:pt x="17" y="397"/>
                </a:lnTo>
                <a:lnTo>
                  <a:pt x="24" y="395"/>
                </a:lnTo>
                <a:lnTo>
                  <a:pt x="26" y="394"/>
                </a:lnTo>
                <a:lnTo>
                  <a:pt x="27" y="395"/>
                </a:lnTo>
                <a:lnTo>
                  <a:pt x="26" y="397"/>
                </a:lnTo>
                <a:lnTo>
                  <a:pt x="26" y="397"/>
                </a:lnTo>
                <a:lnTo>
                  <a:pt x="21" y="403"/>
                </a:lnTo>
                <a:lnTo>
                  <a:pt x="21" y="403"/>
                </a:lnTo>
                <a:lnTo>
                  <a:pt x="20" y="407"/>
                </a:lnTo>
                <a:lnTo>
                  <a:pt x="20" y="409"/>
                </a:lnTo>
                <a:lnTo>
                  <a:pt x="20" y="409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close/>
                <a:moveTo>
                  <a:pt x="22" y="414"/>
                </a:moveTo>
                <a:lnTo>
                  <a:pt x="22" y="414"/>
                </a:lnTo>
                <a:lnTo>
                  <a:pt x="22" y="414"/>
                </a:lnTo>
                <a:lnTo>
                  <a:pt x="22" y="414"/>
                </a:lnTo>
                <a:lnTo>
                  <a:pt x="21" y="415"/>
                </a:lnTo>
                <a:lnTo>
                  <a:pt x="21" y="415"/>
                </a:lnTo>
                <a:lnTo>
                  <a:pt x="21" y="413"/>
                </a:lnTo>
                <a:lnTo>
                  <a:pt x="21" y="413"/>
                </a:lnTo>
                <a:lnTo>
                  <a:pt x="22" y="414"/>
                </a:lnTo>
                <a:lnTo>
                  <a:pt x="22" y="414"/>
                </a:lnTo>
                <a:close/>
                <a:moveTo>
                  <a:pt x="23" y="411"/>
                </a:moveTo>
                <a:lnTo>
                  <a:pt x="23" y="411"/>
                </a:lnTo>
                <a:lnTo>
                  <a:pt x="22" y="408"/>
                </a:lnTo>
                <a:lnTo>
                  <a:pt x="23" y="404"/>
                </a:lnTo>
                <a:lnTo>
                  <a:pt x="27" y="399"/>
                </a:lnTo>
                <a:lnTo>
                  <a:pt x="27" y="399"/>
                </a:lnTo>
                <a:lnTo>
                  <a:pt x="25" y="403"/>
                </a:lnTo>
                <a:lnTo>
                  <a:pt x="25" y="403"/>
                </a:lnTo>
                <a:lnTo>
                  <a:pt x="23" y="411"/>
                </a:lnTo>
                <a:lnTo>
                  <a:pt x="23" y="411"/>
                </a:lnTo>
                <a:close/>
                <a:moveTo>
                  <a:pt x="28" y="375"/>
                </a:moveTo>
                <a:lnTo>
                  <a:pt x="28" y="375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2" y="382"/>
                </a:lnTo>
                <a:lnTo>
                  <a:pt x="22" y="382"/>
                </a:lnTo>
                <a:lnTo>
                  <a:pt x="18" y="383"/>
                </a:lnTo>
                <a:lnTo>
                  <a:pt x="17" y="383"/>
                </a:lnTo>
                <a:lnTo>
                  <a:pt x="18" y="382"/>
                </a:lnTo>
                <a:lnTo>
                  <a:pt x="22" y="379"/>
                </a:lnTo>
                <a:lnTo>
                  <a:pt x="22" y="379"/>
                </a:lnTo>
                <a:lnTo>
                  <a:pt x="28" y="373"/>
                </a:lnTo>
                <a:lnTo>
                  <a:pt x="28" y="373"/>
                </a:lnTo>
                <a:lnTo>
                  <a:pt x="28" y="375"/>
                </a:lnTo>
                <a:lnTo>
                  <a:pt x="28" y="375"/>
                </a:lnTo>
                <a:close/>
                <a:moveTo>
                  <a:pt x="28" y="368"/>
                </a:moveTo>
                <a:lnTo>
                  <a:pt x="28" y="368"/>
                </a:lnTo>
                <a:lnTo>
                  <a:pt x="23" y="369"/>
                </a:lnTo>
                <a:lnTo>
                  <a:pt x="23" y="369"/>
                </a:lnTo>
                <a:lnTo>
                  <a:pt x="17" y="372"/>
                </a:lnTo>
                <a:lnTo>
                  <a:pt x="17" y="372"/>
                </a:lnTo>
                <a:lnTo>
                  <a:pt x="14" y="374"/>
                </a:lnTo>
                <a:lnTo>
                  <a:pt x="16" y="373"/>
                </a:lnTo>
                <a:lnTo>
                  <a:pt x="16" y="373"/>
                </a:lnTo>
                <a:lnTo>
                  <a:pt x="22" y="368"/>
                </a:lnTo>
                <a:lnTo>
                  <a:pt x="28" y="363"/>
                </a:lnTo>
                <a:lnTo>
                  <a:pt x="28" y="363"/>
                </a:lnTo>
                <a:lnTo>
                  <a:pt x="28" y="368"/>
                </a:lnTo>
                <a:lnTo>
                  <a:pt x="28" y="368"/>
                </a:lnTo>
                <a:close/>
                <a:moveTo>
                  <a:pt x="30" y="356"/>
                </a:moveTo>
                <a:lnTo>
                  <a:pt x="30" y="356"/>
                </a:lnTo>
                <a:lnTo>
                  <a:pt x="20" y="359"/>
                </a:lnTo>
                <a:lnTo>
                  <a:pt x="10" y="363"/>
                </a:lnTo>
                <a:lnTo>
                  <a:pt x="10" y="363"/>
                </a:lnTo>
                <a:lnTo>
                  <a:pt x="10" y="357"/>
                </a:lnTo>
                <a:lnTo>
                  <a:pt x="10" y="357"/>
                </a:lnTo>
                <a:lnTo>
                  <a:pt x="18" y="354"/>
                </a:lnTo>
                <a:lnTo>
                  <a:pt x="27" y="351"/>
                </a:lnTo>
                <a:lnTo>
                  <a:pt x="44" y="342"/>
                </a:lnTo>
                <a:lnTo>
                  <a:pt x="44" y="342"/>
                </a:lnTo>
                <a:lnTo>
                  <a:pt x="57" y="336"/>
                </a:lnTo>
                <a:lnTo>
                  <a:pt x="57" y="336"/>
                </a:lnTo>
                <a:lnTo>
                  <a:pt x="62" y="335"/>
                </a:lnTo>
                <a:lnTo>
                  <a:pt x="58" y="337"/>
                </a:lnTo>
                <a:lnTo>
                  <a:pt x="58" y="337"/>
                </a:lnTo>
                <a:lnTo>
                  <a:pt x="45" y="347"/>
                </a:lnTo>
                <a:lnTo>
                  <a:pt x="45" y="347"/>
                </a:lnTo>
                <a:lnTo>
                  <a:pt x="42" y="346"/>
                </a:lnTo>
                <a:lnTo>
                  <a:pt x="37" y="347"/>
                </a:lnTo>
                <a:lnTo>
                  <a:pt x="37" y="347"/>
                </a:lnTo>
                <a:lnTo>
                  <a:pt x="33" y="351"/>
                </a:lnTo>
                <a:lnTo>
                  <a:pt x="30" y="356"/>
                </a:lnTo>
                <a:lnTo>
                  <a:pt x="30" y="356"/>
                </a:lnTo>
                <a:close/>
                <a:moveTo>
                  <a:pt x="30" y="222"/>
                </a:moveTo>
                <a:lnTo>
                  <a:pt x="30" y="222"/>
                </a:lnTo>
                <a:lnTo>
                  <a:pt x="35" y="220"/>
                </a:lnTo>
                <a:lnTo>
                  <a:pt x="40" y="218"/>
                </a:lnTo>
                <a:lnTo>
                  <a:pt x="40" y="218"/>
                </a:lnTo>
                <a:lnTo>
                  <a:pt x="48" y="214"/>
                </a:lnTo>
                <a:lnTo>
                  <a:pt x="50" y="213"/>
                </a:lnTo>
                <a:lnTo>
                  <a:pt x="46" y="216"/>
                </a:lnTo>
                <a:lnTo>
                  <a:pt x="46" y="216"/>
                </a:lnTo>
                <a:lnTo>
                  <a:pt x="37" y="221"/>
                </a:lnTo>
                <a:lnTo>
                  <a:pt x="28" y="226"/>
                </a:lnTo>
                <a:lnTo>
                  <a:pt x="28" y="226"/>
                </a:lnTo>
                <a:lnTo>
                  <a:pt x="30" y="222"/>
                </a:lnTo>
                <a:lnTo>
                  <a:pt x="30" y="222"/>
                </a:lnTo>
                <a:close/>
                <a:moveTo>
                  <a:pt x="56" y="173"/>
                </a:moveTo>
                <a:lnTo>
                  <a:pt x="56" y="173"/>
                </a:lnTo>
                <a:lnTo>
                  <a:pt x="60" y="172"/>
                </a:lnTo>
                <a:lnTo>
                  <a:pt x="55" y="175"/>
                </a:lnTo>
                <a:lnTo>
                  <a:pt x="55" y="175"/>
                </a:lnTo>
                <a:lnTo>
                  <a:pt x="56" y="173"/>
                </a:lnTo>
                <a:lnTo>
                  <a:pt x="56" y="173"/>
                </a:lnTo>
                <a:close/>
                <a:moveTo>
                  <a:pt x="52" y="180"/>
                </a:moveTo>
                <a:lnTo>
                  <a:pt x="52" y="180"/>
                </a:lnTo>
                <a:lnTo>
                  <a:pt x="63" y="176"/>
                </a:lnTo>
                <a:lnTo>
                  <a:pt x="63" y="176"/>
                </a:lnTo>
                <a:lnTo>
                  <a:pt x="58" y="179"/>
                </a:lnTo>
                <a:lnTo>
                  <a:pt x="54" y="182"/>
                </a:lnTo>
                <a:lnTo>
                  <a:pt x="54" y="182"/>
                </a:lnTo>
                <a:lnTo>
                  <a:pt x="50" y="184"/>
                </a:lnTo>
                <a:lnTo>
                  <a:pt x="50" y="184"/>
                </a:lnTo>
                <a:lnTo>
                  <a:pt x="52" y="180"/>
                </a:lnTo>
                <a:lnTo>
                  <a:pt x="52" y="180"/>
                </a:lnTo>
                <a:close/>
                <a:moveTo>
                  <a:pt x="44" y="193"/>
                </a:moveTo>
                <a:lnTo>
                  <a:pt x="44" y="193"/>
                </a:lnTo>
                <a:lnTo>
                  <a:pt x="50" y="191"/>
                </a:lnTo>
                <a:lnTo>
                  <a:pt x="50" y="191"/>
                </a:lnTo>
                <a:lnTo>
                  <a:pt x="61" y="187"/>
                </a:lnTo>
                <a:lnTo>
                  <a:pt x="63" y="186"/>
                </a:lnTo>
                <a:lnTo>
                  <a:pt x="63" y="187"/>
                </a:lnTo>
                <a:lnTo>
                  <a:pt x="58" y="191"/>
                </a:lnTo>
                <a:lnTo>
                  <a:pt x="58" y="191"/>
                </a:lnTo>
                <a:lnTo>
                  <a:pt x="49" y="196"/>
                </a:lnTo>
                <a:lnTo>
                  <a:pt x="39" y="202"/>
                </a:lnTo>
                <a:lnTo>
                  <a:pt x="39" y="202"/>
                </a:lnTo>
                <a:lnTo>
                  <a:pt x="44" y="193"/>
                </a:lnTo>
                <a:lnTo>
                  <a:pt x="44" y="193"/>
                </a:lnTo>
                <a:close/>
                <a:moveTo>
                  <a:pt x="36" y="207"/>
                </a:moveTo>
                <a:lnTo>
                  <a:pt x="36" y="207"/>
                </a:lnTo>
                <a:lnTo>
                  <a:pt x="42" y="206"/>
                </a:lnTo>
                <a:lnTo>
                  <a:pt x="47" y="205"/>
                </a:lnTo>
                <a:lnTo>
                  <a:pt x="47" y="205"/>
                </a:lnTo>
                <a:lnTo>
                  <a:pt x="63" y="198"/>
                </a:lnTo>
                <a:lnTo>
                  <a:pt x="63" y="198"/>
                </a:lnTo>
                <a:lnTo>
                  <a:pt x="54" y="202"/>
                </a:lnTo>
                <a:lnTo>
                  <a:pt x="54" y="202"/>
                </a:lnTo>
                <a:lnTo>
                  <a:pt x="44" y="207"/>
                </a:lnTo>
                <a:lnTo>
                  <a:pt x="38" y="210"/>
                </a:lnTo>
                <a:lnTo>
                  <a:pt x="34" y="213"/>
                </a:lnTo>
                <a:lnTo>
                  <a:pt x="34" y="213"/>
                </a:lnTo>
                <a:lnTo>
                  <a:pt x="36" y="207"/>
                </a:lnTo>
                <a:lnTo>
                  <a:pt x="36" y="207"/>
                </a:lnTo>
                <a:close/>
                <a:moveTo>
                  <a:pt x="25" y="233"/>
                </a:moveTo>
                <a:lnTo>
                  <a:pt x="25" y="233"/>
                </a:lnTo>
                <a:lnTo>
                  <a:pt x="37" y="229"/>
                </a:lnTo>
                <a:lnTo>
                  <a:pt x="37" y="229"/>
                </a:lnTo>
                <a:lnTo>
                  <a:pt x="49" y="225"/>
                </a:lnTo>
                <a:lnTo>
                  <a:pt x="51" y="225"/>
                </a:lnTo>
                <a:lnTo>
                  <a:pt x="52" y="225"/>
                </a:lnTo>
                <a:lnTo>
                  <a:pt x="47" y="229"/>
                </a:lnTo>
                <a:lnTo>
                  <a:pt x="47" y="229"/>
                </a:lnTo>
                <a:lnTo>
                  <a:pt x="40" y="232"/>
                </a:lnTo>
                <a:lnTo>
                  <a:pt x="34" y="236"/>
                </a:lnTo>
                <a:lnTo>
                  <a:pt x="28" y="239"/>
                </a:lnTo>
                <a:lnTo>
                  <a:pt x="22" y="242"/>
                </a:lnTo>
                <a:lnTo>
                  <a:pt x="22" y="242"/>
                </a:lnTo>
                <a:lnTo>
                  <a:pt x="25" y="233"/>
                </a:lnTo>
                <a:lnTo>
                  <a:pt x="25" y="233"/>
                </a:lnTo>
                <a:close/>
                <a:moveTo>
                  <a:pt x="57" y="232"/>
                </a:moveTo>
                <a:lnTo>
                  <a:pt x="57" y="232"/>
                </a:lnTo>
                <a:lnTo>
                  <a:pt x="50" y="233"/>
                </a:lnTo>
                <a:lnTo>
                  <a:pt x="44" y="236"/>
                </a:lnTo>
                <a:lnTo>
                  <a:pt x="44" y="236"/>
                </a:lnTo>
                <a:lnTo>
                  <a:pt x="34" y="240"/>
                </a:lnTo>
                <a:lnTo>
                  <a:pt x="34" y="240"/>
                </a:lnTo>
                <a:lnTo>
                  <a:pt x="28" y="243"/>
                </a:lnTo>
                <a:lnTo>
                  <a:pt x="23" y="246"/>
                </a:lnTo>
                <a:lnTo>
                  <a:pt x="22" y="246"/>
                </a:lnTo>
                <a:lnTo>
                  <a:pt x="24" y="243"/>
                </a:lnTo>
                <a:lnTo>
                  <a:pt x="24" y="243"/>
                </a:lnTo>
                <a:lnTo>
                  <a:pt x="31" y="239"/>
                </a:lnTo>
                <a:lnTo>
                  <a:pt x="39" y="235"/>
                </a:lnTo>
                <a:lnTo>
                  <a:pt x="48" y="230"/>
                </a:lnTo>
                <a:lnTo>
                  <a:pt x="52" y="228"/>
                </a:lnTo>
                <a:lnTo>
                  <a:pt x="55" y="225"/>
                </a:lnTo>
                <a:lnTo>
                  <a:pt x="55" y="225"/>
                </a:lnTo>
                <a:lnTo>
                  <a:pt x="57" y="232"/>
                </a:lnTo>
                <a:lnTo>
                  <a:pt x="57" y="232"/>
                </a:lnTo>
                <a:close/>
                <a:moveTo>
                  <a:pt x="21" y="248"/>
                </a:moveTo>
                <a:lnTo>
                  <a:pt x="21" y="248"/>
                </a:lnTo>
                <a:lnTo>
                  <a:pt x="35" y="242"/>
                </a:lnTo>
                <a:lnTo>
                  <a:pt x="35" y="242"/>
                </a:lnTo>
                <a:lnTo>
                  <a:pt x="53" y="235"/>
                </a:lnTo>
                <a:lnTo>
                  <a:pt x="53" y="235"/>
                </a:lnTo>
                <a:lnTo>
                  <a:pt x="57" y="233"/>
                </a:lnTo>
                <a:lnTo>
                  <a:pt x="54" y="236"/>
                </a:lnTo>
                <a:lnTo>
                  <a:pt x="54" y="236"/>
                </a:lnTo>
                <a:lnTo>
                  <a:pt x="45" y="241"/>
                </a:lnTo>
                <a:lnTo>
                  <a:pt x="35" y="246"/>
                </a:lnTo>
                <a:lnTo>
                  <a:pt x="27" y="251"/>
                </a:lnTo>
                <a:lnTo>
                  <a:pt x="18" y="257"/>
                </a:lnTo>
                <a:lnTo>
                  <a:pt x="18" y="257"/>
                </a:lnTo>
                <a:lnTo>
                  <a:pt x="21" y="248"/>
                </a:lnTo>
                <a:lnTo>
                  <a:pt x="21" y="248"/>
                </a:lnTo>
                <a:close/>
                <a:moveTo>
                  <a:pt x="17" y="261"/>
                </a:moveTo>
                <a:lnTo>
                  <a:pt x="17" y="261"/>
                </a:lnTo>
                <a:lnTo>
                  <a:pt x="27" y="258"/>
                </a:lnTo>
                <a:lnTo>
                  <a:pt x="37" y="254"/>
                </a:lnTo>
                <a:lnTo>
                  <a:pt x="37" y="254"/>
                </a:lnTo>
                <a:lnTo>
                  <a:pt x="54" y="246"/>
                </a:lnTo>
                <a:lnTo>
                  <a:pt x="54" y="246"/>
                </a:lnTo>
                <a:lnTo>
                  <a:pt x="62" y="243"/>
                </a:lnTo>
                <a:lnTo>
                  <a:pt x="63" y="243"/>
                </a:lnTo>
                <a:lnTo>
                  <a:pt x="64" y="245"/>
                </a:lnTo>
                <a:lnTo>
                  <a:pt x="60" y="248"/>
                </a:lnTo>
                <a:lnTo>
                  <a:pt x="60" y="248"/>
                </a:lnTo>
                <a:lnTo>
                  <a:pt x="49" y="254"/>
                </a:lnTo>
                <a:lnTo>
                  <a:pt x="37" y="259"/>
                </a:lnTo>
                <a:lnTo>
                  <a:pt x="25" y="264"/>
                </a:lnTo>
                <a:lnTo>
                  <a:pt x="20" y="267"/>
                </a:lnTo>
                <a:lnTo>
                  <a:pt x="15" y="271"/>
                </a:lnTo>
                <a:lnTo>
                  <a:pt x="15" y="271"/>
                </a:lnTo>
                <a:lnTo>
                  <a:pt x="17" y="261"/>
                </a:lnTo>
                <a:lnTo>
                  <a:pt x="17" y="261"/>
                </a:lnTo>
                <a:close/>
                <a:moveTo>
                  <a:pt x="14" y="275"/>
                </a:moveTo>
                <a:lnTo>
                  <a:pt x="14" y="275"/>
                </a:lnTo>
                <a:lnTo>
                  <a:pt x="28" y="270"/>
                </a:lnTo>
                <a:lnTo>
                  <a:pt x="44" y="264"/>
                </a:lnTo>
                <a:lnTo>
                  <a:pt x="44" y="264"/>
                </a:lnTo>
                <a:lnTo>
                  <a:pt x="68" y="254"/>
                </a:lnTo>
                <a:lnTo>
                  <a:pt x="68" y="254"/>
                </a:lnTo>
                <a:lnTo>
                  <a:pt x="73" y="252"/>
                </a:lnTo>
                <a:lnTo>
                  <a:pt x="71" y="253"/>
                </a:lnTo>
                <a:lnTo>
                  <a:pt x="63" y="258"/>
                </a:lnTo>
                <a:lnTo>
                  <a:pt x="63" y="258"/>
                </a:lnTo>
                <a:lnTo>
                  <a:pt x="50" y="264"/>
                </a:lnTo>
                <a:lnTo>
                  <a:pt x="37" y="270"/>
                </a:lnTo>
                <a:lnTo>
                  <a:pt x="24" y="276"/>
                </a:lnTo>
                <a:lnTo>
                  <a:pt x="18" y="280"/>
                </a:lnTo>
                <a:lnTo>
                  <a:pt x="12" y="284"/>
                </a:lnTo>
                <a:lnTo>
                  <a:pt x="12" y="284"/>
                </a:lnTo>
                <a:lnTo>
                  <a:pt x="14" y="275"/>
                </a:lnTo>
                <a:lnTo>
                  <a:pt x="14" y="275"/>
                </a:lnTo>
                <a:close/>
                <a:moveTo>
                  <a:pt x="12" y="288"/>
                </a:moveTo>
                <a:lnTo>
                  <a:pt x="12" y="288"/>
                </a:lnTo>
                <a:lnTo>
                  <a:pt x="24" y="283"/>
                </a:lnTo>
                <a:lnTo>
                  <a:pt x="37" y="277"/>
                </a:lnTo>
                <a:lnTo>
                  <a:pt x="37" y="277"/>
                </a:lnTo>
                <a:lnTo>
                  <a:pt x="49" y="273"/>
                </a:lnTo>
                <a:lnTo>
                  <a:pt x="61" y="269"/>
                </a:lnTo>
                <a:lnTo>
                  <a:pt x="61" y="269"/>
                </a:lnTo>
                <a:lnTo>
                  <a:pt x="70" y="266"/>
                </a:lnTo>
                <a:lnTo>
                  <a:pt x="70" y="266"/>
                </a:lnTo>
                <a:lnTo>
                  <a:pt x="63" y="269"/>
                </a:lnTo>
                <a:lnTo>
                  <a:pt x="63" y="269"/>
                </a:lnTo>
                <a:lnTo>
                  <a:pt x="35" y="285"/>
                </a:lnTo>
                <a:lnTo>
                  <a:pt x="35" y="285"/>
                </a:lnTo>
                <a:lnTo>
                  <a:pt x="22" y="292"/>
                </a:lnTo>
                <a:lnTo>
                  <a:pt x="16" y="295"/>
                </a:lnTo>
                <a:lnTo>
                  <a:pt x="10" y="299"/>
                </a:lnTo>
                <a:lnTo>
                  <a:pt x="10" y="299"/>
                </a:lnTo>
                <a:lnTo>
                  <a:pt x="12" y="288"/>
                </a:lnTo>
                <a:lnTo>
                  <a:pt x="12" y="288"/>
                </a:lnTo>
                <a:close/>
                <a:moveTo>
                  <a:pt x="10" y="302"/>
                </a:moveTo>
                <a:lnTo>
                  <a:pt x="10" y="302"/>
                </a:lnTo>
                <a:lnTo>
                  <a:pt x="10" y="301"/>
                </a:lnTo>
                <a:lnTo>
                  <a:pt x="10" y="301"/>
                </a:lnTo>
                <a:lnTo>
                  <a:pt x="28" y="294"/>
                </a:lnTo>
                <a:lnTo>
                  <a:pt x="46" y="287"/>
                </a:lnTo>
                <a:lnTo>
                  <a:pt x="46" y="287"/>
                </a:lnTo>
                <a:lnTo>
                  <a:pt x="64" y="279"/>
                </a:lnTo>
                <a:lnTo>
                  <a:pt x="64" y="279"/>
                </a:lnTo>
                <a:lnTo>
                  <a:pt x="73" y="275"/>
                </a:lnTo>
                <a:lnTo>
                  <a:pt x="76" y="274"/>
                </a:lnTo>
                <a:lnTo>
                  <a:pt x="71" y="277"/>
                </a:lnTo>
                <a:lnTo>
                  <a:pt x="71" y="277"/>
                </a:lnTo>
                <a:lnTo>
                  <a:pt x="56" y="285"/>
                </a:lnTo>
                <a:lnTo>
                  <a:pt x="39" y="293"/>
                </a:lnTo>
                <a:lnTo>
                  <a:pt x="24" y="302"/>
                </a:lnTo>
                <a:lnTo>
                  <a:pt x="9" y="312"/>
                </a:lnTo>
                <a:lnTo>
                  <a:pt x="9" y="312"/>
                </a:lnTo>
                <a:lnTo>
                  <a:pt x="10" y="302"/>
                </a:lnTo>
                <a:lnTo>
                  <a:pt x="10" y="302"/>
                </a:lnTo>
                <a:close/>
                <a:moveTo>
                  <a:pt x="34" y="324"/>
                </a:moveTo>
                <a:lnTo>
                  <a:pt x="34" y="324"/>
                </a:lnTo>
                <a:lnTo>
                  <a:pt x="20" y="332"/>
                </a:lnTo>
                <a:lnTo>
                  <a:pt x="14" y="336"/>
                </a:lnTo>
                <a:lnTo>
                  <a:pt x="9" y="341"/>
                </a:lnTo>
                <a:lnTo>
                  <a:pt x="9" y="341"/>
                </a:lnTo>
                <a:lnTo>
                  <a:pt x="8" y="331"/>
                </a:lnTo>
                <a:lnTo>
                  <a:pt x="8" y="331"/>
                </a:lnTo>
                <a:lnTo>
                  <a:pt x="9" y="332"/>
                </a:lnTo>
                <a:lnTo>
                  <a:pt x="9" y="332"/>
                </a:lnTo>
                <a:lnTo>
                  <a:pt x="26" y="327"/>
                </a:lnTo>
                <a:lnTo>
                  <a:pt x="42" y="319"/>
                </a:lnTo>
                <a:lnTo>
                  <a:pt x="57" y="311"/>
                </a:lnTo>
                <a:lnTo>
                  <a:pt x="72" y="302"/>
                </a:lnTo>
                <a:lnTo>
                  <a:pt x="72" y="302"/>
                </a:lnTo>
                <a:lnTo>
                  <a:pt x="53" y="314"/>
                </a:lnTo>
                <a:lnTo>
                  <a:pt x="34" y="324"/>
                </a:lnTo>
                <a:lnTo>
                  <a:pt x="34" y="324"/>
                </a:lnTo>
                <a:close/>
                <a:moveTo>
                  <a:pt x="9" y="329"/>
                </a:moveTo>
                <a:lnTo>
                  <a:pt x="9" y="329"/>
                </a:lnTo>
                <a:lnTo>
                  <a:pt x="9" y="315"/>
                </a:lnTo>
                <a:lnTo>
                  <a:pt x="9" y="315"/>
                </a:lnTo>
                <a:lnTo>
                  <a:pt x="20" y="312"/>
                </a:lnTo>
                <a:lnTo>
                  <a:pt x="30" y="307"/>
                </a:lnTo>
                <a:lnTo>
                  <a:pt x="51" y="298"/>
                </a:lnTo>
                <a:lnTo>
                  <a:pt x="51" y="298"/>
                </a:lnTo>
                <a:lnTo>
                  <a:pt x="64" y="293"/>
                </a:lnTo>
                <a:lnTo>
                  <a:pt x="64" y="293"/>
                </a:lnTo>
                <a:lnTo>
                  <a:pt x="77" y="288"/>
                </a:lnTo>
                <a:lnTo>
                  <a:pt x="77" y="288"/>
                </a:lnTo>
                <a:lnTo>
                  <a:pt x="79" y="287"/>
                </a:lnTo>
                <a:lnTo>
                  <a:pt x="79" y="287"/>
                </a:lnTo>
                <a:lnTo>
                  <a:pt x="78" y="288"/>
                </a:lnTo>
                <a:lnTo>
                  <a:pt x="78" y="288"/>
                </a:lnTo>
                <a:lnTo>
                  <a:pt x="69" y="293"/>
                </a:lnTo>
                <a:lnTo>
                  <a:pt x="60" y="297"/>
                </a:lnTo>
                <a:lnTo>
                  <a:pt x="50" y="301"/>
                </a:lnTo>
                <a:lnTo>
                  <a:pt x="40" y="306"/>
                </a:lnTo>
                <a:lnTo>
                  <a:pt x="40" y="306"/>
                </a:lnTo>
                <a:lnTo>
                  <a:pt x="24" y="317"/>
                </a:lnTo>
                <a:lnTo>
                  <a:pt x="9" y="329"/>
                </a:lnTo>
                <a:lnTo>
                  <a:pt x="9" y="329"/>
                </a:lnTo>
                <a:close/>
                <a:moveTo>
                  <a:pt x="9" y="343"/>
                </a:moveTo>
                <a:lnTo>
                  <a:pt x="9" y="343"/>
                </a:lnTo>
                <a:lnTo>
                  <a:pt x="9" y="343"/>
                </a:lnTo>
                <a:lnTo>
                  <a:pt x="9" y="343"/>
                </a:lnTo>
                <a:lnTo>
                  <a:pt x="15" y="342"/>
                </a:lnTo>
                <a:lnTo>
                  <a:pt x="21" y="340"/>
                </a:lnTo>
                <a:lnTo>
                  <a:pt x="32" y="335"/>
                </a:lnTo>
                <a:lnTo>
                  <a:pt x="32" y="335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51" y="329"/>
                </a:lnTo>
                <a:lnTo>
                  <a:pt x="36" y="337"/>
                </a:lnTo>
                <a:lnTo>
                  <a:pt x="9" y="354"/>
                </a:lnTo>
                <a:lnTo>
                  <a:pt x="9" y="354"/>
                </a:lnTo>
                <a:lnTo>
                  <a:pt x="9" y="343"/>
                </a:lnTo>
                <a:lnTo>
                  <a:pt x="9" y="343"/>
                </a:lnTo>
                <a:close/>
                <a:moveTo>
                  <a:pt x="56" y="353"/>
                </a:moveTo>
                <a:lnTo>
                  <a:pt x="56" y="353"/>
                </a:lnTo>
                <a:lnTo>
                  <a:pt x="61" y="352"/>
                </a:lnTo>
                <a:lnTo>
                  <a:pt x="61" y="352"/>
                </a:lnTo>
                <a:lnTo>
                  <a:pt x="60" y="354"/>
                </a:lnTo>
                <a:lnTo>
                  <a:pt x="58" y="355"/>
                </a:lnTo>
                <a:lnTo>
                  <a:pt x="56" y="354"/>
                </a:lnTo>
                <a:lnTo>
                  <a:pt x="54" y="353"/>
                </a:lnTo>
                <a:lnTo>
                  <a:pt x="54" y="353"/>
                </a:lnTo>
                <a:lnTo>
                  <a:pt x="49" y="349"/>
                </a:lnTo>
                <a:lnTo>
                  <a:pt x="49" y="349"/>
                </a:lnTo>
                <a:lnTo>
                  <a:pt x="54" y="349"/>
                </a:lnTo>
                <a:lnTo>
                  <a:pt x="55" y="350"/>
                </a:lnTo>
                <a:lnTo>
                  <a:pt x="55" y="351"/>
                </a:lnTo>
                <a:lnTo>
                  <a:pt x="55" y="351"/>
                </a:lnTo>
                <a:lnTo>
                  <a:pt x="55" y="352"/>
                </a:lnTo>
                <a:lnTo>
                  <a:pt x="56" y="353"/>
                </a:lnTo>
                <a:lnTo>
                  <a:pt x="56" y="353"/>
                </a:lnTo>
                <a:close/>
                <a:moveTo>
                  <a:pt x="62" y="349"/>
                </a:moveTo>
                <a:lnTo>
                  <a:pt x="62" y="349"/>
                </a:lnTo>
                <a:lnTo>
                  <a:pt x="59" y="350"/>
                </a:lnTo>
                <a:lnTo>
                  <a:pt x="61" y="347"/>
                </a:lnTo>
                <a:lnTo>
                  <a:pt x="61" y="347"/>
                </a:lnTo>
                <a:lnTo>
                  <a:pt x="61" y="345"/>
                </a:lnTo>
                <a:lnTo>
                  <a:pt x="60" y="345"/>
                </a:lnTo>
                <a:lnTo>
                  <a:pt x="60" y="345"/>
                </a:lnTo>
                <a:lnTo>
                  <a:pt x="56" y="345"/>
                </a:lnTo>
                <a:lnTo>
                  <a:pt x="51" y="347"/>
                </a:lnTo>
                <a:lnTo>
                  <a:pt x="49" y="347"/>
                </a:lnTo>
                <a:lnTo>
                  <a:pt x="52" y="344"/>
                </a:lnTo>
                <a:lnTo>
                  <a:pt x="52" y="344"/>
                </a:lnTo>
                <a:lnTo>
                  <a:pt x="64" y="336"/>
                </a:lnTo>
                <a:lnTo>
                  <a:pt x="64" y="336"/>
                </a:lnTo>
                <a:lnTo>
                  <a:pt x="64" y="342"/>
                </a:lnTo>
                <a:lnTo>
                  <a:pt x="62" y="349"/>
                </a:lnTo>
                <a:lnTo>
                  <a:pt x="62" y="349"/>
                </a:lnTo>
                <a:close/>
                <a:moveTo>
                  <a:pt x="64" y="332"/>
                </a:moveTo>
                <a:lnTo>
                  <a:pt x="64" y="332"/>
                </a:lnTo>
                <a:lnTo>
                  <a:pt x="52" y="337"/>
                </a:lnTo>
                <a:lnTo>
                  <a:pt x="38" y="342"/>
                </a:lnTo>
                <a:lnTo>
                  <a:pt x="38" y="342"/>
                </a:lnTo>
                <a:lnTo>
                  <a:pt x="25" y="349"/>
                </a:lnTo>
                <a:lnTo>
                  <a:pt x="25" y="349"/>
                </a:lnTo>
                <a:lnTo>
                  <a:pt x="16" y="354"/>
                </a:lnTo>
                <a:lnTo>
                  <a:pt x="13" y="355"/>
                </a:lnTo>
                <a:lnTo>
                  <a:pt x="16" y="353"/>
                </a:lnTo>
                <a:lnTo>
                  <a:pt x="16" y="353"/>
                </a:lnTo>
                <a:lnTo>
                  <a:pt x="40" y="338"/>
                </a:lnTo>
                <a:lnTo>
                  <a:pt x="53" y="331"/>
                </a:lnTo>
                <a:lnTo>
                  <a:pt x="65" y="322"/>
                </a:lnTo>
                <a:lnTo>
                  <a:pt x="65" y="322"/>
                </a:lnTo>
                <a:lnTo>
                  <a:pt x="64" y="332"/>
                </a:lnTo>
                <a:lnTo>
                  <a:pt x="64" y="332"/>
                </a:lnTo>
                <a:close/>
                <a:moveTo>
                  <a:pt x="67" y="312"/>
                </a:moveTo>
                <a:lnTo>
                  <a:pt x="67" y="312"/>
                </a:lnTo>
                <a:lnTo>
                  <a:pt x="66" y="318"/>
                </a:lnTo>
                <a:lnTo>
                  <a:pt x="66" y="318"/>
                </a:lnTo>
                <a:lnTo>
                  <a:pt x="52" y="323"/>
                </a:lnTo>
                <a:lnTo>
                  <a:pt x="38" y="330"/>
                </a:lnTo>
                <a:lnTo>
                  <a:pt x="38" y="330"/>
                </a:lnTo>
                <a:lnTo>
                  <a:pt x="27" y="335"/>
                </a:lnTo>
                <a:lnTo>
                  <a:pt x="27" y="335"/>
                </a:lnTo>
                <a:lnTo>
                  <a:pt x="19" y="338"/>
                </a:lnTo>
                <a:lnTo>
                  <a:pt x="14" y="340"/>
                </a:lnTo>
                <a:lnTo>
                  <a:pt x="13" y="340"/>
                </a:lnTo>
                <a:lnTo>
                  <a:pt x="13" y="340"/>
                </a:lnTo>
                <a:lnTo>
                  <a:pt x="16" y="337"/>
                </a:lnTo>
                <a:lnTo>
                  <a:pt x="19" y="334"/>
                </a:lnTo>
                <a:lnTo>
                  <a:pt x="28" y="330"/>
                </a:lnTo>
                <a:lnTo>
                  <a:pt x="45" y="321"/>
                </a:lnTo>
                <a:lnTo>
                  <a:pt x="45" y="321"/>
                </a:lnTo>
                <a:lnTo>
                  <a:pt x="58" y="314"/>
                </a:lnTo>
                <a:lnTo>
                  <a:pt x="70" y="306"/>
                </a:lnTo>
                <a:lnTo>
                  <a:pt x="70" y="306"/>
                </a:lnTo>
                <a:lnTo>
                  <a:pt x="68" y="309"/>
                </a:lnTo>
                <a:lnTo>
                  <a:pt x="67" y="312"/>
                </a:lnTo>
                <a:lnTo>
                  <a:pt x="67" y="312"/>
                </a:lnTo>
                <a:close/>
                <a:moveTo>
                  <a:pt x="78" y="300"/>
                </a:moveTo>
                <a:lnTo>
                  <a:pt x="78" y="300"/>
                </a:lnTo>
                <a:lnTo>
                  <a:pt x="76" y="299"/>
                </a:lnTo>
                <a:lnTo>
                  <a:pt x="76" y="299"/>
                </a:lnTo>
                <a:lnTo>
                  <a:pt x="69" y="303"/>
                </a:lnTo>
                <a:lnTo>
                  <a:pt x="62" y="307"/>
                </a:lnTo>
                <a:lnTo>
                  <a:pt x="47" y="315"/>
                </a:lnTo>
                <a:lnTo>
                  <a:pt x="47" y="315"/>
                </a:lnTo>
                <a:lnTo>
                  <a:pt x="23" y="324"/>
                </a:lnTo>
                <a:lnTo>
                  <a:pt x="23" y="324"/>
                </a:lnTo>
                <a:lnTo>
                  <a:pt x="14" y="329"/>
                </a:lnTo>
                <a:lnTo>
                  <a:pt x="13" y="329"/>
                </a:lnTo>
                <a:lnTo>
                  <a:pt x="14" y="328"/>
                </a:lnTo>
                <a:lnTo>
                  <a:pt x="21" y="321"/>
                </a:lnTo>
                <a:lnTo>
                  <a:pt x="21" y="321"/>
                </a:lnTo>
                <a:lnTo>
                  <a:pt x="29" y="316"/>
                </a:lnTo>
                <a:lnTo>
                  <a:pt x="36" y="312"/>
                </a:lnTo>
                <a:lnTo>
                  <a:pt x="54" y="303"/>
                </a:lnTo>
                <a:lnTo>
                  <a:pt x="70" y="295"/>
                </a:lnTo>
                <a:lnTo>
                  <a:pt x="85" y="286"/>
                </a:lnTo>
                <a:lnTo>
                  <a:pt x="85" y="286"/>
                </a:lnTo>
                <a:lnTo>
                  <a:pt x="84" y="290"/>
                </a:lnTo>
                <a:lnTo>
                  <a:pt x="83" y="293"/>
                </a:lnTo>
                <a:lnTo>
                  <a:pt x="80" y="297"/>
                </a:lnTo>
                <a:lnTo>
                  <a:pt x="78" y="300"/>
                </a:lnTo>
                <a:lnTo>
                  <a:pt x="78" y="300"/>
                </a:lnTo>
                <a:close/>
                <a:moveTo>
                  <a:pt x="12" y="312"/>
                </a:moveTo>
                <a:lnTo>
                  <a:pt x="12" y="312"/>
                </a:lnTo>
                <a:lnTo>
                  <a:pt x="16" y="310"/>
                </a:lnTo>
                <a:lnTo>
                  <a:pt x="20" y="307"/>
                </a:lnTo>
                <a:lnTo>
                  <a:pt x="28" y="302"/>
                </a:lnTo>
                <a:lnTo>
                  <a:pt x="28" y="302"/>
                </a:lnTo>
                <a:lnTo>
                  <a:pt x="46" y="293"/>
                </a:lnTo>
                <a:lnTo>
                  <a:pt x="46" y="293"/>
                </a:lnTo>
                <a:lnTo>
                  <a:pt x="63" y="284"/>
                </a:lnTo>
                <a:lnTo>
                  <a:pt x="79" y="275"/>
                </a:lnTo>
                <a:lnTo>
                  <a:pt x="79" y="275"/>
                </a:lnTo>
                <a:lnTo>
                  <a:pt x="83" y="279"/>
                </a:lnTo>
                <a:lnTo>
                  <a:pt x="83" y="279"/>
                </a:lnTo>
                <a:lnTo>
                  <a:pt x="84" y="281"/>
                </a:lnTo>
                <a:lnTo>
                  <a:pt x="85" y="283"/>
                </a:lnTo>
                <a:lnTo>
                  <a:pt x="85" y="283"/>
                </a:lnTo>
                <a:lnTo>
                  <a:pt x="67" y="290"/>
                </a:lnTo>
                <a:lnTo>
                  <a:pt x="49" y="297"/>
                </a:lnTo>
                <a:lnTo>
                  <a:pt x="30" y="305"/>
                </a:lnTo>
                <a:lnTo>
                  <a:pt x="12" y="312"/>
                </a:lnTo>
                <a:lnTo>
                  <a:pt x="12" y="312"/>
                </a:lnTo>
                <a:close/>
                <a:moveTo>
                  <a:pt x="50" y="283"/>
                </a:moveTo>
                <a:lnTo>
                  <a:pt x="50" y="283"/>
                </a:lnTo>
                <a:lnTo>
                  <a:pt x="24" y="293"/>
                </a:lnTo>
                <a:lnTo>
                  <a:pt x="24" y="293"/>
                </a:lnTo>
                <a:lnTo>
                  <a:pt x="18" y="297"/>
                </a:lnTo>
                <a:lnTo>
                  <a:pt x="15" y="298"/>
                </a:lnTo>
                <a:lnTo>
                  <a:pt x="17" y="296"/>
                </a:lnTo>
                <a:lnTo>
                  <a:pt x="17" y="296"/>
                </a:lnTo>
                <a:lnTo>
                  <a:pt x="31" y="288"/>
                </a:lnTo>
                <a:lnTo>
                  <a:pt x="47" y="281"/>
                </a:lnTo>
                <a:lnTo>
                  <a:pt x="62" y="273"/>
                </a:lnTo>
                <a:lnTo>
                  <a:pt x="69" y="268"/>
                </a:lnTo>
                <a:lnTo>
                  <a:pt x="76" y="264"/>
                </a:lnTo>
                <a:lnTo>
                  <a:pt x="76" y="264"/>
                </a:lnTo>
                <a:lnTo>
                  <a:pt x="76" y="262"/>
                </a:lnTo>
                <a:lnTo>
                  <a:pt x="75" y="262"/>
                </a:lnTo>
                <a:lnTo>
                  <a:pt x="75" y="262"/>
                </a:lnTo>
                <a:lnTo>
                  <a:pt x="60" y="266"/>
                </a:lnTo>
                <a:lnTo>
                  <a:pt x="53" y="269"/>
                </a:lnTo>
                <a:lnTo>
                  <a:pt x="46" y="271"/>
                </a:lnTo>
                <a:lnTo>
                  <a:pt x="46" y="271"/>
                </a:lnTo>
                <a:lnTo>
                  <a:pt x="27" y="280"/>
                </a:lnTo>
                <a:lnTo>
                  <a:pt x="27" y="280"/>
                </a:lnTo>
                <a:lnTo>
                  <a:pt x="16" y="285"/>
                </a:lnTo>
                <a:lnTo>
                  <a:pt x="14" y="286"/>
                </a:lnTo>
                <a:lnTo>
                  <a:pt x="14" y="286"/>
                </a:lnTo>
                <a:lnTo>
                  <a:pt x="20" y="281"/>
                </a:lnTo>
                <a:lnTo>
                  <a:pt x="20" y="281"/>
                </a:lnTo>
                <a:lnTo>
                  <a:pt x="27" y="276"/>
                </a:lnTo>
                <a:lnTo>
                  <a:pt x="34" y="273"/>
                </a:lnTo>
                <a:lnTo>
                  <a:pt x="49" y="266"/>
                </a:lnTo>
                <a:lnTo>
                  <a:pt x="64" y="259"/>
                </a:lnTo>
                <a:lnTo>
                  <a:pt x="71" y="255"/>
                </a:lnTo>
                <a:lnTo>
                  <a:pt x="77" y="251"/>
                </a:lnTo>
                <a:lnTo>
                  <a:pt x="77" y="251"/>
                </a:lnTo>
                <a:lnTo>
                  <a:pt x="78" y="257"/>
                </a:lnTo>
                <a:lnTo>
                  <a:pt x="76" y="264"/>
                </a:lnTo>
                <a:lnTo>
                  <a:pt x="76" y="264"/>
                </a:lnTo>
                <a:lnTo>
                  <a:pt x="76" y="268"/>
                </a:lnTo>
                <a:lnTo>
                  <a:pt x="78" y="272"/>
                </a:lnTo>
                <a:lnTo>
                  <a:pt x="78" y="272"/>
                </a:lnTo>
                <a:lnTo>
                  <a:pt x="70" y="274"/>
                </a:lnTo>
                <a:lnTo>
                  <a:pt x="64" y="277"/>
                </a:lnTo>
                <a:lnTo>
                  <a:pt x="50" y="283"/>
                </a:lnTo>
                <a:lnTo>
                  <a:pt x="50" y="283"/>
                </a:lnTo>
                <a:close/>
                <a:moveTo>
                  <a:pt x="47" y="260"/>
                </a:moveTo>
                <a:lnTo>
                  <a:pt x="47" y="260"/>
                </a:lnTo>
                <a:lnTo>
                  <a:pt x="27" y="268"/>
                </a:lnTo>
                <a:lnTo>
                  <a:pt x="27" y="268"/>
                </a:lnTo>
                <a:lnTo>
                  <a:pt x="18" y="272"/>
                </a:lnTo>
                <a:lnTo>
                  <a:pt x="17" y="273"/>
                </a:lnTo>
                <a:lnTo>
                  <a:pt x="17" y="272"/>
                </a:lnTo>
                <a:lnTo>
                  <a:pt x="23" y="268"/>
                </a:lnTo>
                <a:lnTo>
                  <a:pt x="23" y="268"/>
                </a:lnTo>
                <a:lnTo>
                  <a:pt x="35" y="261"/>
                </a:lnTo>
                <a:lnTo>
                  <a:pt x="48" y="256"/>
                </a:lnTo>
                <a:lnTo>
                  <a:pt x="60" y="250"/>
                </a:lnTo>
                <a:lnTo>
                  <a:pt x="66" y="247"/>
                </a:lnTo>
                <a:lnTo>
                  <a:pt x="71" y="242"/>
                </a:lnTo>
                <a:lnTo>
                  <a:pt x="71" y="242"/>
                </a:lnTo>
                <a:lnTo>
                  <a:pt x="74" y="245"/>
                </a:lnTo>
                <a:lnTo>
                  <a:pt x="76" y="249"/>
                </a:lnTo>
                <a:lnTo>
                  <a:pt x="76" y="249"/>
                </a:lnTo>
                <a:lnTo>
                  <a:pt x="62" y="254"/>
                </a:lnTo>
                <a:lnTo>
                  <a:pt x="47" y="260"/>
                </a:lnTo>
                <a:lnTo>
                  <a:pt x="47" y="260"/>
                </a:lnTo>
                <a:close/>
                <a:moveTo>
                  <a:pt x="23" y="257"/>
                </a:moveTo>
                <a:lnTo>
                  <a:pt x="23" y="257"/>
                </a:lnTo>
                <a:lnTo>
                  <a:pt x="19" y="258"/>
                </a:lnTo>
                <a:lnTo>
                  <a:pt x="20" y="257"/>
                </a:lnTo>
                <a:lnTo>
                  <a:pt x="26" y="254"/>
                </a:lnTo>
                <a:lnTo>
                  <a:pt x="26" y="254"/>
                </a:lnTo>
                <a:lnTo>
                  <a:pt x="38" y="247"/>
                </a:lnTo>
                <a:lnTo>
                  <a:pt x="38" y="247"/>
                </a:lnTo>
                <a:lnTo>
                  <a:pt x="49" y="241"/>
                </a:lnTo>
                <a:lnTo>
                  <a:pt x="59" y="235"/>
                </a:lnTo>
                <a:lnTo>
                  <a:pt x="59" y="235"/>
                </a:lnTo>
                <a:lnTo>
                  <a:pt x="62" y="237"/>
                </a:lnTo>
                <a:lnTo>
                  <a:pt x="65" y="239"/>
                </a:lnTo>
                <a:lnTo>
                  <a:pt x="65" y="239"/>
                </a:lnTo>
                <a:lnTo>
                  <a:pt x="68" y="240"/>
                </a:lnTo>
                <a:lnTo>
                  <a:pt x="68" y="240"/>
                </a:lnTo>
                <a:lnTo>
                  <a:pt x="56" y="242"/>
                </a:lnTo>
                <a:lnTo>
                  <a:pt x="46" y="248"/>
                </a:lnTo>
                <a:lnTo>
                  <a:pt x="23" y="257"/>
                </a:lnTo>
                <a:lnTo>
                  <a:pt x="23" y="257"/>
                </a:lnTo>
                <a:close/>
                <a:moveTo>
                  <a:pt x="57" y="212"/>
                </a:moveTo>
                <a:lnTo>
                  <a:pt x="57" y="212"/>
                </a:lnTo>
                <a:lnTo>
                  <a:pt x="56" y="217"/>
                </a:lnTo>
                <a:lnTo>
                  <a:pt x="55" y="222"/>
                </a:lnTo>
                <a:lnTo>
                  <a:pt x="55" y="222"/>
                </a:lnTo>
                <a:lnTo>
                  <a:pt x="40" y="226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34" y="227"/>
                </a:lnTo>
                <a:lnTo>
                  <a:pt x="42" y="222"/>
                </a:lnTo>
                <a:lnTo>
                  <a:pt x="56" y="211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5" y="209"/>
                </a:lnTo>
                <a:lnTo>
                  <a:pt x="55" y="209"/>
                </a:lnTo>
                <a:lnTo>
                  <a:pt x="49" y="212"/>
                </a:lnTo>
                <a:lnTo>
                  <a:pt x="43" y="214"/>
                </a:lnTo>
                <a:lnTo>
                  <a:pt x="43" y="214"/>
                </a:lnTo>
                <a:lnTo>
                  <a:pt x="32" y="219"/>
                </a:lnTo>
                <a:lnTo>
                  <a:pt x="32" y="219"/>
                </a:lnTo>
                <a:lnTo>
                  <a:pt x="33" y="216"/>
                </a:lnTo>
                <a:lnTo>
                  <a:pt x="33" y="216"/>
                </a:lnTo>
                <a:lnTo>
                  <a:pt x="37" y="213"/>
                </a:lnTo>
                <a:lnTo>
                  <a:pt x="42" y="210"/>
                </a:lnTo>
                <a:lnTo>
                  <a:pt x="42" y="210"/>
                </a:lnTo>
                <a:lnTo>
                  <a:pt x="52" y="205"/>
                </a:lnTo>
                <a:lnTo>
                  <a:pt x="62" y="200"/>
                </a:lnTo>
                <a:lnTo>
                  <a:pt x="62" y="200"/>
                </a:lnTo>
                <a:lnTo>
                  <a:pt x="57" y="212"/>
                </a:lnTo>
                <a:lnTo>
                  <a:pt x="57" y="212"/>
                </a:lnTo>
                <a:close/>
                <a:moveTo>
                  <a:pt x="64" y="196"/>
                </a:moveTo>
                <a:lnTo>
                  <a:pt x="64" y="196"/>
                </a:lnTo>
                <a:lnTo>
                  <a:pt x="54" y="199"/>
                </a:lnTo>
                <a:lnTo>
                  <a:pt x="54" y="199"/>
                </a:lnTo>
                <a:lnTo>
                  <a:pt x="43" y="203"/>
                </a:lnTo>
                <a:lnTo>
                  <a:pt x="42" y="203"/>
                </a:lnTo>
                <a:lnTo>
                  <a:pt x="42" y="203"/>
                </a:lnTo>
                <a:lnTo>
                  <a:pt x="47" y="200"/>
                </a:lnTo>
                <a:lnTo>
                  <a:pt x="47" y="200"/>
                </a:lnTo>
                <a:lnTo>
                  <a:pt x="58" y="194"/>
                </a:lnTo>
                <a:lnTo>
                  <a:pt x="63" y="190"/>
                </a:lnTo>
                <a:lnTo>
                  <a:pt x="67" y="186"/>
                </a:lnTo>
                <a:lnTo>
                  <a:pt x="67" y="186"/>
                </a:lnTo>
                <a:lnTo>
                  <a:pt x="64" y="196"/>
                </a:lnTo>
                <a:lnTo>
                  <a:pt x="64" y="196"/>
                </a:lnTo>
                <a:close/>
                <a:moveTo>
                  <a:pt x="67" y="179"/>
                </a:moveTo>
                <a:lnTo>
                  <a:pt x="67" y="179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58" y="185"/>
                </a:lnTo>
                <a:lnTo>
                  <a:pt x="58" y="185"/>
                </a:lnTo>
                <a:lnTo>
                  <a:pt x="46" y="191"/>
                </a:lnTo>
                <a:lnTo>
                  <a:pt x="46" y="191"/>
                </a:lnTo>
                <a:lnTo>
                  <a:pt x="48" y="187"/>
                </a:lnTo>
                <a:lnTo>
                  <a:pt x="48" y="187"/>
                </a:lnTo>
                <a:lnTo>
                  <a:pt x="57" y="182"/>
                </a:lnTo>
                <a:lnTo>
                  <a:pt x="67" y="176"/>
                </a:lnTo>
                <a:lnTo>
                  <a:pt x="67" y="176"/>
                </a:lnTo>
                <a:lnTo>
                  <a:pt x="67" y="179"/>
                </a:lnTo>
                <a:lnTo>
                  <a:pt x="67" y="179"/>
                </a:lnTo>
                <a:close/>
                <a:moveTo>
                  <a:pt x="67" y="173"/>
                </a:moveTo>
                <a:lnTo>
                  <a:pt x="67" y="173"/>
                </a:lnTo>
                <a:lnTo>
                  <a:pt x="59" y="175"/>
                </a:lnTo>
                <a:lnTo>
                  <a:pt x="59" y="175"/>
                </a:lnTo>
                <a:lnTo>
                  <a:pt x="66" y="171"/>
                </a:lnTo>
                <a:lnTo>
                  <a:pt x="66" y="171"/>
                </a:lnTo>
                <a:lnTo>
                  <a:pt x="66" y="169"/>
                </a:lnTo>
                <a:lnTo>
                  <a:pt x="65" y="169"/>
                </a:lnTo>
                <a:lnTo>
                  <a:pt x="65" y="169"/>
                </a:lnTo>
                <a:lnTo>
                  <a:pt x="58" y="170"/>
                </a:lnTo>
                <a:lnTo>
                  <a:pt x="58" y="170"/>
                </a:lnTo>
                <a:lnTo>
                  <a:pt x="65" y="159"/>
                </a:lnTo>
                <a:lnTo>
                  <a:pt x="65" y="159"/>
                </a:lnTo>
                <a:lnTo>
                  <a:pt x="67" y="173"/>
                </a:lnTo>
                <a:lnTo>
                  <a:pt x="67" y="173"/>
                </a:lnTo>
                <a:close/>
                <a:moveTo>
                  <a:pt x="38" y="454"/>
                </a:moveTo>
                <a:lnTo>
                  <a:pt x="38" y="454"/>
                </a:lnTo>
                <a:lnTo>
                  <a:pt x="32" y="442"/>
                </a:lnTo>
                <a:lnTo>
                  <a:pt x="27" y="430"/>
                </a:lnTo>
                <a:lnTo>
                  <a:pt x="27" y="430"/>
                </a:lnTo>
                <a:lnTo>
                  <a:pt x="28" y="427"/>
                </a:lnTo>
                <a:lnTo>
                  <a:pt x="28" y="427"/>
                </a:lnTo>
                <a:lnTo>
                  <a:pt x="29" y="419"/>
                </a:lnTo>
                <a:lnTo>
                  <a:pt x="31" y="412"/>
                </a:lnTo>
                <a:lnTo>
                  <a:pt x="37" y="397"/>
                </a:lnTo>
                <a:lnTo>
                  <a:pt x="37" y="397"/>
                </a:lnTo>
                <a:lnTo>
                  <a:pt x="38" y="391"/>
                </a:lnTo>
                <a:lnTo>
                  <a:pt x="38" y="386"/>
                </a:lnTo>
                <a:lnTo>
                  <a:pt x="37" y="375"/>
                </a:lnTo>
                <a:lnTo>
                  <a:pt x="37" y="375"/>
                </a:lnTo>
                <a:lnTo>
                  <a:pt x="36" y="368"/>
                </a:lnTo>
                <a:lnTo>
                  <a:pt x="37" y="361"/>
                </a:lnTo>
                <a:lnTo>
                  <a:pt x="38" y="358"/>
                </a:lnTo>
                <a:lnTo>
                  <a:pt x="40" y="356"/>
                </a:lnTo>
                <a:lnTo>
                  <a:pt x="43" y="356"/>
                </a:lnTo>
                <a:lnTo>
                  <a:pt x="46" y="358"/>
                </a:lnTo>
                <a:lnTo>
                  <a:pt x="46" y="358"/>
                </a:lnTo>
                <a:lnTo>
                  <a:pt x="50" y="361"/>
                </a:lnTo>
                <a:lnTo>
                  <a:pt x="54" y="363"/>
                </a:lnTo>
                <a:lnTo>
                  <a:pt x="54" y="363"/>
                </a:lnTo>
                <a:lnTo>
                  <a:pt x="59" y="364"/>
                </a:lnTo>
                <a:lnTo>
                  <a:pt x="64" y="362"/>
                </a:lnTo>
                <a:lnTo>
                  <a:pt x="68" y="359"/>
                </a:lnTo>
                <a:lnTo>
                  <a:pt x="70" y="354"/>
                </a:lnTo>
                <a:lnTo>
                  <a:pt x="70" y="354"/>
                </a:lnTo>
                <a:lnTo>
                  <a:pt x="72" y="346"/>
                </a:lnTo>
                <a:lnTo>
                  <a:pt x="73" y="337"/>
                </a:lnTo>
                <a:lnTo>
                  <a:pt x="73" y="337"/>
                </a:lnTo>
                <a:lnTo>
                  <a:pt x="74" y="328"/>
                </a:lnTo>
                <a:lnTo>
                  <a:pt x="75" y="320"/>
                </a:lnTo>
                <a:lnTo>
                  <a:pt x="79" y="313"/>
                </a:lnTo>
                <a:lnTo>
                  <a:pt x="84" y="306"/>
                </a:lnTo>
                <a:lnTo>
                  <a:pt x="84" y="306"/>
                </a:lnTo>
                <a:lnTo>
                  <a:pt x="89" y="300"/>
                </a:lnTo>
                <a:lnTo>
                  <a:pt x="93" y="292"/>
                </a:lnTo>
                <a:lnTo>
                  <a:pt x="94" y="288"/>
                </a:lnTo>
                <a:lnTo>
                  <a:pt x="95" y="285"/>
                </a:lnTo>
                <a:lnTo>
                  <a:pt x="94" y="281"/>
                </a:lnTo>
                <a:lnTo>
                  <a:pt x="92" y="277"/>
                </a:lnTo>
                <a:lnTo>
                  <a:pt x="92" y="277"/>
                </a:lnTo>
                <a:lnTo>
                  <a:pt x="90" y="274"/>
                </a:lnTo>
                <a:lnTo>
                  <a:pt x="87" y="271"/>
                </a:lnTo>
                <a:lnTo>
                  <a:pt x="85" y="268"/>
                </a:lnTo>
                <a:lnTo>
                  <a:pt x="85" y="266"/>
                </a:lnTo>
                <a:lnTo>
                  <a:pt x="85" y="264"/>
                </a:lnTo>
                <a:lnTo>
                  <a:pt x="85" y="264"/>
                </a:lnTo>
                <a:lnTo>
                  <a:pt x="87" y="256"/>
                </a:lnTo>
                <a:lnTo>
                  <a:pt x="87" y="252"/>
                </a:lnTo>
                <a:lnTo>
                  <a:pt x="87" y="248"/>
                </a:lnTo>
                <a:lnTo>
                  <a:pt x="87" y="248"/>
                </a:lnTo>
                <a:lnTo>
                  <a:pt x="84" y="240"/>
                </a:lnTo>
                <a:lnTo>
                  <a:pt x="82" y="237"/>
                </a:lnTo>
                <a:lnTo>
                  <a:pt x="79" y="235"/>
                </a:lnTo>
                <a:lnTo>
                  <a:pt x="79" y="235"/>
                </a:lnTo>
                <a:lnTo>
                  <a:pt x="72" y="232"/>
                </a:lnTo>
                <a:lnTo>
                  <a:pt x="72" y="232"/>
                </a:lnTo>
                <a:lnTo>
                  <a:pt x="69" y="230"/>
                </a:lnTo>
                <a:lnTo>
                  <a:pt x="66" y="227"/>
                </a:lnTo>
                <a:lnTo>
                  <a:pt x="65" y="224"/>
                </a:lnTo>
                <a:lnTo>
                  <a:pt x="65" y="220"/>
                </a:lnTo>
                <a:lnTo>
                  <a:pt x="66" y="212"/>
                </a:lnTo>
                <a:lnTo>
                  <a:pt x="69" y="206"/>
                </a:lnTo>
                <a:lnTo>
                  <a:pt x="69" y="206"/>
                </a:lnTo>
                <a:lnTo>
                  <a:pt x="73" y="195"/>
                </a:lnTo>
                <a:lnTo>
                  <a:pt x="75" y="189"/>
                </a:lnTo>
                <a:lnTo>
                  <a:pt x="76" y="184"/>
                </a:lnTo>
                <a:lnTo>
                  <a:pt x="76" y="184"/>
                </a:lnTo>
                <a:lnTo>
                  <a:pt x="75" y="175"/>
                </a:lnTo>
                <a:lnTo>
                  <a:pt x="75" y="167"/>
                </a:lnTo>
                <a:lnTo>
                  <a:pt x="74" y="157"/>
                </a:lnTo>
                <a:lnTo>
                  <a:pt x="73" y="148"/>
                </a:lnTo>
                <a:lnTo>
                  <a:pt x="73" y="148"/>
                </a:lnTo>
                <a:lnTo>
                  <a:pt x="86" y="134"/>
                </a:lnTo>
                <a:lnTo>
                  <a:pt x="100" y="119"/>
                </a:lnTo>
                <a:lnTo>
                  <a:pt x="114" y="106"/>
                </a:lnTo>
                <a:lnTo>
                  <a:pt x="131" y="94"/>
                </a:lnTo>
                <a:lnTo>
                  <a:pt x="131" y="94"/>
                </a:lnTo>
                <a:lnTo>
                  <a:pt x="148" y="81"/>
                </a:lnTo>
                <a:lnTo>
                  <a:pt x="165" y="71"/>
                </a:lnTo>
                <a:lnTo>
                  <a:pt x="183" y="62"/>
                </a:lnTo>
                <a:lnTo>
                  <a:pt x="202" y="55"/>
                </a:lnTo>
                <a:lnTo>
                  <a:pt x="222" y="48"/>
                </a:lnTo>
                <a:lnTo>
                  <a:pt x="241" y="43"/>
                </a:lnTo>
                <a:lnTo>
                  <a:pt x="261" y="39"/>
                </a:lnTo>
                <a:lnTo>
                  <a:pt x="281" y="36"/>
                </a:lnTo>
                <a:lnTo>
                  <a:pt x="302" y="35"/>
                </a:lnTo>
                <a:lnTo>
                  <a:pt x="322" y="34"/>
                </a:lnTo>
                <a:lnTo>
                  <a:pt x="341" y="35"/>
                </a:lnTo>
                <a:lnTo>
                  <a:pt x="361" y="38"/>
                </a:lnTo>
                <a:lnTo>
                  <a:pt x="382" y="41"/>
                </a:lnTo>
                <a:lnTo>
                  <a:pt x="401" y="46"/>
                </a:lnTo>
                <a:lnTo>
                  <a:pt x="421" y="51"/>
                </a:lnTo>
                <a:lnTo>
                  <a:pt x="439" y="58"/>
                </a:lnTo>
                <a:lnTo>
                  <a:pt x="439" y="58"/>
                </a:lnTo>
                <a:lnTo>
                  <a:pt x="432" y="61"/>
                </a:lnTo>
                <a:lnTo>
                  <a:pt x="429" y="62"/>
                </a:lnTo>
                <a:lnTo>
                  <a:pt x="426" y="65"/>
                </a:lnTo>
                <a:lnTo>
                  <a:pt x="426" y="65"/>
                </a:lnTo>
                <a:lnTo>
                  <a:pt x="424" y="67"/>
                </a:lnTo>
                <a:lnTo>
                  <a:pt x="424" y="69"/>
                </a:lnTo>
                <a:lnTo>
                  <a:pt x="424" y="72"/>
                </a:lnTo>
                <a:lnTo>
                  <a:pt x="425" y="74"/>
                </a:lnTo>
                <a:lnTo>
                  <a:pt x="428" y="77"/>
                </a:lnTo>
                <a:lnTo>
                  <a:pt x="432" y="79"/>
                </a:lnTo>
                <a:lnTo>
                  <a:pt x="432" y="79"/>
                </a:lnTo>
                <a:lnTo>
                  <a:pt x="436" y="80"/>
                </a:lnTo>
                <a:lnTo>
                  <a:pt x="439" y="79"/>
                </a:lnTo>
                <a:lnTo>
                  <a:pt x="439" y="79"/>
                </a:lnTo>
                <a:lnTo>
                  <a:pt x="443" y="79"/>
                </a:lnTo>
                <a:lnTo>
                  <a:pt x="443" y="79"/>
                </a:lnTo>
                <a:lnTo>
                  <a:pt x="445" y="79"/>
                </a:lnTo>
                <a:lnTo>
                  <a:pt x="447" y="80"/>
                </a:lnTo>
                <a:lnTo>
                  <a:pt x="448" y="81"/>
                </a:lnTo>
                <a:lnTo>
                  <a:pt x="448" y="85"/>
                </a:lnTo>
                <a:lnTo>
                  <a:pt x="448" y="85"/>
                </a:lnTo>
                <a:lnTo>
                  <a:pt x="439" y="84"/>
                </a:lnTo>
                <a:lnTo>
                  <a:pt x="432" y="81"/>
                </a:lnTo>
                <a:lnTo>
                  <a:pt x="424" y="78"/>
                </a:lnTo>
                <a:lnTo>
                  <a:pt x="417" y="75"/>
                </a:lnTo>
                <a:lnTo>
                  <a:pt x="417" y="75"/>
                </a:lnTo>
                <a:lnTo>
                  <a:pt x="411" y="70"/>
                </a:lnTo>
                <a:lnTo>
                  <a:pt x="404" y="65"/>
                </a:lnTo>
                <a:lnTo>
                  <a:pt x="401" y="63"/>
                </a:lnTo>
                <a:lnTo>
                  <a:pt x="397" y="62"/>
                </a:lnTo>
                <a:lnTo>
                  <a:pt x="393" y="62"/>
                </a:lnTo>
                <a:lnTo>
                  <a:pt x="390" y="64"/>
                </a:lnTo>
                <a:lnTo>
                  <a:pt x="390" y="64"/>
                </a:lnTo>
                <a:lnTo>
                  <a:pt x="388" y="66"/>
                </a:lnTo>
                <a:lnTo>
                  <a:pt x="386" y="69"/>
                </a:lnTo>
                <a:lnTo>
                  <a:pt x="385" y="75"/>
                </a:lnTo>
                <a:lnTo>
                  <a:pt x="385" y="75"/>
                </a:lnTo>
                <a:lnTo>
                  <a:pt x="385" y="79"/>
                </a:lnTo>
                <a:lnTo>
                  <a:pt x="386" y="85"/>
                </a:lnTo>
                <a:lnTo>
                  <a:pt x="387" y="87"/>
                </a:lnTo>
                <a:lnTo>
                  <a:pt x="386" y="89"/>
                </a:lnTo>
                <a:lnTo>
                  <a:pt x="384" y="90"/>
                </a:lnTo>
                <a:lnTo>
                  <a:pt x="381" y="91"/>
                </a:lnTo>
                <a:lnTo>
                  <a:pt x="381" y="91"/>
                </a:lnTo>
                <a:lnTo>
                  <a:pt x="374" y="90"/>
                </a:lnTo>
                <a:lnTo>
                  <a:pt x="367" y="89"/>
                </a:lnTo>
                <a:lnTo>
                  <a:pt x="359" y="87"/>
                </a:lnTo>
                <a:lnTo>
                  <a:pt x="352" y="85"/>
                </a:lnTo>
                <a:lnTo>
                  <a:pt x="352" y="85"/>
                </a:lnTo>
                <a:lnTo>
                  <a:pt x="346" y="86"/>
                </a:lnTo>
                <a:lnTo>
                  <a:pt x="342" y="88"/>
                </a:lnTo>
                <a:lnTo>
                  <a:pt x="339" y="91"/>
                </a:lnTo>
                <a:lnTo>
                  <a:pt x="338" y="95"/>
                </a:lnTo>
                <a:lnTo>
                  <a:pt x="338" y="99"/>
                </a:lnTo>
                <a:lnTo>
                  <a:pt x="340" y="104"/>
                </a:lnTo>
                <a:lnTo>
                  <a:pt x="343" y="108"/>
                </a:lnTo>
                <a:lnTo>
                  <a:pt x="348" y="111"/>
                </a:lnTo>
                <a:lnTo>
                  <a:pt x="348" y="111"/>
                </a:lnTo>
                <a:lnTo>
                  <a:pt x="356" y="114"/>
                </a:lnTo>
                <a:lnTo>
                  <a:pt x="364" y="116"/>
                </a:lnTo>
                <a:lnTo>
                  <a:pt x="373" y="118"/>
                </a:lnTo>
                <a:lnTo>
                  <a:pt x="381" y="119"/>
                </a:lnTo>
                <a:lnTo>
                  <a:pt x="381" y="119"/>
                </a:lnTo>
                <a:lnTo>
                  <a:pt x="385" y="118"/>
                </a:lnTo>
                <a:lnTo>
                  <a:pt x="388" y="117"/>
                </a:lnTo>
                <a:lnTo>
                  <a:pt x="395" y="114"/>
                </a:lnTo>
                <a:lnTo>
                  <a:pt x="395" y="114"/>
                </a:lnTo>
                <a:lnTo>
                  <a:pt x="404" y="109"/>
                </a:lnTo>
                <a:lnTo>
                  <a:pt x="409" y="108"/>
                </a:lnTo>
                <a:lnTo>
                  <a:pt x="413" y="107"/>
                </a:lnTo>
                <a:lnTo>
                  <a:pt x="418" y="107"/>
                </a:lnTo>
                <a:lnTo>
                  <a:pt x="422" y="109"/>
                </a:lnTo>
                <a:lnTo>
                  <a:pt x="426" y="111"/>
                </a:lnTo>
                <a:lnTo>
                  <a:pt x="431" y="114"/>
                </a:lnTo>
                <a:lnTo>
                  <a:pt x="431" y="114"/>
                </a:lnTo>
                <a:lnTo>
                  <a:pt x="435" y="118"/>
                </a:lnTo>
                <a:lnTo>
                  <a:pt x="437" y="123"/>
                </a:lnTo>
                <a:lnTo>
                  <a:pt x="442" y="133"/>
                </a:lnTo>
                <a:lnTo>
                  <a:pt x="447" y="143"/>
                </a:lnTo>
                <a:lnTo>
                  <a:pt x="451" y="148"/>
                </a:lnTo>
                <a:lnTo>
                  <a:pt x="455" y="152"/>
                </a:lnTo>
                <a:lnTo>
                  <a:pt x="455" y="152"/>
                </a:lnTo>
                <a:lnTo>
                  <a:pt x="459" y="154"/>
                </a:lnTo>
                <a:lnTo>
                  <a:pt x="462" y="154"/>
                </a:lnTo>
                <a:lnTo>
                  <a:pt x="466" y="153"/>
                </a:lnTo>
                <a:lnTo>
                  <a:pt x="469" y="151"/>
                </a:lnTo>
                <a:lnTo>
                  <a:pt x="476" y="147"/>
                </a:lnTo>
                <a:lnTo>
                  <a:pt x="480" y="145"/>
                </a:lnTo>
                <a:lnTo>
                  <a:pt x="483" y="145"/>
                </a:lnTo>
                <a:lnTo>
                  <a:pt x="483" y="145"/>
                </a:lnTo>
                <a:lnTo>
                  <a:pt x="488" y="146"/>
                </a:lnTo>
                <a:lnTo>
                  <a:pt x="493" y="148"/>
                </a:lnTo>
                <a:lnTo>
                  <a:pt x="502" y="153"/>
                </a:lnTo>
                <a:lnTo>
                  <a:pt x="502" y="153"/>
                </a:lnTo>
                <a:lnTo>
                  <a:pt x="506" y="156"/>
                </a:lnTo>
                <a:lnTo>
                  <a:pt x="510" y="160"/>
                </a:lnTo>
                <a:lnTo>
                  <a:pt x="510" y="160"/>
                </a:lnTo>
                <a:lnTo>
                  <a:pt x="512" y="164"/>
                </a:lnTo>
                <a:lnTo>
                  <a:pt x="514" y="169"/>
                </a:lnTo>
                <a:lnTo>
                  <a:pt x="514" y="171"/>
                </a:lnTo>
                <a:lnTo>
                  <a:pt x="513" y="173"/>
                </a:lnTo>
                <a:lnTo>
                  <a:pt x="511" y="173"/>
                </a:lnTo>
                <a:lnTo>
                  <a:pt x="507" y="172"/>
                </a:lnTo>
                <a:lnTo>
                  <a:pt x="507" y="172"/>
                </a:lnTo>
                <a:lnTo>
                  <a:pt x="501" y="168"/>
                </a:lnTo>
                <a:lnTo>
                  <a:pt x="495" y="162"/>
                </a:lnTo>
                <a:lnTo>
                  <a:pt x="489" y="157"/>
                </a:lnTo>
                <a:lnTo>
                  <a:pt x="486" y="156"/>
                </a:lnTo>
                <a:lnTo>
                  <a:pt x="482" y="155"/>
                </a:lnTo>
                <a:lnTo>
                  <a:pt x="482" y="155"/>
                </a:lnTo>
                <a:lnTo>
                  <a:pt x="479" y="155"/>
                </a:lnTo>
                <a:lnTo>
                  <a:pt x="477" y="156"/>
                </a:lnTo>
                <a:lnTo>
                  <a:pt x="475" y="157"/>
                </a:lnTo>
                <a:lnTo>
                  <a:pt x="473" y="158"/>
                </a:lnTo>
                <a:lnTo>
                  <a:pt x="471" y="164"/>
                </a:lnTo>
                <a:lnTo>
                  <a:pt x="470" y="169"/>
                </a:lnTo>
                <a:lnTo>
                  <a:pt x="470" y="169"/>
                </a:lnTo>
                <a:lnTo>
                  <a:pt x="471" y="173"/>
                </a:lnTo>
                <a:lnTo>
                  <a:pt x="473" y="176"/>
                </a:lnTo>
                <a:lnTo>
                  <a:pt x="475" y="179"/>
                </a:lnTo>
                <a:lnTo>
                  <a:pt x="478" y="181"/>
                </a:lnTo>
                <a:lnTo>
                  <a:pt x="485" y="185"/>
                </a:lnTo>
                <a:lnTo>
                  <a:pt x="491" y="188"/>
                </a:lnTo>
                <a:lnTo>
                  <a:pt x="491" y="188"/>
                </a:lnTo>
                <a:lnTo>
                  <a:pt x="494" y="189"/>
                </a:lnTo>
                <a:lnTo>
                  <a:pt x="494" y="189"/>
                </a:lnTo>
                <a:lnTo>
                  <a:pt x="497" y="191"/>
                </a:lnTo>
                <a:lnTo>
                  <a:pt x="498" y="193"/>
                </a:lnTo>
                <a:lnTo>
                  <a:pt x="498" y="195"/>
                </a:lnTo>
                <a:lnTo>
                  <a:pt x="496" y="198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67" y="192"/>
                </a:lnTo>
                <a:lnTo>
                  <a:pt x="443" y="181"/>
                </a:lnTo>
                <a:lnTo>
                  <a:pt x="443" y="181"/>
                </a:lnTo>
                <a:lnTo>
                  <a:pt x="431" y="174"/>
                </a:lnTo>
                <a:lnTo>
                  <a:pt x="420" y="166"/>
                </a:lnTo>
                <a:lnTo>
                  <a:pt x="410" y="155"/>
                </a:lnTo>
                <a:lnTo>
                  <a:pt x="400" y="144"/>
                </a:lnTo>
                <a:lnTo>
                  <a:pt x="400" y="144"/>
                </a:lnTo>
                <a:lnTo>
                  <a:pt x="393" y="137"/>
                </a:lnTo>
                <a:lnTo>
                  <a:pt x="386" y="130"/>
                </a:lnTo>
                <a:lnTo>
                  <a:pt x="378" y="124"/>
                </a:lnTo>
                <a:lnTo>
                  <a:pt x="370" y="120"/>
                </a:lnTo>
                <a:lnTo>
                  <a:pt x="370" y="120"/>
                </a:lnTo>
                <a:lnTo>
                  <a:pt x="358" y="117"/>
                </a:lnTo>
                <a:lnTo>
                  <a:pt x="347" y="117"/>
                </a:lnTo>
                <a:lnTo>
                  <a:pt x="336" y="118"/>
                </a:lnTo>
                <a:lnTo>
                  <a:pt x="325" y="120"/>
                </a:lnTo>
                <a:lnTo>
                  <a:pt x="325" y="120"/>
                </a:lnTo>
                <a:lnTo>
                  <a:pt x="316" y="122"/>
                </a:lnTo>
                <a:lnTo>
                  <a:pt x="306" y="126"/>
                </a:lnTo>
                <a:lnTo>
                  <a:pt x="296" y="130"/>
                </a:lnTo>
                <a:lnTo>
                  <a:pt x="285" y="136"/>
                </a:lnTo>
                <a:lnTo>
                  <a:pt x="274" y="142"/>
                </a:lnTo>
                <a:lnTo>
                  <a:pt x="264" y="149"/>
                </a:lnTo>
                <a:lnTo>
                  <a:pt x="254" y="157"/>
                </a:lnTo>
                <a:lnTo>
                  <a:pt x="245" y="166"/>
                </a:lnTo>
                <a:lnTo>
                  <a:pt x="237" y="175"/>
                </a:lnTo>
                <a:lnTo>
                  <a:pt x="230" y="185"/>
                </a:lnTo>
                <a:lnTo>
                  <a:pt x="224" y="194"/>
                </a:lnTo>
                <a:lnTo>
                  <a:pt x="220" y="205"/>
                </a:lnTo>
                <a:lnTo>
                  <a:pt x="218" y="215"/>
                </a:lnTo>
                <a:lnTo>
                  <a:pt x="217" y="226"/>
                </a:lnTo>
                <a:lnTo>
                  <a:pt x="219" y="236"/>
                </a:lnTo>
                <a:lnTo>
                  <a:pt x="223" y="248"/>
                </a:lnTo>
                <a:lnTo>
                  <a:pt x="223" y="248"/>
                </a:lnTo>
                <a:lnTo>
                  <a:pt x="226" y="253"/>
                </a:lnTo>
                <a:lnTo>
                  <a:pt x="229" y="258"/>
                </a:lnTo>
                <a:lnTo>
                  <a:pt x="234" y="261"/>
                </a:lnTo>
                <a:lnTo>
                  <a:pt x="238" y="264"/>
                </a:lnTo>
                <a:lnTo>
                  <a:pt x="249" y="269"/>
                </a:lnTo>
                <a:lnTo>
                  <a:pt x="260" y="272"/>
                </a:lnTo>
                <a:lnTo>
                  <a:pt x="285" y="277"/>
                </a:lnTo>
                <a:lnTo>
                  <a:pt x="296" y="280"/>
                </a:lnTo>
                <a:lnTo>
                  <a:pt x="306" y="284"/>
                </a:lnTo>
                <a:lnTo>
                  <a:pt x="306" y="284"/>
                </a:lnTo>
                <a:lnTo>
                  <a:pt x="312" y="289"/>
                </a:lnTo>
                <a:lnTo>
                  <a:pt x="316" y="294"/>
                </a:lnTo>
                <a:lnTo>
                  <a:pt x="318" y="301"/>
                </a:lnTo>
                <a:lnTo>
                  <a:pt x="318" y="307"/>
                </a:lnTo>
                <a:lnTo>
                  <a:pt x="317" y="314"/>
                </a:lnTo>
                <a:lnTo>
                  <a:pt x="315" y="321"/>
                </a:lnTo>
                <a:lnTo>
                  <a:pt x="310" y="335"/>
                </a:lnTo>
                <a:lnTo>
                  <a:pt x="310" y="335"/>
                </a:lnTo>
                <a:lnTo>
                  <a:pt x="307" y="345"/>
                </a:lnTo>
                <a:lnTo>
                  <a:pt x="304" y="355"/>
                </a:lnTo>
                <a:lnTo>
                  <a:pt x="304" y="355"/>
                </a:lnTo>
                <a:lnTo>
                  <a:pt x="304" y="362"/>
                </a:lnTo>
                <a:lnTo>
                  <a:pt x="304" y="369"/>
                </a:lnTo>
                <a:lnTo>
                  <a:pt x="306" y="384"/>
                </a:lnTo>
                <a:lnTo>
                  <a:pt x="306" y="384"/>
                </a:lnTo>
                <a:lnTo>
                  <a:pt x="306" y="389"/>
                </a:lnTo>
                <a:lnTo>
                  <a:pt x="305" y="394"/>
                </a:lnTo>
                <a:lnTo>
                  <a:pt x="301" y="404"/>
                </a:lnTo>
                <a:lnTo>
                  <a:pt x="296" y="416"/>
                </a:lnTo>
                <a:lnTo>
                  <a:pt x="291" y="425"/>
                </a:lnTo>
                <a:lnTo>
                  <a:pt x="291" y="425"/>
                </a:lnTo>
                <a:lnTo>
                  <a:pt x="286" y="440"/>
                </a:lnTo>
                <a:lnTo>
                  <a:pt x="281" y="456"/>
                </a:lnTo>
                <a:lnTo>
                  <a:pt x="281" y="456"/>
                </a:lnTo>
                <a:lnTo>
                  <a:pt x="278" y="470"/>
                </a:lnTo>
                <a:lnTo>
                  <a:pt x="277" y="485"/>
                </a:lnTo>
                <a:lnTo>
                  <a:pt x="277" y="493"/>
                </a:lnTo>
                <a:lnTo>
                  <a:pt x="278" y="500"/>
                </a:lnTo>
                <a:lnTo>
                  <a:pt x="279" y="508"/>
                </a:lnTo>
                <a:lnTo>
                  <a:pt x="282" y="514"/>
                </a:lnTo>
                <a:lnTo>
                  <a:pt x="282" y="514"/>
                </a:lnTo>
                <a:lnTo>
                  <a:pt x="286" y="520"/>
                </a:lnTo>
                <a:lnTo>
                  <a:pt x="289" y="525"/>
                </a:lnTo>
                <a:lnTo>
                  <a:pt x="294" y="528"/>
                </a:lnTo>
                <a:lnTo>
                  <a:pt x="299" y="531"/>
                </a:lnTo>
                <a:lnTo>
                  <a:pt x="304" y="532"/>
                </a:lnTo>
                <a:lnTo>
                  <a:pt x="310" y="533"/>
                </a:lnTo>
                <a:lnTo>
                  <a:pt x="316" y="533"/>
                </a:lnTo>
                <a:lnTo>
                  <a:pt x="322" y="532"/>
                </a:lnTo>
                <a:lnTo>
                  <a:pt x="322" y="532"/>
                </a:lnTo>
                <a:lnTo>
                  <a:pt x="334" y="529"/>
                </a:lnTo>
                <a:lnTo>
                  <a:pt x="344" y="524"/>
                </a:lnTo>
                <a:lnTo>
                  <a:pt x="354" y="518"/>
                </a:lnTo>
                <a:lnTo>
                  <a:pt x="364" y="512"/>
                </a:lnTo>
                <a:lnTo>
                  <a:pt x="364" y="512"/>
                </a:lnTo>
                <a:lnTo>
                  <a:pt x="378" y="503"/>
                </a:lnTo>
                <a:lnTo>
                  <a:pt x="392" y="495"/>
                </a:lnTo>
                <a:lnTo>
                  <a:pt x="406" y="488"/>
                </a:lnTo>
                <a:lnTo>
                  <a:pt x="420" y="480"/>
                </a:lnTo>
                <a:lnTo>
                  <a:pt x="420" y="480"/>
                </a:lnTo>
                <a:lnTo>
                  <a:pt x="430" y="475"/>
                </a:lnTo>
                <a:lnTo>
                  <a:pt x="439" y="470"/>
                </a:lnTo>
                <a:lnTo>
                  <a:pt x="448" y="463"/>
                </a:lnTo>
                <a:lnTo>
                  <a:pt x="455" y="455"/>
                </a:lnTo>
                <a:lnTo>
                  <a:pt x="455" y="455"/>
                </a:lnTo>
                <a:lnTo>
                  <a:pt x="457" y="449"/>
                </a:lnTo>
                <a:lnTo>
                  <a:pt x="459" y="443"/>
                </a:lnTo>
                <a:lnTo>
                  <a:pt x="460" y="431"/>
                </a:lnTo>
                <a:lnTo>
                  <a:pt x="461" y="426"/>
                </a:lnTo>
                <a:lnTo>
                  <a:pt x="462" y="420"/>
                </a:lnTo>
                <a:lnTo>
                  <a:pt x="465" y="415"/>
                </a:lnTo>
                <a:lnTo>
                  <a:pt x="470" y="410"/>
                </a:lnTo>
                <a:lnTo>
                  <a:pt x="470" y="410"/>
                </a:lnTo>
                <a:lnTo>
                  <a:pt x="477" y="405"/>
                </a:lnTo>
                <a:lnTo>
                  <a:pt x="484" y="401"/>
                </a:lnTo>
                <a:lnTo>
                  <a:pt x="500" y="395"/>
                </a:lnTo>
                <a:lnTo>
                  <a:pt x="507" y="391"/>
                </a:lnTo>
                <a:lnTo>
                  <a:pt x="514" y="387"/>
                </a:lnTo>
                <a:lnTo>
                  <a:pt x="520" y="381"/>
                </a:lnTo>
                <a:lnTo>
                  <a:pt x="525" y="374"/>
                </a:lnTo>
                <a:lnTo>
                  <a:pt x="525" y="374"/>
                </a:lnTo>
                <a:lnTo>
                  <a:pt x="528" y="367"/>
                </a:lnTo>
                <a:lnTo>
                  <a:pt x="528" y="360"/>
                </a:lnTo>
                <a:lnTo>
                  <a:pt x="526" y="352"/>
                </a:lnTo>
                <a:lnTo>
                  <a:pt x="523" y="346"/>
                </a:lnTo>
                <a:lnTo>
                  <a:pt x="523" y="346"/>
                </a:lnTo>
                <a:lnTo>
                  <a:pt x="519" y="340"/>
                </a:lnTo>
                <a:lnTo>
                  <a:pt x="515" y="335"/>
                </a:lnTo>
                <a:lnTo>
                  <a:pt x="511" y="329"/>
                </a:lnTo>
                <a:lnTo>
                  <a:pt x="508" y="322"/>
                </a:lnTo>
                <a:lnTo>
                  <a:pt x="508" y="322"/>
                </a:lnTo>
                <a:lnTo>
                  <a:pt x="506" y="315"/>
                </a:lnTo>
                <a:lnTo>
                  <a:pt x="506" y="307"/>
                </a:lnTo>
                <a:lnTo>
                  <a:pt x="506" y="299"/>
                </a:lnTo>
                <a:lnTo>
                  <a:pt x="505" y="291"/>
                </a:lnTo>
                <a:lnTo>
                  <a:pt x="505" y="291"/>
                </a:lnTo>
                <a:lnTo>
                  <a:pt x="504" y="286"/>
                </a:lnTo>
                <a:lnTo>
                  <a:pt x="502" y="281"/>
                </a:lnTo>
                <a:lnTo>
                  <a:pt x="498" y="271"/>
                </a:lnTo>
                <a:lnTo>
                  <a:pt x="498" y="271"/>
                </a:lnTo>
                <a:lnTo>
                  <a:pt x="492" y="258"/>
                </a:lnTo>
                <a:lnTo>
                  <a:pt x="492" y="258"/>
                </a:lnTo>
                <a:lnTo>
                  <a:pt x="491" y="254"/>
                </a:lnTo>
                <a:lnTo>
                  <a:pt x="491" y="254"/>
                </a:lnTo>
                <a:lnTo>
                  <a:pt x="490" y="250"/>
                </a:lnTo>
                <a:lnTo>
                  <a:pt x="490" y="248"/>
                </a:lnTo>
                <a:lnTo>
                  <a:pt x="491" y="247"/>
                </a:lnTo>
                <a:lnTo>
                  <a:pt x="495" y="245"/>
                </a:lnTo>
                <a:lnTo>
                  <a:pt x="500" y="243"/>
                </a:lnTo>
                <a:lnTo>
                  <a:pt x="500" y="243"/>
                </a:lnTo>
                <a:lnTo>
                  <a:pt x="503" y="250"/>
                </a:lnTo>
                <a:lnTo>
                  <a:pt x="505" y="256"/>
                </a:lnTo>
                <a:lnTo>
                  <a:pt x="506" y="262"/>
                </a:lnTo>
                <a:lnTo>
                  <a:pt x="507" y="269"/>
                </a:lnTo>
                <a:lnTo>
                  <a:pt x="508" y="283"/>
                </a:lnTo>
                <a:lnTo>
                  <a:pt x="508" y="296"/>
                </a:lnTo>
                <a:lnTo>
                  <a:pt x="508" y="296"/>
                </a:lnTo>
                <a:lnTo>
                  <a:pt x="508" y="303"/>
                </a:lnTo>
                <a:lnTo>
                  <a:pt x="508" y="310"/>
                </a:lnTo>
                <a:lnTo>
                  <a:pt x="510" y="317"/>
                </a:lnTo>
                <a:lnTo>
                  <a:pt x="514" y="323"/>
                </a:lnTo>
                <a:lnTo>
                  <a:pt x="514" y="323"/>
                </a:lnTo>
                <a:lnTo>
                  <a:pt x="517" y="327"/>
                </a:lnTo>
                <a:lnTo>
                  <a:pt x="521" y="329"/>
                </a:lnTo>
                <a:lnTo>
                  <a:pt x="525" y="330"/>
                </a:lnTo>
                <a:lnTo>
                  <a:pt x="530" y="330"/>
                </a:lnTo>
                <a:lnTo>
                  <a:pt x="539" y="330"/>
                </a:lnTo>
                <a:lnTo>
                  <a:pt x="547" y="329"/>
                </a:lnTo>
                <a:lnTo>
                  <a:pt x="547" y="329"/>
                </a:lnTo>
                <a:lnTo>
                  <a:pt x="554" y="327"/>
                </a:lnTo>
                <a:lnTo>
                  <a:pt x="563" y="323"/>
                </a:lnTo>
                <a:lnTo>
                  <a:pt x="566" y="321"/>
                </a:lnTo>
                <a:lnTo>
                  <a:pt x="570" y="318"/>
                </a:lnTo>
                <a:lnTo>
                  <a:pt x="572" y="315"/>
                </a:lnTo>
                <a:lnTo>
                  <a:pt x="574" y="311"/>
                </a:lnTo>
                <a:lnTo>
                  <a:pt x="574" y="311"/>
                </a:lnTo>
                <a:lnTo>
                  <a:pt x="575" y="306"/>
                </a:lnTo>
                <a:lnTo>
                  <a:pt x="575" y="301"/>
                </a:lnTo>
                <a:lnTo>
                  <a:pt x="573" y="297"/>
                </a:lnTo>
                <a:lnTo>
                  <a:pt x="572" y="292"/>
                </a:lnTo>
                <a:lnTo>
                  <a:pt x="567" y="283"/>
                </a:lnTo>
                <a:lnTo>
                  <a:pt x="561" y="275"/>
                </a:lnTo>
                <a:lnTo>
                  <a:pt x="561" y="275"/>
                </a:lnTo>
                <a:lnTo>
                  <a:pt x="553" y="264"/>
                </a:lnTo>
                <a:lnTo>
                  <a:pt x="553" y="264"/>
                </a:lnTo>
                <a:lnTo>
                  <a:pt x="550" y="258"/>
                </a:lnTo>
                <a:lnTo>
                  <a:pt x="550" y="258"/>
                </a:lnTo>
                <a:lnTo>
                  <a:pt x="549" y="256"/>
                </a:lnTo>
                <a:lnTo>
                  <a:pt x="547" y="250"/>
                </a:lnTo>
                <a:lnTo>
                  <a:pt x="546" y="247"/>
                </a:lnTo>
                <a:lnTo>
                  <a:pt x="547" y="243"/>
                </a:lnTo>
                <a:lnTo>
                  <a:pt x="548" y="242"/>
                </a:lnTo>
                <a:lnTo>
                  <a:pt x="551" y="243"/>
                </a:lnTo>
                <a:lnTo>
                  <a:pt x="551" y="243"/>
                </a:lnTo>
                <a:lnTo>
                  <a:pt x="556" y="247"/>
                </a:lnTo>
                <a:lnTo>
                  <a:pt x="560" y="251"/>
                </a:lnTo>
                <a:lnTo>
                  <a:pt x="563" y="256"/>
                </a:lnTo>
                <a:lnTo>
                  <a:pt x="566" y="261"/>
                </a:lnTo>
                <a:lnTo>
                  <a:pt x="577" y="282"/>
                </a:lnTo>
                <a:lnTo>
                  <a:pt x="577" y="282"/>
                </a:lnTo>
                <a:lnTo>
                  <a:pt x="582" y="290"/>
                </a:lnTo>
                <a:lnTo>
                  <a:pt x="587" y="297"/>
                </a:lnTo>
                <a:lnTo>
                  <a:pt x="594" y="304"/>
                </a:lnTo>
                <a:lnTo>
                  <a:pt x="601" y="310"/>
                </a:lnTo>
                <a:lnTo>
                  <a:pt x="601" y="310"/>
                </a:lnTo>
                <a:lnTo>
                  <a:pt x="605" y="315"/>
                </a:lnTo>
                <a:lnTo>
                  <a:pt x="610" y="320"/>
                </a:lnTo>
                <a:lnTo>
                  <a:pt x="614" y="326"/>
                </a:lnTo>
                <a:lnTo>
                  <a:pt x="617" y="332"/>
                </a:lnTo>
                <a:lnTo>
                  <a:pt x="621" y="344"/>
                </a:lnTo>
                <a:lnTo>
                  <a:pt x="624" y="357"/>
                </a:lnTo>
                <a:lnTo>
                  <a:pt x="624" y="357"/>
                </a:lnTo>
                <a:lnTo>
                  <a:pt x="624" y="358"/>
                </a:lnTo>
                <a:lnTo>
                  <a:pt x="624" y="358"/>
                </a:lnTo>
                <a:lnTo>
                  <a:pt x="621" y="381"/>
                </a:lnTo>
                <a:lnTo>
                  <a:pt x="615" y="404"/>
                </a:lnTo>
                <a:lnTo>
                  <a:pt x="607" y="427"/>
                </a:lnTo>
                <a:lnTo>
                  <a:pt x="598" y="448"/>
                </a:lnTo>
                <a:lnTo>
                  <a:pt x="587" y="468"/>
                </a:lnTo>
                <a:lnTo>
                  <a:pt x="575" y="488"/>
                </a:lnTo>
                <a:lnTo>
                  <a:pt x="562" y="506"/>
                </a:lnTo>
                <a:lnTo>
                  <a:pt x="547" y="524"/>
                </a:lnTo>
                <a:lnTo>
                  <a:pt x="531" y="540"/>
                </a:lnTo>
                <a:lnTo>
                  <a:pt x="512" y="554"/>
                </a:lnTo>
                <a:lnTo>
                  <a:pt x="494" y="569"/>
                </a:lnTo>
                <a:lnTo>
                  <a:pt x="474" y="581"/>
                </a:lnTo>
                <a:lnTo>
                  <a:pt x="454" y="592"/>
                </a:lnTo>
                <a:lnTo>
                  <a:pt x="431" y="601"/>
                </a:lnTo>
                <a:lnTo>
                  <a:pt x="409" y="609"/>
                </a:lnTo>
                <a:lnTo>
                  <a:pt x="386" y="615"/>
                </a:lnTo>
                <a:lnTo>
                  <a:pt x="386" y="615"/>
                </a:lnTo>
                <a:lnTo>
                  <a:pt x="360" y="619"/>
                </a:lnTo>
                <a:lnTo>
                  <a:pt x="334" y="622"/>
                </a:lnTo>
                <a:lnTo>
                  <a:pt x="309" y="622"/>
                </a:lnTo>
                <a:lnTo>
                  <a:pt x="282" y="620"/>
                </a:lnTo>
                <a:lnTo>
                  <a:pt x="257" y="616"/>
                </a:lnTo>
                <a:lnTo>
                  <a:pt x="233" y="611"/>
                </a:lnTo>
                <a:lnTo>
                  <a:pt x="209" y="603"/>
                </a:lnTo>
                <a:lnTo>
                  <a:pt x="184" y="593"/>
                </a:lnTo>
                <a:lnTo>
                  <a:pt x="162" y="582"/>
                </a:lnTo>
                <a:lnTo>
                  <a:pt x="140" y="569"/>
                </a:lnTo>
                <a:lnTo>
                  <a:pt x="119" y="553"/>
                </a:lnTo>
                <a:lnTo>
                  <a:pt x="100" y="537"/>
                </a:lnTo>
                <a:lnTo>
                  <a:pt x="82" y="518"/>
                </a:lnTo>
                <a:lnTo>
                  <a:pt x="66" y="499"/>
                </a:lnTo>
                <a:lnTo>
                  <a:pt x="51" y="477"/>
                </a:lnTo>
                <a:lnTo>
                  <a:pt x="38" y="454"/>
                </a:lnTo>
                <a:lnTo>
                  <a:pt x="38" y="454"/>
                </a:lnTo>
                <a:close/>
                <a:moveTo>
                  <a:pt x="166" y="653"/>
                </a:moveTo>
                <a:lnTo>
                  <a:pt x="166" y="653"/>
                </a:lnTo>
                <a:lnTo>
                  <a:pt x="165" y="650"/>
                </a:lnTo>
                <a:lnTo>
                  <a:pt x="166" y="646"/>
                </a:lnTo>
                <a:lnTo>
                  <a:pt x="167" y="642"/>
                </a:lnTo>
                <a:lnTo>
                  <a:pt x="169" y="638"/>
                </a:lnTo>
                <a:lnTo>
                  <a:pt x="174" y="630"/>
                </a:lnTo>
                <a:lnTo>
                  <a:pt x="178" y="624"/>
                </a:lnTo>
                <a:lnTo>
                  <a:pt x="178" y="624"/>
                </a:lnTo>
                <a:lnTo>
                  <a:pt x="184" y="615"/>
                </a:lnTo>
                <a:lnTo>
                  <a:pt x="187" y="610"/>
                </a:lnTo>
                <a:lnTo>
                  <a:pt x="190" y="605"/>
                </a:lnTo>
                <a:lnTo>
                  <a:pt x="190" y="605"/>
                </a:lnTo>
                <a:lnTo>
                  <a:pt x="201" y="610"/>
                </a:lnTo>
                <a:lnTo>
                  <a:pt x="201" y="610"/>
                </a:lnTo>
                <a:lnTo>
                  <a:pt x="194" y="624"/>
                </a:lnTo>
                <a:lnTo>
                  <a:pt x="190" y="633"/>
                </a:lnTo>
                <a:lnTo>
                  <a:pt x="185" y="642"/>
                </a:lnTo>
                <a:lnTo>
                  <a:pt x="180" y="650"/>
                </a:lnTo>
                <a:lnTo>
                  <a:pt x="175" y="655"/>
                </a:lnTo>
                <a:lnTo>
                  <a:pt x="173" y="656"/>
                </a:lnTo>
                <a:lnTo>
                  <a:pt x="170" y="656"/>
                </a:lnTo>
                <a:lnTo>
                  <a:pt x="168" y="655"/>
                </a:lnTo>
                <a:lnTo>
                  <a:pt x="166" y="653"/>
                </a:lnTo>
                <a:lnTo>
                  <a:pt x="166" y="653"/>
                </a:lnTo>
                <a:close/>
                <a:moveTo>
                  <a:pt x="306" y="662"/>
                </a:moveTo>
                <a:lnTo>
                  <a:pt x="306" y="662"/>
                </a:lnTo>
                <a:lnTo>
                  <a:pt x="329" y="662"/>
                </a:lnTo>
                <a:lnTo>
                  <a:pt x="329" y="662"/>
                </a:lnTo>
                <a:lnTo>
                  <a:pt x="315" y="665"/>
                </a:lnTo>
                <a:lnTo>
                  <a:pt x="300" y="668"/>
                </a:lnTo>
                <a:lnTo>
                  <a:pt x="300" y="668"/>
                </a:lnTo>
                <a:lnTo>
                  <a:pt x="302" y="662"/>
                </a:lnTo>
                <a:lnTo>
                  <a:pt x="302" y="662"/>
                </a:lnTo>
                <a:lnTo>
                  <a:pt x="306" y="662"/>
                </a:lnTo>
                <a:lnTo>
                  <a:pt x="306" y="662"/>
                </a:lnTo>
                <a:close/>
                <a:moveTo>
                  <a:pt x="339" y="679"/>
                </a:moveTo>
                <a:lnTo>
                  <a:pt x="339" y="679"/>
                </a:lnTo>
                <a:lnTo>
                  <a:pt x="341" y="685"/>
                </a:lnTo>
                <a:lnTo>
                  <a:pt x="341" y="685"/>
                </a:lnTo>
                <a:lnTo>
                  <a:pt x="317" y="693"/>
                </a:lnTo>
                <a:lnTo>
                  <a:pt x="305" y="697"/>
                </a:lnTo>
                <a:lnTo>
                  <a:pt x="293" y="700"/>
                </a:lnTo>
                <a:lnTo>
                  <a:pt x="293" y="700"/>
                </a:lnTo>
                <a:lnTo>
                  <a:pt x="291" y="701"/>
                </a:lnTo>
                <a:lnTo>
                  <a:pt x="291" y="701"/>
                </a:lnTo>
                <a:lnTo>
                  <a:pt x="294" y="700"/>
                </a:lnTo>
                <a:lnTo>
                  <a:pt x="294" y="700"/>
                </a:lnTo>
                <a:lnTo>
                  <a:pt x="307" y="693"/>
                </a:lnTo>
                <a:lnTo>
                  <a:pt x="307" y="693"/>
                </a:lnTo>
                <a:lnTo>
                  <a:pt x="322" y="686"/>
                </a:lnTo>
                <a:lnTo>
                  <a:pt x="338" y="680"/>
                </a:lnTo>
                <a:lnTo>
                  <a:pt x="338" y="680"/>
                </a:lnTo>
                <a:lnTo>
                  <a:pt x="339" y="679"/>
                </a:lnTo>
                <a:lnTo>
                  <a:pt x="339" y="679"/>
                </a:lnTo>
                <a:close/>
                <a:moveTo>
                  <a:pt x="344" y="698"/>
                </a:moveTo>
                <a:lnTo>
                  <a:pt x="344" y="698"/>
                </a:lnTo>
                <a:lnTo>
                  <a:pt x="344" y="698"/>
                </a:lnTo>
                <a:lnTo>
                  <a:pt x="344" y="698"/>
                </a:lnTo>
                <a:lnTo>
                  <a:pt x="316" y="706"/>
                </a:lnTo>
                <a:lnTo>
                  <a:pt x="302" y="709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94" y="709"/>
                </a:lnTo>
                <a:lnTo>
                  <a:pt x="300" y="706"/>
                </a:lnTo>
                <a:lnTo>
                  <a:pt x="313" y="700"/>
                </a:lnTo>
                <a:lnTo>
                  <a:pt x="313" y="700"/>
                </a:lnTo>
                <a:lnTo>
                  <a:pt x="327" y="694"/>
                </a:lnTo>
                <a:lnTo>
                  <a:pt x="342" y="687"/>
                </a:lnTo>
                <a:lnTo>
                  <a:pt x="342" y="687"/>
                </a:lnTo>
                <a:lnTo>
                  <a:pt x="344" y="698"/>
                </a:lnTo>
                <a:lnTo>
                  <a:pt x="344" y="698"/>
                </a:lnTo>
                <a:close/>
                <a:moveTo>
                  <a:pt x="388" y="743"/>
                </a:moveTo>
                <a:lnTo>
                  <a:pt x="388" y="743"/>
                </a:lnTo>
                <a:lnTo>
                  <a:pt x="354" y="755"/>
                </a:lnTo>
                <a:lnTo>
                  <a:pt x="354" y="755"/>
                </a:lnTo>
                <a:lnTo>
                  <a:pt x="332" y="760"/>
                </a:lnTo>
                <a:lnTo>
                  <a:pt x="332" y="760"/>
                </a:lnTo>
                <a:lnTo>
                  <a:pt x="317" y="763"/>
                </a:lnTo>
                <a:lnTo>
                  <a:pt x="302" y="768"/>
                </a:lnTo>
                <a:lnTo>
                  <a:pt x="272" y="777"/>
                </a:lnTo>
                <a:lnTo>
                  <a:pt x="272" y="777"/>
                </a:lnTo>
                <a:lnTo>
                  <a:pt x="212" y="797"/>
                </a:lnTo>
                <a:lnTo>
                  <a:pt x="180" y="806"/>
                </a:lnTo>
                <a:lnTo>
                  <a:pt x="150" y="815"/>
                </a:lnTo>
                <a:lnTo>
                  <a:pt x="150" y="815"/>
                </a:lnTo>
                <a:lnTo>
                  <a:pt x="162" y="810"/>
                </a:lnTo>
                <a:lnTo>
                  <a:pt x="175" y="805"/>
                </a:lnTo>
                <a:lnTo>
                  <a:pt x="202" y="796"/>
                </a:lnTo>
                <a:lnTo>
                  <a:pt x="202" y="796"/>
                </a:lnTo>
                <a:lnTo>
                  <a:pt x="231" y="785"/>
                </a:lnTo>
                <a:lnTo>
                  <a:pt x="258" y="775"/>
                </a:lnTo>
                <a:lnTo>
                  <a:pt x="258" y="775"/>
                </a:lnTo>
                <a:lnTo>
                  <a:pt x="309" y="759"/>
                </a:lnTo>
                <a:lnTo>
                  <a:pt x="334" y="749"/>
                </a:lnTo>
                <a:lnTo>
                  <a:pt x="346" y="744"/>
                </a:lnTo>
                <a:lnTo>
                  <a:pt x="357" y="737"/>
                </a:lnTo>
                <a:lnTo>
                  <a:pt x="357" y="737"/>
                </a:lnTo>
                <a:lnTo>
                  <a:pt x="388" y="743"/>
                </a:lnTo>
                <a:lnTo>
                  <a:pt x="388" y="743"/>
                </a:lnTo>
                <a:close/>
                <a:moveTo>
                  <a:pt x="415" y="749"/>
                </a:moveTo>
                <a:lnTo>
                  <a:pt x="415" y="749"/>
                </a:lnTo>
                <a:lnTo>
                  <a:pt x="387" y="756"/>
                </a:lnTo>
                <a:lnTo>
                  <a:pt x="359" y="763"/>
                </a:lnTo>
                <a:lnTo>
                  <a:pt x="331" y="772"/>
                </a:lnTo>
                <a:lnTo>
                  <a:pt x="304" y="781"/>
                </a:lnTo>
                <a:lnTo>
                  <a:pt x="304" y="781"/>
                </a:lnTo>
                <a:lnTo>
                  <a:pt x="245" y="800"/>
                </a:lnTo>
                <a:lnTo>
                  <a:pt x="216" y="809"/>
                </a:lnTo>
                <a:lnTo>
                  <a:pt x="201" y="814"/>
                </a:lnTo>
                <a:lnTo>
                  <a:pt x="186" y="817"/>
                </a:lnTo>
                <a:lnTo>
                  <a:pt x="186" y="817"/>
                </a:lnTo>
                <a:lnTo>
                  <a:pt x="181" y="817"/>
                </a:lnTo>
                <a:lnTo>
                  <a:pt x="176" y="819"/>
                </a:lnTo>
                <a:lnTo>
                  <a:pt x="176" y="819"/>
                </a:lnTo>
                <a:lnTo>
                  <a:pt x="190" y="814"/>
                </a:lnTo>
                <a:lnTo>
                  <a:pt x="190" y="814"/>
                </a:lnTo>
                <a:lnTo>
                  <a:pt x="221" y="803"/>
                </a:lnTo>
                <a:lnTo>
                  <a:pt x="221" y="803"/>
                </a:lnTo>
                <a:lnTo>
                  <a:pt x="251" y="793"/>
                </a:lnTo>
                <a:lnTo>
                  <a:pt x="280" y="783"/>
                </a:lnTo>
                <a:lnTo>
                  <a:pt x="280" y="783"/>
                </a:lnTo>
                <a:lnTo>
                  <a:pt x="337" y="763"/>
                </a:lnTo>
                <a:lnTo>
                  <a:pt x="337" y="763"/>
                </a:lnTo>
                <a:lnTo>
                  <a:pt x="357" y="756"/>
                </a:lnTo>
                <a:lnTo>
                  <a:pt x="357" y="756"/>
                </a:lnTo>
                <a:lnTo>
                  <a:pt x="375" y="751"/>
                </a:lnTo>
                <a:lnTo>
                  <a:pt x="384" y="748"/>
                </a:lnTo>
                <a:lnTo>
                  <a:pt x="392" y="744"/>
                </a:lnTo>
                <a:lnTo>
                  <a:pt x="392" y="744"/>
                </a:lnTo>
                <a:lnTo>
                  <a:pt x="415" y="749"/>
                </a:lnTo>
                <a:lnTo>
                  <a:pt x="415" y="749"/>
                </a:lnTo>
                <a:close/>
                <a:moveTo>
                  <a:pt x="435" y="754"/>
                </a:moveTo>
                <a:lnTo>
                  <a:pt x="435" y="754"/>
                </a:lnTo>
                <a:lnTo>
                  <a:pt x="409" y="761"/>
                </a:lnTo>
                <a:lnTo>
                  <a:pt x="383" y="769"/>
                </a:lnTo>
                <a:lnTo>
                  <a:pt x="356" y="778"/>
                </a:lnTo>
                <a:lnTo>
                  <a:pt x="331" y="787"/>
                </a:lnTo>
                <a:lnTo>
                  <a:pt x="331" y="787"/>
                </a:lnTo>
                <a:lnTo>
                  <a:pt x="306" y="795"/>
                </a:lnTo>
                <a:lnTo>
                  <a:pt x="279" y="802"/>
                </a:lnTo>
                <a:lnTo>
                  <a:pt x="279" y="802"/>
                </a:lnTo>
                <a:lnTo>
                  <a:pt x="252" y="810"/>
                </a:lnTo>
                <a:lnTo>
                  <a:pt x="239" y="816"/>
                </a:lnTo>
                <a:lnTo>
                  <a:pt x="226" y="819"/>
                </a:lnTo>
                <a:lnTo>
                  <a:pt x="226" y="819"/>
                </a:lnTo>
                <a:lnTo>
                  <a:pt x="221" y="820"/>
                </a:lnTo>
                <a:lnTo>
                  <a:pt x="223" y="819"/>
                </a:lnTo>
                <a:lnTo>
                  <a:pt x="234" y="815"/>
                </a:lnTo>
                <a:lnTo>
                  <a:pt x="234" y="815"/>
                </a:lnTo>
                <a:lnTo>
                  <a:pt x="258" y="807"/>
                </a:lnTo>
                <a:lnTo>
                  <a:pt x="258" y="807"/>
                </a:lnTo>
                <a:lnTo>
                  <a:pt x="286" y="799"/>
                </a:lnTo>
                <a:lnTo>
                  <a:pt x="312" y="790"/>
                </a:lnTo>
                <a:lnTo>
                  <a:pt x="312" y="790"/>
                </a:lnTo>
                <a:lnTo>
                  <a:pt x="366" y="769"/>
                </a:lnTo>
                <a:lnTo>
                  <a:pt x="392" y="759"/>
                </a:lnTo>
                <a:lnTo>
                  <a:pt x="419" y="750"/>
                </a:lnTo>
                <a:lnTo>
                  <a:pt x="419" y="750"/>
                </a:lnTo>
                <a:lnTo>
                  <a:pt x="420" y="750"/>
                </a:lnTo>
                <a:lnTo>
                  <a:pt x="420" y="750"/>
                </a:lnTo>
                <a:lnTo>
                  <a:pt x="435" y="754"/>
                </a:lnTo>
                <a:lnTo>
                  <a:pt x="435" y="754"/>
                </a:lnTo>
                <a:close/>
                <a:moveTo>
                  <a:pt x="485" y="771"/>
                </a:moveTo>
                <a:lnTo>
                  <a:pt x="485" y="771"/>
                </a:lnTo>
                <a:lnTo>
                  <a:pt x="463" y="778"/>
                </a:lnTo>
                <a:lnTo>
                  <a:pt x="441" y="786"/>
                </a:lnTo>
                <a:lnTo>
                  <a:pt x="420" y="794"/>
                </a:lnTo>
                <a:lnTo>
                  <a:pt x="398" y="801"/>
                </a:lnTo>
                <a:lnTo>
                  <a:pt x="398" y="801"/>
                </a:lnTo>
                <a:lnTo>
                  <a:pt x="360" y="813"/>
                </a:lnTo>
                <a:lnTo>
                  <a:pt x="360" y="813"/>
                </a:lnTo>
                <a:lnTo>
                  <a:pt x="402" y="796"/>
                </a:lnTo>
                <a:lnTo>
                  <a:pt x="402" y="796"/>
                </a:lnTo>
                <a:lnTo>
                  <a:pt x="412" y="791"/>
                </a:lnTo>
                <a:lnTo>
                  <a:pt x="422" y="786"/>
                </a:lnTo>
                <a:lnTo>
                  <a:pt x="432" y="781"/>
                </a:lnTo>
                <a:lnTo>
                  <a:pt x="442" y="776"/>
                </a:lnTo>
                <a:lnTo>
                  <a:pt x="442" y="776"/>
                </a:lnTo>
                <a:lnTo>
                  <a:pt x="457" y="772"/>
                </a:lnTo>
                <a:lnTo>
                  <a:pt x="464" y="769"/>
                </a:lnTo>
                <a:lnTo>
                  <a:pt x="471" y="766"/>
                </a:lnTo>
                <a:lnTo>
                  <a:pt x="471" y="766"/>
                </a:lnTo>
                <a:lnTo>
                  <a:pt x="485" y="771"/>
                </a:lnTo>
                <a:lnTo>
                  <a:pt x="485" y="771"/>
                </a:lnTo>
                <a:close/>
                <a:moveTo>
                  <a:pt x="509" y="784"/>
                </a:moveTo>
                <a:lnTo>
                  <a:pt x="509" y="784"/>
                </a:lnTo>
                <a:lnTo>
                  <a:pt x="509" y="785"/>
                </a:lnTo>
                <a:lnTo>
                  <a:pt x="509" y="785"/>
                </a:lnTo>
                <a:lnTo>
                  <a:pt x="489" y="795"/>
                </a:lnTo>
                <a:lnTo>
                  <a:pt x="489" y="795"/>
                </a:lnTo>
                <a:lnTo>
                  <a:pt x="487" y="796"/>
                </a:lnTo>
                <a:lnTo>
                  <a:pt x="487" y="796"/>
                </a:lnTo>
                <a:lnTo>
                  <a:pt x="465" y="803"/>
                </a:lnTo>
                <a:lnTo>
                  <a:pt x="454" y="807"/>
                </a:lnTo>
                <a:lnTo>
                  <a:pt x="442" y="812"/>
                </a:lnTo>
                <a:lnTo>
                  <a:pt x="442" y="812"/>
                </a:lnTo>
                <a:lnTo>
                  <a:pt x="417" y="822"/>
                </a:lnTo>
                <a:lnTo>
                  <a:pt x="417" y="822"/>
                </a:lnTo>
                <a:lnTo>
                  <a:pt x="402" y="826"/>
                </a:lnTo>
                <a:lnTo>
                  <a:pt x="402" y="826"/>
                </a:lnTo>
                <a:lnTo>
                  <a:pt x="407" y="823"/>
                </a:lnTo>
                <a:lnTo>
                  <a:pt x="411" y="820"/>
                </a:lnTo>
                <a:lnTo>
                  <a:pt x="411" y="820"/>
                </a:lnTo>
                <a:lnTo>
                  <a:pt x="422" y="814"/>
                </a:lnTo>
                <a:lnTo>
                  <a:pt x="433" y="808"/>
                </a:lnTo>
                <a:lnTo>
                  <a:pt x="456" y="799"/>
                </a:lnTo>
                <a:lnTo>
                  <a:pt x="478" y="790"/>
                </a:lnTo>
                <a:lnTo>
                  <a:pt x="488" y="784"/>
                </a:lnTo>
                <a:lnTo>
                  <a:pt x="499" y="778"/>
                </a:lnTo>
                <a:lnTo>
                  <a:pt x="499" y="778"/>
                </a:lnTo>
                <a:lnTo>
                  <a:pt x="509" y="784"/>
                </a:lnTo>
                <a:lnTo>
                  <a:pt x="509" y="784"/>
                </a:lnTo>
                <a:close/>
                <a:moveTo>
                  <a:pt x="523" y="799"/>
                </a:moveTo>
                <a:lnTo>
                  <a:pt x="523" y="799"/>
                </a:lnTo>
                <a:lnTo>
                  <a:pt x="524" y="801"/>
                </a:lnTo>
                <a:lnTo>
                  <a:pt x="524" y="803"/>
                </a:lnTo>
                <a:lnTo>
                  <a:pt x="524" y="803"/>
                </a:lnTo>
                <a:lnTo>
                  <a:pt x="523" y="803"/>
                </a:lnTo>
                <a:lnTo>
                  <a:pt x="523" y="803"/>
                </a:lnTo>
                <a:lnTo>
                  <a:pt x="500" y="813"/>
                </a:lnTo>
                <a:lnTo>
                  <a:pt x="500" y="813"/>
                </a:lnTo>
                <a:lnTo>
                  <a:pt x="487" y="817"/>
                </a:lnTo>
                <a:lnTo>
                  <a:pt x="487" y="817"/>
                </a:lnTo>
                <a:lnTo>
                  <a:pt x="486" y="817"/>
                </a:lnTo>
                <a:lnTo>
                  <a:pt x="486" y="817"/>
                </a:lnTo>
                <a:lnTo>
                  <a:pt x="505" y="808"/>
                </a:lnTo>
                <a:lnTo>
                  <a:pt x="514" y="803"/>
                </a:lnTo>
                <a:lnTo>
                  <a:pt x="522" y="797"/>
                </a:lnTo>
                <a:lnTo>
                  <a:pt x="522" y="797"/>
                </a:lnTo>
                <a:lnTo>
                  <a:pt x="523" y="799"/>
                </a:lnTo>
                <a:lnTo>
                  <a:pt x="523" y="799"/>
                </a:lnTo>
                <a:close/>
                <a:moveTo>
                  <a:pt x="514" y="800"/>
                </a:moveTo>
                <a:lnTo>
                  <a:pt x="514" y="800"/>
                </a:lnTo>
                <a:lnTo>
                  <a:pt x="507" y="804"/>
                </a:lnTo>
                <a:lnTo>
                  <a:pt x="507" y="804"/>
                </a:lnTo>
                <a:lnTo>
                  <a:pt x="492" y="812"/>
                </a:lnTo>
                <a:lnTo>
                  <a:pt x="477" y="819"/>
                </a:lnTo>
                <a:lnTo>
                  <a:pt x="477" y="819"/>
                </a:lnTo>
                <a:lnTo>
                  <a:pt x="477" y="819"/>
                </a:lnTo>
                <a:lnTo>
                  <a:pt x="477" y="820"/>
                </a:lnTo>
                <a:lnTo>
                  <a:pt x="477" y="820"/>
                </a:lnTo>
                <a:lnTo>
                  <a:pt x="460" y="823"/>
                </a:lnTo>
                <a:lnTo>
                  <a:pt x="441" y="824"/>
                </a:lnTo>
                <a:lnTo>
                  <a:pt x="441" y="824"/>
                </a:lnTo>
                <a:lnTo>
                  <a:pt x="457" y="818"/>
                </a:lnTo>
                <a:lnTo>
                  <a:pt x="473" y="812"/>
                </a:lnTo>
                <a:lnTo>
                  <a:pt x="505" y="802"/>
                </a:lnTo>
                <a:lnTo>
                  <a:pt x="505" y="802"/>
                </a:lnTo>
                <a:lnTo>
                  <a:pt x="517" y="798"/>
                </a:lnTo>
                <a:lnTo>
                  <a:pt x="517" y="798"/>
                </a:lnTo>
                <a:lnTo>
                  <a:pt x="514" y="800"/>
                </a:lnTo>
                <a:lnTo>
                  <a:pt x="514" y="800"/>
                </a:lnTo>
                <a:close/>
                <a:moveTo>
                  <a:pt x="436" y="823"/>
                </a:moveTo>
                <a:lnTo>
                  <a:pt x="436" y="823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09" y="827"/>
                </a:lnTo>
                <a:lnTo>
                  <a:pt x="409" y="827"/>
                </a:lnTo>
                <a:lnTo>
                  <a:pt x="422" y="822"/>
                </a:lnTo>
                <a:lnTo>
                  <a:pt x="435" y="817"/>
                </a:lnTo>
                <a:lnTo>
                  <a:pt x="462" y="805"/>
                </a:lnTo>
                <a:lnTo>
                  <a:pt x="462" y="805"/>
                </a:lnTo>
                <a:lnTo>
                  <a:pt x="479" y="800"/>
                </a:lnTo>
                <a:lnTo>
                  <a:pt x="479" y="800"/>
                </a:lnTo>
                <a:lnTo>
                  <a:pt x="458" y="812"/>
                </a:lnTo>
                <a:lnTo>
                  <a:pt x="447" y="817"/>
                </a:lnTo>
                <a:lnTo>
                  <a:pt x="436" y="823"/>
                </a:lnTo>
                <a:lnTo>
                  <a:pt x="436" y="823"/>
                </a:lnTo>
                <a:close/>
                <a:moveTo>
                  <a:pt x="356" y="828"/>
                </a:moveTo>
                <a:lnTo>
                  <a:pt x="356" y="828"/>
                </a:lnTo>
                <a:lnTo>
                  <a:pt x="356" y="828"/>
                </a:lnTo>
                <a:lnTo>
                  <a:pt x="356" y="828"/>
                </a:lnTo>
                <a:lnTo>
                  <a:pt x="360" y="826"/>
                </a:lnTo>
                <a:lnTo>
                  <a:pt x="360" y="826"/>
                </a:lnTo>
                <a:lnTo>
                  <a:pt x="372" y="821"/>
                </a:lnTo>
                <a:lnTo>
                  <a:pt x="383" y="817"/>
                </a:lnTo>
                <a:lnTo>
                  <a:pt x="383" y="817"/>
                </a:lnTo>
                <a:lnTo>
                  <a:pt x="414" y="803"/>
                </a:lnTo>
                <a:lnTo>
                  <a:pt x="414" y="803"/>
                </a:lnTo>
                <a:lnTo>
                  <a:pt x="451" y="789"/>
                </a:lnTo>
                <a:lnTo>
                  <a:pt x="486" y="773"/>
                </a:lnTo>
                <a:lnTo>
                  <a:pt x="486" y="773"/>
                </a:lnTo>
                <a:lnTo>
                  <a:pt x="486" y="773"/>
                </a:lnTo>
                <a:lnTo>
                  <a:pt x="486" y="772"/>
                </a:lnTo>
                <a:lnTo>
                  <a:pt x="486" y="772"/>
                </a:lnTo>
                <a:lnTo>
                  <a:pt x="496" y="777"/>
                </a:lnTo>
                <a:lnTo>
                  <a:pt x="496" y="777"/>
                </a:lnTo>
                <a:lnTo>
                  <a:pt x="429" y="804"/>
                </a:lnTo>
                <a:lnTo>
                  <a:pt x="396" y="817"/>
                </a:lnTo>
                <a:lnTo>
                  <a:pt x="379" y="823"/>
                </a:lnTo>
                <a:lnTo>
                  <a:pt x="361" y="827"/>
                </a:lnTo>
                <a:lnTo>
                  <a:pt x="361" y="827"/>
                </a:lnTo>
                <a:lnTo>
                  <a:pt x="356" y="828"/>
                </a:lnTo>
                <a:lnTo>
                  <a:pt x="356" y="828"/>
                </a:lnTo>
                <a:close/>
                <a:moveTo>
                  <a:pt x="410" y="790"/>
                </a:moveTo>
                <a:lnTo>
                  <a:pt x="410" y="790"/>
                </a:lnTo>
                <a:lnTo>
                  <a:pt x="387" y="800"/>
                </a:lnTo>
                <a:lnTo>
                  <a:pt x="362" y="810"/>
                </a:lnTo>
                <a:lnTo>
                  <a:pt x="314" y="828"/>
                </a:lnTo>
                <a:lnTo>
                  <a:pt x="314" y="828"/>
                </a:lnTo>
                <a:lnTo>
                  <a:pt x="285" y="827"/>
                </a:lnTo>
                <a:lnTo>
                  <a:pt x="285" y="827"/>
                </a:lnTo>
                <a:lnTo>
                  <a:pt x="293" y="825"/>
                </a:lnTo>
                <a:lnTo>
                  <a:pt x="302" y="822"/>
                </a:lnTo>
                <a:lnTo>
                  <a:pt x="302" y="822"/>
                </a:lnTo>
                <a:lnTo>
                  <a:pt x="326" y="813"/>
                </a:lnTo>
                <a:lnTo>
                  <a:pt x="350" y="805"/>
                </a:lnTo>
                <a:lnTo>
                  <a:pt x="350" y="805"/>
                </a:lnTo>
                <a:lnTo>
                  <a:pt x="393" y="792"/>
                </a:lnTo>
                <a:lnTo>
                  <a:pt x="435" y="777"/>
                </a:lnTo>
                <a:lnTo>
                  <a:pt x="435" y="777"/>
                </a:lnTo>
                <a:lnTo>
                  <a:pt x="410" y="790"/>
                </a:lnTo>
                <a:lnTo>
                  <a:pt x="410" y="790"/>
                </a:lnTo>
                <a:close/>
                <a:moveTo>
                  <a:pt x="250" y="826"/>
                </a:moveTo>
                <a:lnTo>
                  <a:pt x="250" y="826"/>
                </a:lnTo>
                <a:lnTo>
                  <a:pt x="300" y="809"/>
                </a:lnTo>
                <a:lnTo>
                  <a:pt x="348" y="793"/>
                </a:lnTo>
                <a:lnTo>
                  <a:pt x="348" y="793"/>
                </a:lnTo>
                <a:lnTo>
                  <a:pt x="373" y="784"/>
                </a:lnTo>
                <a:lnTo>
                  <a:pt x="396" y="775"/>
                </a:lnTo>
                <a:lnTo>
                  <a:pt x="420" y="766"/>
                </a:lnTo>
                <a:lnTo>
                  <a:pt x="432" y="762"/>
                </a:lnTo>
                <a:lnTo>
                  <a:pt x="444" y="760"/>
                </a:lnTo>
                <a:lnTo>
                  <a:pt x="444" y="760"/>
                </a:lnTo>
                <a:lnTo>
                  <a:pt x="439" y="761"/>
                </a:lnTo>
                <a:lnTo>
                  <a:pt x="434" y="763"/>
                </a:lnTo>
                <a:lnTo>
                  <a:pt x="425" y="768"/>
                </a:lnTo>
                <a:lnTo>
                  <a:pt x="425" y="768"/>
                </a:lnTo>
                <a:lnTo>
                  <a:pt x="411" y="774"/>
                </a:lnTo>
                <a:lnTo>
                  <a:pt x="396" y="779"/>
                </a:lnTo>
                <a:lnTo>
                  <a:pt x="396" y="779"/>
                </a:lnTo>
                <a:lnTo>
                  <a:pt x="372" y="788"/>
                </a:lnTo>
                <a:lnTo>
                  <a:pt x="346" y="796"/>
                </a:lnTo>
                <a:lnTo>
                  <a:pt x="346" y="796"/>
                </a:lnTo>
                <a:lnTo>
                  <a:pt x="305" y="808"/>
                </a:lnTo>
                <a:lnTo>
                  <a:pt x="285" y="817"/>
                </a:lnTo>
                <a:lnTo>
                  <a:pt x="275" y="821"/>
                </a:lnTo>
                <a:lnTo>
                  <a:pt x="266" y="827"/>
                </a:lnTo>
                <a:lnTo>
                  <a:pt x="266" y="827"/>
                </a:lnTo>
                <a:lnTo>
                  <a:pt x="250" y="826"/>
                </a:lnTo>
                <a:lnTo>
                  <a:pt x="250" y="826"/>
                </a:lnTo>
                <a:close/>
                <a:moveTo>
                  <a:pt x="216" y="823"/>
                </a:moveTo>
                <a:lnTo>
                  <a:pt x="216" y="823"/>
                </a:lnTo>
                <a:lnTo>
                  <a:pt x="226" y="821"/>
                </a:lnTo>
                <a:lnTo>
                  <a:pt x="236" y="819"/>
                </a:lnTo>
                <a:lnTo>
                  <a:pt x="255" y="813"/>
                </a:lnTo>
                <a:lnTo>
                  <a:pt x="255" y="813"/>
                </a:lnTo>
                <a:lnTo>
                  <a:pt x="269" y="807"/>
                </a:lnTo>
                <a:lnTo>
                  <a:pt x="283" y="803"/>
                </a:lnTo>
                <a:lnTo>
                  <a:pt x="311" y="795"/>
                </a:lnTo>
                <a:lnTo>
                  <a:pt x="311" y="795"/>
                </a:lnTo>
                <a:lnTo>
                  <a:pt x="339" y="786"/>
                </a:lnTo>
                <a:lnTo>
                  <a:pt x="367" y="777"/>
                </a:lnTo>
                <a:lnTo>
                  <a:pt x="395" y="768"/>
                </a:lnTo>
                <a:lnTo>
                  <a:pt x="423" y="760"/>
                </a:lnTo>
                <a:lnTo>
                  <a:pt x="423" y="760"/>
                </a:lnTo>
                <a:lnTo>
                  <a:pt x="433" y="757"/>
                </a:lnTo>
                <a:lnTo>
                  <a:pt x="433" y="757"/>
                </a:lnTo>
                <a:lnTo>
                  <a:pt x="419" y="762"/>
                </a:lnTo>
                <a:lnTo>
                  <a:pt x="419" y="762"/>
                </a:lnTo>
                <a:lnTo>
                  <a:pt x="405" y="767"/>
                </a:lnTo>
                <a:lnTo>
                  <a:pt x="391" y="772"/>
                </a:lnTo>
                <a:lnTo>
                  <a:pt x="391" y="772"/>
                </a:lnTo>
                <a:lnTo>
                  <a:pt x="363" y="782"/>
                </a:lnTo>
                <a:lnTo>
                  <a:pt x="336" y="792"/>
                </a:lnTo>
                <a:lnTo>
                  <a:pt x="336" y="792"/>
                </a:lnTo>
                <a:lnTo>
                  <a:pt x="313" y="799"/>
                </a:lnTo>
                <a:lnTo>
                  <a:pt x="289" y="806"/>
                </a:lnTo>
                <a:lnTo>
                  <a:pt x="265" y="815"/>
                </a:lnTo>
                <a:lnTo>
                  <a:pt x="254" y="820"/>
                </a:lnTo>
                <a:lnTo>
                  <a:pt x="243" y="825"/>
                </a:lnTo>
                <a:lnTo>
                  <a:pt x="243" y="825"/>
                </a:lnTo>
                <a:lnTo>
                  <a:pt x="216" y="823"/>
                </a:lnTo>
                <a:lnTo>
                  <a:pt x="216" y="823"/>
                </a:lnTo>
                <a:close/>
                <a:moveTo>
                  <a:pt x="341" y="792"/>
                </a:moveTo>
                <a:lnTo>
                  <a:pt x="341" y="792"/>
                </a:lnTo>
                <a:lnTo>
                  <a:pt x="378" y="780"/>
                </a:lnTo>
                <a:lnTo>
                  <a:pt x="378" y="780"/>
                </a:lnTo>
                <a:lnTo>
                  <a:pt x="353" y="789"/>
                </a:lnTo>
                <a:lnTo>
                  <a:pt x="353" y="789"/>
                </a:lnTo>
                <a:lnTo>
                  <a:pt x="300" y="807"/>
                </a:lnTo>
                <a:lnTo>
                  <a:pt x="300" y="807"/>
                </a:lnTo>
                <a:lnTo>
                  <a:pt x="272" y="816"/>
                </a:lnTo>
                <a:lnTo>
                  <a:pt x="259" y="820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58" y="820"/>
                </a:lnTo>
                <a:lnTo>
                  <a:pt x="269" y="815"/>
                </a:lnTo>
                <a:lnTo>
                  <a:pt x="294" y="807"/>
                </a:lnTo>
                <a:lnTo>
                  <a:pt x="318" y="800"/>
                </a:lnTo>
                <a:lnTo>
                  <a:pt x="341" y="792"/>
                </a:lnTo>
                <a:lnTo>
                  <a:pt x="341" y="792"/>
                </a:lnTo>
                <a:close/>
                <a:moveTo>
                  <a:pt x="426" y="762"/>
                </a:moveTo>
                <a:lnTo>
                  <a:pt x="426" y="762"/>
                </a:lnTo>
                <a:lnTo>
                  <a:pt x="438" y="756"/>
                </a:lnTo>
                <a:lnTo>
                  <a:pt x="438" y="756"/>
                </a:lnTo>
                <a:lnTo>
                  <a:pt x="439" y="755"/>
                </a:lnTo>
                <a:lnTo>
                  <a:pt x="439" y="755"/>
                </a:lnTo>
                <a:lnTo>
                  <a:pt x="445" y="757"/>
                </a:lnTo>
                <a:lnTo>
                  <a:pt x="445" y="757"/>
                </a:lnTo>
                <a:lnTo>
                  <a:pt x="426" y="762"/>
                </a:lnTo>
                <a:lnTo>
                  <a:pt x="426" y="762"/>
                </a:lnTo>
                <a:close/>
                <a:moveTo>
                  <a:pt x="132" y="812"/>
                </a:moveTo>
                <a:lnTo>
                  <a:pt x="132" y="812"/>
                </a:lnTo>
                <a:lnTo>
                  <a:pt x="166" y="798"/>
                </a:lnTo>
                <a:lnTo>
                  <a:pt x="201" y="786"/>
                </a:lnTo>
                <a:lnTo>
                  <a:pt x="201" y="786"/>
                </a:lnTo>
                <a:lnTo>
                  <a:pt x="255" y="771"/>
                </a:lnTo>
                <a:lnTo>
                  <a:pt x="255" y="771"/>
                </a:lnTo>
                <a:lnTo>
                  <a:pt x="282" y="763"/>
                </a:lnTo>
                <a:lnTo>
                  <a:pt x="310" y="755"/>
                </a:lnTo>
                <a:lnTo>
                  <a:pt x="310" y="755"/>
                </a:lnTo>
                <a:lnTo>
                  <a:pt x="334" y="747"/>
                </a:lnTo>
                <a:lnTo>
                  <a:pt x="334" y="747"/>
                </a:lnTo>
                <a:lnTo>
                  <a:pt x="342" y="743"/>
                </a:lnTo>
                <a:lnTo>
                  <a:pt x="342" y="743"/>
                </a:lnTo>
                <a:lnTo>
                  <a:pt x="331" y="749"/>
                </a:lnTo>
                <a:lnTo>
                  <a:pt x="320" y="753"/>
                </a:lnTo>
                <a:lnTo>
                  <a:pt x="296" y="761"/>
                </a:lnTo>
                <a:lnTo>
                  <a:pt x="272" y="769"/>
                </a:lnTo>
                <a:lnTo>
                  <a:pt x="249" y="776"/>
                </a:lnTo>
                <a:lnTo>
                  <a:pt x="249" y="776"/>
                </a:lnTo>
                <a:lnTo>
                  <a:pt x="223" y="786"/>
                </a:lnTo>
                <a:lnTo>
                  <a:pt x="196" y="795"/>
                </a:lnTo>
                <a:lnTo>
                  <a:pt x="196" y="795"/>
                </a:lnTo>
                <a:lnTo>
                  <a:pt x="171" y="804"/>
                </a:lnTo>
                <a:lnTo>
                  <a:pt x="158" y="809"/>
                </a:lnTo>
                <a:lnTo>
                  <a:pt x="145" y="815"/>
                </a:lnTo>
                <a:lnTo>
                  <a:pt x="145" y="815"/>
                </a:lnTo>
                <a:lnTo>
                  <a:pt x="138" y="814"/>
                </a:lnTo>
                <a:lnTo>
                  <a:pt x="132" y="812"/>
                </a:lnTo>
                <a:lnTo>
                  <a:pt x="132" y="812"/>
                </a:lnTo>
                <a:close/>
                <a:moveTo>
                  <a:pt x="250" y="770"/>
                </a:moveTo>
                <a:lnTo>
                  <a:pt x="250" y="770"/>
                </a:lnTo>
                <a:lnTo>
                  <a:pt x="291" y="756"/>
                </a:lnTo>
                <a:lnTo>
                  <a:pt x="310" y="748"/>
                </a:lnTo>
                <a:lnTo>
                  <a:pt x="329" y="740"/>
                </a:lnTo>
                <a:lnTo>
                  <a:pt x="329" y="740"/>
                </a:lnTo>
                <a:lnTo>
                  <a:pt x="331" y="739"/>
                </a:lnTo>
                <a:lnTo>
                  <a:pt x="332" y="738"/>
                </a:lnTo>
                <a:lnTo>
                  <a:pt x="332" y="738"/>
                </a:lnTo>
                <a:lnTo>
                  <a:pt x="349" y="737"/>
                </a:lnTo>
                <a:lnTo>
                  <a:pt x="349" y="737"/>
                </a:lnTo>
                <a:lnTo>
                  <a:pt x="351" y="736"/>
                </a:lnTo>
                <a:lnTo>
                  <a:pt x="351" y="736"/>
                </a:lnTo>
                <a:lnTo>
                  <a:pt x="353" y="737"/>
                </a:lnTo>
                <a:lnTo>
                  <a:pt x="353" y="737"/>
                </a:lnTo>
                <a:lnTo>
                  <a:pt x="328" y="746"/>
                </a:lnTo>
                <a:lnTo>
                  <a:pt x="303" y="755"/>
                </a:lnTo>
                <a:lnTo>
                  <a:pt x="276" y="763"/>
                </a:lnTo>
                <a:lnTo>
                  <a:pt x="250" y="770"/>
                </a:lnTo>
                <a:lnTo>
                  <a:pt x="250" y="770"/>
                </a:lnTo>
                <a:close/>
                <a:moveTo>
                  <a:pt x="288" y="703"/>
                </a:moveTo>
                <a:lnTo>
                  <a:pt x="288" y="703"/>
                </a:lnTo>
                <a:lnTo>
                  <a:pt x="308" y="698"/>
                </a:lnTo>
                <a:lnTo>
                  <a:pt x="327" y="692"/>
                </a:lnTo>
                <a:lnTo>
                  <a:pt x="327" y="692"/>
                </a:lnTo>
                <a:lnTo>
                  <a:pt x="312" y="698"/>
                </a:lnTo>
                <a:lnTo>
                  <a:pt x="312" y="698"/>
                </a:lnTo>
                <a:lnTo>
                  <a:pt x="288" y="708"/>
                </a:lnTo>
                <a:lnTo>
                  <a:pt x="288" y="708"/>
                </a:lnTo>
                <a:lnTo>
                  <a:pt x="288" y="703"/>
                </a:lnTo>
                <a:lnTo>
                  <a:pt x="288" y="703"/>
                </a:lnTo>
                <a:close/>
                <a:moveTo>
                  <a:pt x="324" y="738"/>
                </a:moveTo>
                <a:lnTo>
                  <a:pt x="324" y="738"/>
                </a:lnTo>
                <a:lnTo>
                  <a:pt x="305" y="744"/>
                </a:lnTo>
                <a:lnTo>
                  <a:pt x="286" y="750"/>
                </a:lnTo>
                <a:lnTo>
                  <a:pt x="247" y="759"/>
                </a:lnTo>
                <a:lnTo>
                  <a:pt x="247" y="759"/>
                </a:lnTo>
                <a:lnTo>
                  <a:pt x="275" y="749"/>
                </a:lnTo>
                <a:lnTo>
                  <a:pt x="290" y="744"/>
                </a:lnTo>
                <a:lnTo>
                  <a:pt x="303" y="737"/>
                </a:lnTo>
                <a:lnTo>
                  <a:pt x="303" y="737"/>
                </a:lnTo>
                <a:lnTo>
                  <a:pt x="324" y="738"/>
                </a:lnTo>
                <a:lnTo>
                  <a:pt x="324" y="738"/>
                </a:lnTo>
                <a:close/>
                <a:moveTo>
                  <a:pt x="344" y="728"/>
                </a:moveTo>
                <a:lnTo>
                  <a:pt x="344" y="728"/>
                </a:lnTo>
                <a:lnTo>
                  <a:pt x="342" y="728"/>
                </a:lnTo>
                <a:lnTo>
                  <a:pt x="342" y="728"/>
                </a:lnTo>
                <a:lnTo>
                  <a:pt x="342" y="727"/>
                </a:lnTo>
                <a:lnTo>
                  <a:pt x="341" y="727"/>
                </a:lnTo>
                <a:lnTo>
                  <a:pt x="341" y="727"/>
                </a:lnTo>
                <a:lnTo>
                  <a:pt x="335" y="726"/>
                </a:lnTo>
                <a:lnTo>
                  <a:pt x="330" y="726"/>
                </a:lnTo>
                <a:lnTo>
                  <a:pt x="330" y="726"/>
                </a:lnTo>
                <a:lnTo>
                  <a:pt x="338" y="723"/>
                </a:lnTo>
                <a:lnTo>
                  <a:pt x="345" y="719"/>
                </a:lnTo>
                <a:lnTo>
                  <a:pt x="345" y="719"/>
                </a:lnTo>
                <a:lnTo>
                  <a:pt x="344" y="728"/>
                </a:lnTo>
                <a:lnTo>
                  <a:pt x="344" y="728"/>
                </a:lnTo>
                <a:close/>
                <a:moveTo>
                  <a:pt x="324" y="727"/>
                </a:moveTo>
                <a:lnTo>
                  <a:pt x="324" y="727"/>
                </a:lnTo>
                <a:lnTo>
                  <a:pt x="324" y="728"/>
                </a:lnTo>
                <a:lnTo>
                  <a:pt x="325" y="729"/>
                </a:lnTo>
                <a:lnTo>
                  <a:pt x="325" y="729"/>
                </a:lnTo>
                <a:lnTo>
                  <a:pt x="298" y="727"/>
                </a:lnTo>
                <a:lnTo>
                  <a:pt x="298" y="727"/>
                </a:lnTo>
                <a:lnTo>
                  <a:pt x="319" y="723"/>
                </a:lnTo>
                <a:lnTo>
                  <a:pt x="319" y="723"/>
                </a:lnTo>
                <a:lnTo>
                  <a:pt x="330" y="720"/>
                </a:lnTo>
                <a:lnTo>
                  <a:pt x="341" y="719"/>
                </a:lnTo>
                <a:lnTo>
                  <a:pt x="341" y="719"/>
                </a:lnTo>
                <a:lnTo>
                  <a:pt x="337" y="720"/>
                </a:lnTo>
                <a:lnTo>
                  <a:pt x="333" y="722"/>
                </a:lnTo>
                <a:lnTo>
                  <a:pt x="324" y="727"/>
                </a:lnTo>
                <a:lnTo>
                  <a:pt x="324" y="727"/>
                </a:lnTo>
                <a:close/>
                <a:moveTo>
                  <a:pt x="289" y="726"/>
                </a:moveTo>
                <a:lnTo>
                  <a:pt x="289" y="726"/>
                </a:lnTo>
                <a:lnTo>
                  <a:pt x="289" y="724"/>
                </a:lnTo>
                <a:lnTo>
                  <a:pt x="289" y="724"/>
                </a:lnTo>
                <a:lnTo>
                  <a:pt x="288" y="722"/>
                </a:lnTo>
                <a:lnTo>
                  <a:pt x="288" y="722"/>
                </a:lnTo>
                <a:lnTo>
                  <a:pt x="300" y="720"/>
                </a:lnTo>
                <a:lnTo>
                  <a:pt x="311" y="717"/>
                </a:lnTo>
                <a:lnTo>
                  <a:pt x="322" y="714"/>
                </a:lnTo>
                <a:lnTo>
                  <a:pt x="334" y="711"/>
                </a:lnTo>
                <a:lnTo>
                  <a:pt x="334" y="711"/>
                </a:lnTo>
                <a:lnTo>
                  <a:pt x="337" y="711"/>
                </a:lnTo>
                <a:lnTo>
                  <a:pt x="335" y="712"/>
                </a:lnTo>
                <a:lnTo>
                  <a:pt x="328" y="714"/>
                </a:lnTo>
                <a:lnTo>
                  <a:pt x="328" y="714"/>
                </a:lnTo>
                <a:lnTo>
                  <a:pt x="320" y="717"/>
                </a:lnTo>
                <a:lnTo>
                  <a:pt x="312" y="719"/>
                </a:lnTo>
                <a:lnTo>
                  <a:pt x="312" y="719"/>
                </a:lnTo>
                <a:lnTo>
                  <a:pt x="301" y="722"/>
                </a:lnTo>
                <a:lnTo>
                  <a:pt x="289" y="726"/>
                </a:lnTo>
                <a:lnTo>
                  <a:pt x="289" y="726"/>
                </a:lnTo>
                <a:close/>
                <a:moveTo>
                  <a:pt x="287" y="713"/>
                </a:moveTo>
                <a:lnTo>
                  <a:pt x="287" y="713"/>
                </a:lnTo>
                <a:lnTo>
                  <a:pt x="299" y="712"/>
                </a:lnTo>
                <a:lnTo>
                  <a:pt x="311" y="709"/>
                </a:lnTo>
                <a:lnTo>
                  <a:pt x="311" y="709"/>
                </a:lnTo>
                <a:lnTo>
                  <a:pt x="311" y="709"/>
                </a:lnTo>
                <a:lnTo>
                  <a:pt x="287" y="718"/>
                </a:lnTo>
                <a:lnTo>
                  <a:pt x="287" y="718"/>
                </a:lnTo>
                <a:lnTo>
                  <a:pt x="287" y="713"/>
                </a:lnTo>
                <a:lnTo>
                  <a:pt x="287" y="713"/>
                </a:lnTo>
                <a:close/>
                <a:moveTo>
                  <a:pt x="328" y="681"/>
                </a:moveTo>
                <a:lnTo>
                  <a:pt x="328" y="681"/>
                </a:lnTo>
                <a:lnTo>
                  <a:pt x="309" y="690"/>
                </a:lnTo>
                <a:lnTo>
                  <a:pt x="289" y="699"/>
                </a:lnTo>
                <a:lnTo>
                  <a:pt x="289" y="699"/>
                </a:lnTo>
                <a:lnTo>
                  <a:pt x="292" y="691"/>
                </a:lnTo>
                <a:lnTo>
                  <a:pt x="292" y="691"/>
                </a:lnTo>
                <a:lnTo>
                  <a:pt x="312" y="685"/>
                </a:lnTo>
                <a:lnTo>
                  <a:pt x="312" y="685"/>
                </a:lnTo>
                <a:lnTo>
                  <a:pt x="325" y="682"/>
                </a:lnTo>
                <a:lnTo>
                  <a:pt x="325" y="682"/>
                </a:lnTo>
                <a:lnTo>
                  <a:pt x="332" y="680"/>
                </a:lnTo>
                <a:lnTo>
                  <a:pt x="328" y="681"/>
                </a:lnTo>
                <a:lnTo>
                  <a:pt x="328" y="681"/>
                </a:lnTo>
                <a:close/>
                <a:moveTo>
                  <a:pt x="296" y="680"/>
                </a:moveTo>
                <a:lnTo>
                  <a:pt x="296" y="680"/>
                </a:lnTo>
                <a:lnTo>
                  <a:pt x="313" y="677"/>
                </a:lnTo>
                <a:lnTo>
                  <a:pt x="321" y="675"/>
                </a:lnTo>
                <a:lnTo>
                  <a:pt x="328" y="672"/>
                </a:lnTo>
                <a:lnTo>
                  <a:pt x="328" y="672"/>
                </a:lnTo>
                <a:lnTo>
                  <a:pt x="319" y="676"/>
                </a:lnTo>
                <a:lnTo>
                  <a:pt x="311" y="679"/>
                </a:lnTo>
                <a:lnTo>
                  <a:pt x="302" y="682"/>
                </a:lnTo>
                <a:lnTo>
                  <a:pt x="294" y="687"/>
                </a:lnTo>
                <a:lnTo>
                  <a:pt x="294" y="687"/>
                </a:lnTo>
                <a:lnTo>
                  <a:pt x="296" y="680"/>
                </a:lnTo>
                <a:lnTo>
                  <a:pt x="296" y="680"/>
                </a:lnTo>
                <a:close/>
                <a:moveTo>
                  <a:pt x="300" y="671"/>
                </a:moveTo>
                <a:lnTo>
                  <a:pt x="300" y="671"/>
                </a:lnTo>
                <a:lnTo>
                  <a:pt x="318" y="667"/>
                </a:lnTo>
                <a:lnTo>
                  <a:pt x="318" y="667"/>
                </a:lnTo>
                <a:lnTo>
                  <a:pt x="323" y="666"/>
                </a:lnTo>
                <a:lnTo>
                  <a:pt x="323" y="666"/>
                </a:lnTo>
                <a:lnTo>
                  <a:pt x="321" y="666"/>
                </a:lnTo>
                <a:lnTo>
                  <a:pt x="321" y="666"/>
                </a:lnTo>
                <a:lnTo>
                  <a:pt x="309" y="670"/>
                </a:lnTo>
                <a:lnTo>
                  <a:pt x="298" y="675"/>
                </a:lnTo>
                <a:lnTo>
                  <a:pt x="298" y="675"/>
                </a:lnTo>
                <a:lnTo>
                  <a:pt x="300" y="671"/>
                </a:lnTo>
                <a:lnTo>
                  <a:pt x="300" y="671"/>
                </a:lnTo>
                <a:close/>
                <a:moveTo>
                  <a:pt x="224" y="749"/>
                </a:moveTo>
                <a:lnTo>
                  <a:pt x="224" y="749"/>
                </a:lnTo>
                <a:lnTo>
                  <a:pt x="239" y="746"/>
                </a:lnTo>
                <a:lnTo>
                  <a:pt x="254" y="743"/>
                </a:lnTo>
                <a:lnTo>
                  <a:pt x="269" y="740"/>
                </a:lnTo>
                <a:lnTo>
                  <a:pt x="285" y="736"/>
                </a:lnTo>
                <a:lnTo>
                  <a:pt x="285" y="736"/>
                </a:lnTo>
                <a:lnTo>
                  <a:pt x="288" y="736"/>
                </a:lnTo>
                <a:lnTo>
                  <a:pt x="288" y="736"/>
                </a:lnTo>
                <a:lnTo>
                  <a:pt x="259" y="745"/>
                </a:lnTo>
                <a:lnTo>
                  <a:pt x="245" y="750"/>
                </a:lnTo>
                <a:lnTo>
                  <a:pt x="231" y="754"/>
                </a:lnTo>
                <a:lnTo>
                  <a:pt x="231" y="754"/>
                </a:lnTo>
                <a:lnTo>
                  <a:pt x="190" y="764"/>
                </a:lnTo>
                <a:lnTo>
                  <a:pt x="170" y="771"/>
                </a:lnTo>
                <a:lnTo>
                  <a:pt x="150" y="777"/>
                </a:lnTo>
                <a:lnTo>
                  <a:pt x="150" y="777"/>
                </a:lnTo>
                <a:lnTo>
                  <a:pt x="158" y="772"/>
                </a:lnTo>
                <a:lnTo>
                  <a:pt x="167" y="768"/>
                </a:lnTo>
                <a:lnTo>
                  <a:pt x="185" y="760"/>
                </a:lnTo>
                <a:lnTo>
                  <a:pt x="205" y="754"/>
                </a:lnTo>
                <a:lnTo>
                  <a:pt x="224" y="749"/>
                </a:lnTo>
                <a:lnTo>
                  <a:pt x="224" y="749"/>
                </a:lnTo>
                <a:close/>
                <a:moveTo>
                  <a:pt x="143" y="782"/>
                </a:moveTo>
                <a:lnTo>
                  <a:pt x="143" y="782"/>
                </a:lnTo>
                <a:lnTo>
                  <a:pt x="146" y="780"/>
                </a:lnTo>
                <a:lnTo>
                  <a:pt x="146" y="780"/>
                </a:lnTo>
                <a:lnTo>
                  <a:pt x="147" y="781"/>
                </a:lnTo>
                <a:lnTo>
                  <a:pt x="148" y="781"/>
                </a:lnTo>
                <a:lnTo>
                  <a:pt x="148" y="781"/>
                </a:lnTo>
                <a:lnTo>
                  <a:pt x="171" y="773"/>
                </a:lnTo>
                <a:lnTo>
                  <a:pt x="194" y="766"/>
                </a:lnTo>
                <a:lnTo>
                  <a:pt x="242" y="753"/>
                </a:lnTo>
                <a:lnTo>
                  <a:pt x="242" y="753"/>
                </a:lnTo>
                <a:lnTo>
                  <a:pt x="264" y="746"/>
                </a:lnTo>
                <a:lnTo>
                  <a:pt x="287" y="739"/>
                </a:lnTo>
                <a:lnTo>
                  <a:pt x="287" y="739"/>
                </a:lnTo>
                <a:lnTo>
                  <a:pt x="294" y="737"/>
                </a:lnTo>
                <a:lnTo>
                  <a:pt x="294" y="737"/>
                </a:lnTo>
                <a:lnTo>
                  <a:pt x="299" y="737"/>
                </a:lnTo>
                <a:lnTo>
                  <a:pt x="299" y="737"/>
                </a:lnTo>
                <a:lnTo>
                  <a:pt x="289" y="742"/>
                </a:lnTo>
                <a:lnTo>
                  <a:pt x="289" y="742"/>
                </a:lnTo>
                <a:lnTo>
                  <a:pt x="268" y="750"/>
                </a:lnTo>
                <a:lnTo>
                  <a:pt x="247" y="757"/>
                </a:lnTo>
                <a:lnTo>
                  <a:pt x="206" y="770"/>
                </a:lnTo>
                <a:lnTo>
                  <a:pt x="164" y="784"/>
                </a:lnTo>
                <a:lnTo>
                  <a:pt x="143" y="792"/>
                </a:lnTo>
                <a:lnTo>
                  <a:pt x="123" y="801"/>
                </a:lnTo>
                <a:lnTo>
                  <a:pt x="123" y="801"/>
                </a:lnTo>
                <a:lnTo>
                  <a:pt x="128" y="795"/>
                </a:lnTo>
                <a:lnTo>
                  <a:pt x="134" y="790"/>
                </a:lnTo>
                <a:lnTo>
                  <a:pt x="143" y="782"/>
                </a:lnTo>
                <a:lnTo>
                  <a:pt x="143" y="782"/>
                </a:lnTo>
                <a:close/>
                <a:moveTo>
                  <a:pt x="205" y="773"/>
                </a:moveTo>
                <a:lnTo>
                  <a:pt x="205" y="773"/>
                </a:lnTo>
                <a:lnTo>
                  <a:pt x="166" y="787"/>
                </a:lnTo>
                <a:lnTo>
                  <a:pt x="148" y="794"/>
                </a:lnTo>
                <a:lnTo>
                  <a:pt x="129" y="800"/>
                </a:lnTo>
                <a:lnTo>
                  <a:pt x="129" y="800"/>
                </a:lnTo>
                <a:lnTo>
                  <a:pt x="137" y="797"/>
                </a:lnTo>
                <a:lnTo>
                  <a:pt x="137" y="797"/>
                </a:lnTo>
                <a:lnTo>
                  <a:pt x="151" y="791"/>
                </a:lnTo>
                <a:lnTo>
                  <a:pt x="165" y="785"/>
                </a:lnTo>
                <a:lnTo>
                  <a:pt x="165" y="785"/>
                </a:lnTo>
                <a:lnTo>
                  <a:pt x="184" y="779"/>
                </a:lnTo>
                <a:lnTo>
                  <a:pt x="205" y="773"/>
                </a:lnTo>
                <a:lnTo>
                  <a:pt x="205" y="773"/>
                </a:lnTo>
                <a:close/>
                <a:moveTo>
                  <a:pt x="121" y="805"/>
                </a:moveTo>
                <a:lnTo>
                  <a:pt x="121" y="805"/>
                </a:lnTo>
                <a:lnTo>
                  <a:pt x="148" y="796"/>
                </a:lnTo>
                <a:lnTo>
                  <a:pt x="173" y="787"/>
                </a:lnTo>
                <a:lnTo>
                  <a:pt x="199" y="777"/>
                </a:lnTo>
                <a:lnTo>
                  <a:pt x="225" y="768"/>
                </a:lnTo>
                <a:lnTo>
                  <a:pt x="225" y="768"/>
                </a:lnTo>
                <a:lnTo>
                  <a:pt x="239" y="764"/>
                </a:lnTo>
                <a:lnTo>
                  <a:pt x="253" y="760"/>
                </a:lnTo>
                <a:lnTo>
                  <a:pt x="281" y="753"/>
                </a:lnTo>
                <a:lnTo>
                  <a:pt x="281" y="753"/>
                </a:lnTo>
                <a:lnTo>
                  <a:pt x="307" y="746"/>
                </a:lnTo>
                <a:lnTo>
                  <a:pt x="307" y="746"/>
                </a:lnTo>
                <a:lnTo>
                  <a:pt x="314" y="744"/>
                </a:lnTo>
                <a:lnTo>
                  <a:pt x="314" y="744"/>
                </a:lnTo>
                <a:lnTo>
                  <a:pt x="291" y="754"/>
                </a:lnTo>
                <a:lnTo>
                  <a:pt x="267" y="762"/>
                </a:lnTo>
                <a:lnTo>
                  <a:pt x="220" y="778"/>
                </a:lnTo>
                <a:lnTo>
                  <a:pt x="220" y="778"/>
                </a:lnTo>
                <a:lnTo>
                  <a:pt x="188" y="788"/>
                </a:lnTo>
                <a:lnTo>
                  <a:pt x="188" y="788"/>
                </a:lnTo>
                <a:lnTo>
                  <a:pt x="158" y="798"/>
                </a:lnTo>
                <a:lnTo>
                  <a:pt x="129" y="810"/>
                </a:lnTo>
                <a:lnTo>
                  <a:pt x="129" y="810"/>
                </a:lnTo>
                <a:lnTo>
                  <a:pt x="123" y="807"/>
                </a:lnTo>
                <a:lnTo>
                  <a:pt x="123" y="807"/>
                </a:lnTo>
                <a:lnTo>
                  <a:pt x="121" y="806"/>
                </a:lnTo>
                <a:lnTo>
                  <a:pt x="121" y="805"/>
                </a:lnTo>
                <a:lnTo>
                  <a:pt x="121" y="805"/>
                </a:lnTo>
                <a:close/>
                <a:moveTo>
                  <a:pt x="152" y="816"/>
                </a:moveTo>
                <a:lnTo>
                  <a:pt x="152" y="816"/>
                </a:lnTo>
                <a:lnTo>
                  <a:pt x="183" y="807"/>
                </a:lnTo>
                <a:lnTo>
                  <a:pt x="216" y="798"/>
                </a:lnTo>
                <a:lnTo>
                  <a:pt x="278" y="777"/>
                </a:lnTo>
                <a:lnTo>
                  <a:pt x="278" y="777"/>
                </a:lnTo>
                <a:lnTo>
                  <a:pt x="309" y="768"/>
                </a:lnTo>
                <a:lnTo>
                  <a:pt x="339" y="761"/>
                </a:lnTo>
                <a:lnTo>
                  <a:pt x="339" y="761"/>
                </a:lnTo>
                <a:lnTo>
                  <a:pt x="280" y="781"/>
                </a:lnTo>
                <a:lnTo>
                  <a:pt x="280" y="781"/>
                </a:lnTo>
                <a:lnTo>
                  <a:pt x="253" y="790"/>
                </a:lnTo>
                <a:lnTo>
                  <a:pt x="225" y="799"/>
                </a:lnTo>
                <a:lnTo>
                  <a:pt x="197" y="808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52" y="816"/>
                </a:lnTo>
                <a:lnTo>
                  <a:pt x="152" y="816"/>
                </a:lnTo>
                <a:close/>
                <a:moveTo>
                  <a:pt x="179" y="820"/>
                </a:moveTo>
                <a:lnTo>
                  <a:pt x="179" y="820"/>
                </a:lnTo>
                <a:lnTo>
                  <a:pt x="205" y="815"/>
                </a:lnTo>
                <a:lnTo>
                  <a:pt x="230" y="807"/>
                </a:lnTo>
                <a:lnTo>
                  <a:pt x="254" y="800"/>
                </a:lnTo>
                <a:lnTo>
                  <a:pt x="279" y="791"/>
                </a:lnTo>
                <a:lnTo>
                  <a:pt x="279" y="791"/>
                </a:lnTo>
                <a:lnTo>
                  <a:pt x="336" y="773"/>
                </a:lnTo>
                <a:lnTo>
                  <a:pt x="364" y="764"/>
                </a:lnTo>
                <a:lnTo>
                  <a:pt x="393" y="756"/>
                </a:lnTo>
                <a:lnTo>
                  <a:pt x="393" y="756"/>
                </a:lnTo>
                <a:lnTo>
                  <a:pt x="378" y="762"/>
                </a:lnTo>
                <a:lnTo>
                  <a:pt x="378" y="762"/>
                </a:lnTo>
                <a:lnTo>
                  <a:pt x="317" y="786"/>
                </a:lnTo>
                <a:lnTo>
                  <a:pt x="317" y="786"/>
                </a:lnTo>
                <a:lnTo>
                  <a:pt x="290" y="795"/>
                </a:lnTo>
                <a:lnTo>
                  <a:pt x="263" y="803"/>
                </a:lnTo>
                <a:lnTo>
                  <a:pt x="236" y="812"/>
                </a:lnTo>
                <a:lnTo>
                  <a:pt x="223" y="816"/>
                </a:lnTo>
                <a:lnTo>
                  <a:pt x="210" y="822"/>
                </a:lnTo>
                <a:lnTo>
                  <a:pt x="210" y="822"/>
                </a:lnTo>
                <a:lnTo>
                  <a:pt x="210" y="823"/>
                </a:lnTo>
                <a:lnTo>
                  <a:pt x="210" y="823"/>
                </a:lnTo>
                <a:lnTo>
                  <a:pt x="205" y="822"/>
                </a:lnTo>
                <a:lnTo>
                  <a:pt x="205" y="822"/>
                </a:lnTo>
                <a:lnTo>
                  <a:pt x="179" y="820"/>
                </a:lnTo>
                <a:lnTo>
                  <a:pt x="179" y="820"/>
                </a:lnTo>
                <a:close/>
                <a:moveTo>
                  <a:pt x="320" y="828"/>
                </a:moveTo>
                <a:lnTo>
                  <a:pt x="320" y="828"/>
                </a:lnTo>
                <a:lnTo>
                  <a:pt x="393" y="805"/>
                </a:lnTo>
                <a:lnTo>
                  <a:pt x="393" y="805"/>
                </a:lnTo>
                <a:lnTo>
                  <a:pt x="431" y="792"/>
                </a:lnTo>
                <a:lnTo>
                  <a:pt x="469" y="779"/>
                </a:lnTo>
                <a:lnTo>
                  <a:pt x="469" y="779"/>
                </a:lnTo>
                <a:lnTo>
                  <a:pt x="460" y="783"/>
                </a:lnTo>
                <a:lnTo>
                  <a:pt x="460" y="783"/>
                </a:lnTo>
                <a:lnTo>
                  <a:pt x="414" y="801"/>
                </a:lnTo>
                <a:lnTo>
                  <a:pt x="414" y="801"/>
                </a:lnTo>
                <a:lnTo>
                  <a:pt x="383" y="814"/>
                </a:lnTo>
                <a:lnTo>
                  <a:pt x="368" y="821"/>
                </a:lnTo>
                <a:lnTo>
                  <a:pt x="352" y="828"/>
                </a:lnTo>
                <a:lnTo>
                  <a:pt x="352" y="828"/>
                </a:lnTo>
                <a:lnTo>
                  <a:pt x="320" y="828"/>
                </a:lnTo>
                <a:lnTo>
                  <a:pt x="320" y="828"/>
                </a:lnTo>
                <a:close/>
                <a:moveTo>
                  <a:pt x="366" y="828"/>
                </a:moveTo>
                <a:lnTo>
                  <a:pt x="366" y="828"/>
                </a:lnTo>
                <a:lnTo>
                  <a:pt x="380" y="824"/>
                </a:lnTo>
                <a:lnTo>
                  <a:pt x="394" y="820"/>
                </a:lnTo>
                <a:lnTo>
                  <a:pt x="420" y="809"/>
                </a:lnTo>
                <a:lnTo>
                  <a:pt x="420" y="809"/>
                </a:lnTo>
                <a:lnTo>
                  <a:pt x="451" y="798"/>
                </a:lnTo>
                <a:lnTo>
                  <a:pt x="466" y="792"/>
                </a:lnTo>
                <a:lnTo>
                  <a:pt x="481" y="786"/>
                </a:lnTo>
                <a:lnTo>
                  <a:pt x="481" y="786"/>
                </a:lnTo>
                <a:lnTo>
                  <a:pt x="488" y="782"/>
                </a:lnTo>
                <a:lnTo>
                  <a:pt x="494" y="778"/>
                </a:lnTo>
                <a:lnTo>
                  <a:pt x="494" y="778"/>
                </a:lnTo>
                <a:lnTo>
                  <a:pt x="487" y="783"/>
                </a:lnTo>
                <a:lnTo>
                  <a:pt x="480" y="787"/>
                </a:lnTo>
                <a:lnTo>
                  <a:pt x="480" y="787"/>
                </a:lnTo>
                <a:lnTo>
                  <a:pt x="464" y="794"/>
                </a:lnTo>
                <a:lnTo>
                  <a:pt x="447" y="801"/>
                </a:lnTo>
                <a:lnTo>
                  <a:pt x="447" y="801"/>
                </a:lnTo>
                <a:lnTo>
                  <a:pt x="433" y="806"/>
                </a:lnTo>
                <a:lnTo>
                  <a:pt x="421" y="813"/>
                </a:lnTo>
                <a:lnTo>
                  <a:pt x="409" y="819"/>
                </a:lnTo>
                <a:lnTo>
                  <a:pt x="397" y="827"/>
                </a:lnTo>
                <a:lnTo>
                  <a:pt x="397" y="827"/>
                </a:lnTo>
                <a:lnTo>
                  <a:pt x="392" y="827"/>
                </a:lnTo>
                <a:lnTo>
                  <a:pt x="392" y="827"/>
                </a:lnTo>
                <a:lnTo>
                  <a:pt x="366" y="828"/>
                </a:lnTo>
                <a:lnTo>
                  <a:pt x="366" y="828"/>
                </a:lnTo>
                <a:close/>
                <a:moveTo>
                  <a:pt x="494" y="817"/>
                </a:moveTo>
                <a:lnTo>
                  <a:pt x="494" y="817"/>
                </a:lnTo>
                <a:lnTo>
                  <a:pt x="508" y="813"/>
                </a:lnTo>
                <a:lnTo>
                  <a:pt x="522" y="806"/>
                </a:lnTo>
                <a:lnTo>
                  <a:pt x="522" y="806"/>
                </a:lnTo>
                <a:lnTo>
                  <a:pt x="517" y="809"/>
                </a:lnTo>
                <a:lnTo>
                  <a:pt x="510" y="813"/>
                </a:lnTo>
                <a:lnTo>
                  <a:pt x="494" y="817"/>
                </a:lnTo>
                <a:lnTo>
                  <a:pt x="494" y="817"/>
                </a:lnTo>
                <a:close/>
                <a:moveTo>
                  <a:pt x="520" y="794"/>
                </a:moveTo>
                <a:lnTo>
                  <a:pt x="520" y="794"/>
                </a:lnTo>
                <a:lnTo>
                  <a:pt x="498" y="801"/>
                </a:lnTo>
                <a:lnTo>
                  <a:pt x="476" y="808"/>
                </a:lnTo>
                <a:lnTo>
                  <a:pt x="476" y="808"/>
                </a:lnTo>
                <a:lnTo>
                  <a:pt x="453" y="817"/>
                </a:lnTo>
                <a:lnTo>
                  <a:pt x="453" y="817"/>
                </a:lnTo>
                <a:lnTo>
                  <a:pt x="445" y="820"/>
                </a:lnTo>
                <a:lnTo>
                  <a:pt x="445" y="820"/>
                </a:lnTo>
                <a:lnTo>
                  <a:pt x="464" y="810"/>
                </a:lnTo>
                <a:lnTo>
                  <a:pt x="481" y="801"/>
                </a:lnTo>
                <a:lnTo>
                  <a:pt x="481" y="801"/>
                </a:lnTo>
                <a:lnTo>
                  <a:pt x="495" y="795"/>
                </a:lnTo>
                <a:lnTo>
                  <a:pt x="495" y="795"/>
                </a:lnTo>
                <a:lnTo>
                  <a:pt x="503" y="791"/>
                </a:lnTo>
                <a:lnTo>
                  <a:pt x="510" y="786"/>
                </a:lnTo>
                <a:lnTo>
                  <a:pt x="510" y="786"/>
                </a:lnTo>
                <a:lnTo>
                  <a:pt x="511" y="786"/>
                </a:lnTo>
                <a:lnTo>
                  <a:pt x="511" y="786"/>
                </a:lnTo>
                <a:lnTo>
                  <a:pt x="516" y="790"/>
                </a:lnTo>
                <a:lnTo>
                  <a:pt x="520" y="794"/>
                </a:lnTo>
                <a:lnTo>
                  <a:pt x="520" y="794"/>
                </a:lnTo>
                <a:close/>
                <a:moveTo>
                  <a:pt x="466" y="764"/>
                </a:moveTo>
                <a:lnTo>
                  <a:pt x="466" y="764"/>
                </a:lnTo>
                <a:lnTo>
                  <a:pt x="418" y="781"/>
                </a:lnTo>
                <a:lnTo>
                  <a:pt x="395" y="789"/>
                </a:lnTo>
                <a:lnTo>
                  <a:pt x="371" y="797"/>
                </a:lnTo>
                <a:lnTo>
                  <a:pt x="371" y="797"/>
                </a:lnTo>
                <a:lnTo>
                  <a:pt x="345" y="804"/>
                </a:lnTo>
                <a:lnTo>
                  <a:pt x="319" y="813"/>
                </a:lnTo>
                <a:lnTo>
                  <a:pt x="319" y="813"/>
                </a:lnTo>
                <a:lnTo>
                  <a:pt x="297" y="821"/>
                </a:lnTo>
                <a:lnTo>
                  <a:pt x="286" y="825"/>
                </a:lnTo>
                <a:lnTo>
                  <a:pt x="274" y="827"/>
                </a:lnTo>
                <a:lnTo>
                  <a:pt x="274" y="827"/>
                </a:lnTo>
                <a:lnTo>
                  <a:pt x="271" y="827"/>
                </a:lnTo>
                <a:lnTo>
                  <a:pt x="271" y="827"/>
                </a:lnTo>
                <a:lnTo>
                  <a:pt x="283" y="819"/>
                </a:lnTo>
                <a:lnTo>
                  <a:pt x="283" y="819"/>
                </a:lnTo>
                <a:lnTo>
                  <a:pt x="296" y="814"/>
                </a:lnTo>
                <a:lnTo>
                  <a:pt x="309" y="809"/>
                </a:lnTo>
                <a:lnTo>
                  <a:pt x="309" y="809"/>
                </a:lnTo>
                <a:lnTo>
                  <a:pt x="351" y="796"/>
                </a:lnTo>
                <a:lnTo>
                  <a:pt x="351" y="796"/>
                </a:lnTo>
                <a:lnTo>
                  <a:pt x="377" y="788"/>
                </a:lnTo>
                <a:lnTo>
                  <a:pt x="401" y="780"/>
                </a:lnTo>
                <a:lnTo>
                  <a:pt x="425" y="770"/>
                </a:lnTo>
                <a:lnTo>
                  <a:pt x="449" y="759"/>
                </a:lnTo>
                <a:lnTo>
                  <a:pt x="449" y="759"/>
                </a:lnTo>
                <a:lnTo>
                  <a:pt x="450" y="759"/>
                </a:lnTo>
                <a:lnTo>
                  <a:pt x="450" y="759"/>
                </a:lnTo>
                <a:lnTo>
                  <a:pt x="458" y="761"/>
                </a:lnTo>
                <a:lnTo>
                  <a:pt x="458" y="761"/>
                </a:lnTo>
                <a:lnTo>
                  <a:pt x="466" y="764"/>
                </a:lnTo>
                <a:lnTo>
                  <a:pt x="466" y="764"/>
                </a:lnTo>
                <a:close/>
                <a:moveTo>
                  <a:pt x="345" y="717"/>
                </a:moveTo>
                <a:lnTo>
                  <a:pt x="345" y="717"/>
                </a:lnTo>
                <a:lnTo>
                  <a:pt x="332" y="718"/>
                </a:lnTo>
                <a:lnTo>
                  <a:pt x="318" y="721"/>
                </a:lnTo>
                <a:lnTo>
                  <a:pt x="318" y="721"/>
                </a:lnTo>
                <a:lnTo>
                  <a:pt x="305" y="724"/>
                </a:lnTo>
                <a:lnTo>
                  <a:pt x="305" y="724"/>
                </a:lnTo>
                <a:lnTo>
                  <a:pt x="294" y="727"/>
                </a:lnTo>
                <a:lnTo>
                  <a:pt x="294" y="727"/>
                </a:lnTo>
                <a:lnTo>
                  <a:pt x="293" y="727"/>
                </a:lnTo>
                <a:lnTo>
                  <a:pt x="293" y="727"/>
                </a:lnTo>
                <a:lnTo>
                  <a:pt x="294" y="726"/>
                </a:lnTo>
                <a:lnTo>
                  <a:pt x="294" y="726"/>
                </a:lnTo>
                <a:lnTo>
                  <a:pt x="306" y="723"/>
                </a:lnTo>
                <a:lnTo>
                  <a:pt x="318" y="719"/>
                </a:lnTo>
                <a:lnTo>
                  <a:pt x="330" y="716"/>
                </a:lnTo>
                <a:lnTo>
                  <a:pt x="336" y="713"/>
                </a:lnTo>
                <a:lnTo>
                  <a:pt x="342" y="710"/>
                </a:lnTo>
                <a:lnTo>
                  <a:pt x="342" y="710"/>
                </a:lnTo>
                <a:lnTo>
                  <a:pt x="342" y="709"/>
                </a:lnTo>
                <a:lnTo>
                  <a:pt x="341" y="708"/>
                </a:lnTo>
                <a:lnTo>
                  <a:pt x="341" y="708"/>
                </a:lnTo>
                <a:lnTo>
                  <a:pt x="328" y="710"/>
                </a:lnTo>
                <a:lnTo>
                  <a:pt x="314" y="714"/>
                </a:lnTo>
                <a:lnTo>
                  <a:pt x="301" y="717"/>
                </a:lnTo>
                <a:lnTo>
                  <a:pt x="288" y="720"/>
                </a:lnTo>
                <a:lnTo>
                  <a:pt x="288" y="720"/>
                </a:lnTo>
                <a:lnTo>
                  <a:pt x="288" y="719"/>
                </a:lnTo>
                <a:lnTo>
                  <a:pt x="288" y="719"/>
                </a:lnTo>
                <a:lnTo>
                  <a:pt x="295" y="718"/>
                </a:lnTo>
                <a:lnTo>
                  <a:pt x="302" y="715"/>
                </a:lnTo>
                <a:lnTo>
                  <a:pt x="316" y="710"/>
                </a:lnTo>
                <a:lnTo>
                  <a:pt x="316" y="710"/>
                </a:lnTo>
                <a:lnTo>
                  <a:pt x="330" y="705"/>
                </a:lnTo>
                <a:lnTo>
                  <a:pt x="344" y="700"/>
                </a:lnTo>
                <a:lnTo>
                  <a:pt x="344" y="700"/>
                </a:lnTo>
                <a:lnTo>
                  <a:pt x="345" y="708"/>
                </a:lnTo>
                <a:lnTo>
                  <a:pt x="345" y="717"/>
                </a:lnTo>
                <a:lnTo>
                  <a:pt x="345" y="717"/>
                </a:lnTo>
                <a:close/>
                <a:moveTo>
                  <a:pt x="339" y="678"/>
                </a:moveTo>
                <a:lnTo>
                  <a:pt x="339" y="678"/>
                </a:lnTo>
                <a:lnTo>
                  <a:pt x="338" y="677"/>
                </a:lnTo>
                <a:lnTo>
                  <a:pt x="338" y="677"/>
                </a:lnTo>
                <a:lnTo>
                  <a:pt x="327" y="679"/>
                </a:lnTo>
                <a:lnTo>
                  <a:pt x="316" y="682"/>
                </a:lnTo>
                <a:lnTo>
                  <a:pt x="294" y="688"/>
                </a:lnTo>
                <a:lnTo>
                  <a:pt x="294" y="688"/>
                </a:lnTo>
                <a:lnTo>
                  <a:pt x="299" y="687"/>
                </a:lnTo>
                <a:lnTo>
                  <a:pt x="304" y="684"/>
                </a:lnTo>
                <a:lnTo>
                  <a:pt x="313" y="680"/>
                </a:lnTo>
                <a:lnTo>
                  <a:pt x="313" y="680"/>
                </a:lnTo>
                <a:lnTo>
                  <a:pt x="323" y="676"/>
                </a:lnTo>
                <a:lnTo>
                  <a:pt x="333" y="672"/>
                </a:lnTo>
                <a:lnTo>
                  <a:pt x="333" y="672"/>
                </a:lnTo>
                <a:lnTo>
                  <a:pt x="333" y="672"/>
                </a:lnTo>
                <a:lnTo>
                  <a:pt x="333" y="671"/>
                </a:lnTo>
                <a:lnTo>
                  <a:pt x="332" y="670"/>
                </a:lnTo>
                <a:lnTo>
                  <a:pt x="332" y="670"/>
                </a:lnTo>
                <a:lnTo>
                  <a:pt x="314" y="674"/>
                </a:lnTo>
                <a:lnTo>
                  <a:pt x="314" y="674"/>
                </a:lnTo>
                <a:lnTo>
                  <a:pt x="306" y="676"/>
                </a:lnTo>
                <a:lnTo>
                  <a:pt x="301" y="676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306" y="674"/>
                </a:lnTo>
                <a:lnTo>
                  <a:pt x="315" y="670"/>
                </a:lnTo>
                <a:lnTo>
                  <a:pt x="324" y="667"/>
                </a:lnTo>
                <a:lnTo>
                  <a:pt x="333" y="663"/>
                </a:lnTo>
                <a:lnTo>
                  <a:pt x="333" y="663"/>
                </a:lnTo>
                <a:lnTo>
                  <a:pt x="333" y="663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9" y="678"/>
                </a:lnTo>
                <a:lnTo>
                  <a:pt x="339" y="678"/>
                </a:lnTo>
                <a:close/>
                <a:moveTo>
                  <a:pt x="632" y="470"/>
                </a:moveTo>
                <a:lnTo>
                  <a:pt x="632" y="470"/>
                </a:lnTo>
                <a:lnTo>
                  <a:pt x="624" y="488"/>
                </a:lnTo>
                <a:lnTo>
                  <a:pt x="615" y="504"/>
                </a:lnTo>
                <a:lnTo>
                  <a:pt x="603" y="519"/>
                </a:lnTo>
                <a:lnTo>
                  <a:pt x="592" y="533"/>
                </a:lnTo>
                <a:lnTo>
                  <a:pt x="581" y="547"/>
                </a:lnTo>
                <a:lnTo>
                  <a:pt x="568" y="560"/>
                </a:lnTo>
                <a:lnTo>
                  <a:pt x="555" y="573"/>
                </a:lnTo>
                <a:lnTo>
                  <a:pt x="540" y="584"/>
                </a:lnTo>
                <a:lnTo>
                  <a:pt x="525" y="595"/>
                </a:lnTo>
                <a:lnTo>
                  <a:pt x="509" y="604"/>
                </a:lnTo>
                <a:lnTo>
                  <a:pt x="494" y="613"/>
                </a:lnTo>
                <a:lnTo>
                  <a:pt x="477" y="621"/>
                </a:lnTo>
                <a:lnTo>
                  <a:pt x="460" y="628"/>
                </a:lnTo>
                <a:lnTo>
                  <a:pt x="442" y="634"/>
                </a:lnTo>
                <a:lnTo>
                  <a:pt x="424" y="639"/>
                </a:lnTo>
                <a:lnTo>
                  <a:pt x="406" y="644"/>
                </a:lnTo>
                <a:lnTo>
                  <a:pt x="406" y="644"/>
                </a:lnTo>
                <a:lnTo>
                  <a:pt x="384" y="648"/>
                </a:lnTo>
                <a:lnTo>
                  <a:pt x="360" y="652"/>
                </a:lnTo>
                <a:lnTo>
                  <a:pt x="337" y="653"/>
                </a:lnTo>
                <a:lnTo>
                  <a:pt x="315" y="653"/>
                </a:lnTo>
                <a:lnTo>
                  <a:pt x="315" y="653"/>
                </a:lnTo>
                <a:lnTo>
                  <a:pt x="286" y="653"/>
                </a:lnTo>
                <a:lnTo>
                  <a:pt x="271" y="651"/>
                </a:lnTo>
                <a:lnTo>
                  <a:pt x="256" y="650"/>
                </a:lnTo>
                <a:lnTo>
                  <a:pt x="242" y="646"/>
                </a:lnTo>
                <a:lnTo>
                  <a:pt x="228" y="643"/>
                </a:lnTo>
                <a:lnTo>
                  <a:pt x="214" y="639"/>
                </a:lnTo>
                <a:lnTo>
                  <a:pt x="200" y="634"/>
                </a:lnTo>
                <a:lnTo>
                  <a:pt x="200" y="634"/>
                </a:lnTo>
                <a:lnTo>
                  <a:pt x="210" y="613"/>
                </a:lnTo>
                <a:lnTo>
                  <a:pt x="210" y="613"/>
                </a:lnTo>
                <a:lnTo>
                  <a:pt x="230" y="619"/>
                </a:lnTo>
                <a:lnTo>
                  <a:pt x="251" y="624"/>
                </a:lnTo>
                <a:lnTo>
                  <a:pt x="272" y="627"/>
                </a:lnTo>
                <a:lnTo>
                  <a:pt x="294" y="629"/>
                </a:lnTo>
                <a:lnTo>
                  <a:pt x="316" y="630"/>
                </a:lnTo>
                <a:lnTo>
                  <a:pt x="337" y="630"/>
                </a:lnTo>
                <a:lnTo>
                  <a:pt x="358" y="628"/>
                </a:lnTo>
                <a:lnTo>
                  <a:pt x="381" y="625"/>
                </a:lnTo>
                <a:lnTo>
                  <a:pt x="381" y="625"/>
                </a:lnTo>
                <a:lnTo>
                  <a:pt x="407" y="619"/>
                </a:lnTo>
                <a:lnTo>
                  <a:pt x="432" y="611"/>
                </a:lnTo>
                <a:lnTo>
                  <a:pt x="457" y="600"/>
                </a:lnTo>
                <a:lnTo>
                  <a:pt x="480" y="588"/>
                </a:lnTo>
                <a:lnTo>
                  <a:pt x="502" y="574"/>
                </a:lnTo>
                <a:lnTo>
                  <a:pt x="523" y="558"/>
                </a:lnTo>
                <a:lnTo>
                  <a:pt x="543" y="540"/>
                </a:lnTo>
                <a:lnTo>
                  <a:pt x="561" y="521"/>
                </a:lnTo>
                <a:lnTo>
                  <a:pt x="577" y="501"/>
                </a:lnTo>
                <a:lnTo>
                  <a:pt x="591" y="479"/>
                </a:lnTo>
                <a:lnTo>
                  <a:pt x="603" y="456"/>
                </a:lnTo>
                <a:lnTo>
                  <a:pt x="615" y="433"/>
                </a:lnTo>
                <a:lnTo>
                  <a:pt x="623" y="408"/>
                </a:lnTo>
                <a:lnTo>
                  <a:pt x="630" y="381"/>
                </a:lnTo>
                <a:lnTo>
                  <a:pt x="632" y="368"/>
                </a:lnTo>
                <a:lnTo>
                  <a:pt x="633" y="355"/>
                </a:lnTo>
                <a:lnTo>
                  <a:pt x="634" y="342"/>
                </a:lnTo>
                <a:lnTo>
                  <a:pt x="635" y="329"/>
                </a:lnTo>
                <a:lnTo>
                  <a:pt x="635" y="329"/>
                </a:lnTo>
                <a:lnTo>
                  <a:pt x="634" y="305"/>
                </a:lnTo>
                <a:lnTo>
                  <a:pt x="631" y="284"/>
                </a:lnTo>
                <a:lnTo>
                  <a:pt x="627" y="263"/>
                </a:lnTo>
                <a:lnTo>
                  <a:pt x="621" y="241"/>
                </a:lnTo>
                <a:lnTo>
                  <a:pt x="614" y="221"/>
                </a:lnTo>
                <a:lnTo>
                  <a:pt x="604" y="201"/>
                </a:lnTo>
                <a:lnTo>
                  <a:pt x="594" y="183"/>
                </a:lnTo>
                <a:lnTo>
                  <a:pt x="583" y="165"/>
                </a:lnTo>
                <a:lnTo>
                  <a:pt x="571" y="147"/>
                </a:lnTo>
                <a:lnTo>
                  <a:pt x="557" y="130"/>
                </a:lnTo>
                <a:lnTo>
                  <a:pt x="542" y="115"/>
                </a:lnTo>
                <a:lnTo>
                  <a:pt x="525" y="101"/>
                </a:lnTo>
                <a:lnTo>
                  <a:pt x="508" y="88"/>
                </a:lnTo>
                <a:lnTo>
                  <a:pt x="491" y="74"/>
                </a:lnTo>
                <a:lnTo>
                  <a:pt x="472" y="64"/>
                </a:lnTo>
                <a:lnTo>
                  <a:pt x="452" y="54"/>
                </a:lnTo>
                <a:lnTo>
                  <a:pt x="452" y="54"/>
                </a:lnTo>
                <a:lnTo>
                  <a:pt x="461" y="42"/>
                </a:lnTo>
                <a:lnTo>
                  <a:pt x="465" y="36"/>
                </a:lnTo>
                <a:lnTo>
                  <a:pt x="468" y="29"/>
                </a:lnTo>
                <a:lnTo>
                  <a:pt x="468" y="29"/>
                </a:lnTo>
                <a:lnTo>
                  <a:pt x="496" y="43"/>
                </a:lnTo>
                <a:lnTo>
                  <a:pt x="509" y="51"/>
                </a:lnTo>
                <a:lnTo>
                  <a:pt x="522" y="60"/>
                </a:lnTo>
                <a:lnTo>
                  <a:pt x="536" y="68"/>
                </a:lnTo>
                <a:lnTo>
                  <a:pt x="548" y="78"/>
                </a:lnTo>
                <a:lnTo>
                  <a:pt x="560" y="89"/>
                </a:lnTo>
                <a:lnTo>
                  <a:pt x="571" y="100"/>
                </a:lnTo>
                <a:lnTo>
                  <a:pt x="571" y="100"/>
                </a:lnTo>
                <a:lnTo>
                  <a:pt x="582" y="112"/>
                </a:lnTo>
                <a:lnTo>
                  <a:pt x="592" y="125"/>
                </a:lnTo>
                <a:lnTo>
                  <a:pt x="601" y="139"/>
                </a:lnTo>
                <a:lnTo>
                  <a:pt x="611" y="153"/>
                </a:lnTo>
                <a:lnTo>
                  <a:pt x="619" y="168"/>
                </a:lnTo>
                <a:lnTo>
                  <a:pt x="626" y="183"/>
                </a:lnTo>
                <a:lnTo>
                  <a:pt x="639" y="213"/>
                </a:lnTo>
                <a:lnTo>
                  <a:pt x="639" y="213"/>
                </a:lnTo>
                <a:lnTo>
                  <a:pt x="645" y="229"/>
                </a:lnTo>
                <a:lnTo>
                  <a:pt x="650" y="245"/>
                </a:lnTo>
                <a:lnTo>
                  <a:pt x="654" y="261"/>
                </a:lnTo>
                <a:lnTo>
                  <a:pt x="658" y="277"/>
                </a:lnTo>
                <a:lnTo>
                  <a:pt x="660" y="293"/>
                </a:lnTo>
                <a:lnTo>
                  <a:pt x="662" y="309"/>
                </a:lnTo>
                <a:lnTo>
                  <a:pt x="662" y="327"/>
                </a:lnTo>
                <a:lnTo>
                  <a:pt x="662" y="343"/>
                </a:lnTo>
                <a:lnTo>
                  <a:pt x="661" y="359"/>
                </a:lnTo>
                <a:lnTo>
                  <a:pt x="659" y="375"/>
                </a:lnTo>
                <a:lnTo>
                  <a:pt x="657" y="391"/>
                </a:lnTo>
                <a:lnTo>
                  <a:pt x="653" y="408"/>
                </a:lnTo>
                <a:lnTo>
                  <a:pt x="649" y="423"/>
                </a:lnTo>
                <a:lnTo>
                  <a:pt x="644" y="439"/>
                </a:lnTo>
                <a:lnTo>
                  <a:pt x="638" y="455"/>
                </a:lnTo>
                <a:lnTo>
                  <a:pt x="632" y="470"/>
                </a:lnTo>
                <a:lnTo>
                  <a:pt x="632" y="47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2544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5251184" y="149165"/>
            <a:ext cx="766691" cy="836388"/>
          </a:xfrm>
          <a:custGeom>
            <a:avLst/>
            <a:gdLst/>
            <a:ahLst/>
            <a:cxnLst>
              <a:cxn ang="0">
                <a:pos x="187" y="388"/>
              </a:cxn>
              <a:cxn ang="0">
                <a:pos x="336" y="329"/>
              </a:cxn>
              <a:cxn ang="0">
                <a:pos x="245" y="55"/>
              </a:cxn>
              <a:cxn ang="0">
                <a:pos x="138" y="54"/>
              </a:cxn>
              <a:cxn ang="0">
                <a:pos x="22" y="297"/>
              </a:cxn>
              <a:cxn ang="0">
                <a:pos x="47" y="319"/>
              </a:cxn>
              <a:cxn ang="0">
                <a:pos x="100" y="286"/>
              </a:cxn>
              <a:cxn ang="0">
                <a:pos x="110" y="262"/>
              </a:cxn>
              <a:cxn ang="0">
                <a:pos x="75" y="260"/>
              </a:cxn>
              <a:cxn ang="0">
                <a:pos x="101" y="239"/>
              </a:cxn>
              <a:cxn ang="0">
                <a:pos x="87" y="94"/>
              </a:cxn>
              <a:cxn ang="0">
                <a:pos x="53" y="131"/>
              </a:cxn>
              <a:cxn ang="0">
                <a:pos x="220" y="59"/>
              </a:cxn>
              <a:cxn ang="0">
                <a:pos x="252" y="91"/>
              </a:cxn>
              <a:cxn ang="0">
                <a:pos x="272" y="89"/>
              </a:cxn>
              <a:cxn ang="0">
                <a:pos x="194" y="75"/>
              </a:cxn>
              <a:cxn ang="0">
                <a:pos x="190" y="94"/>
              </a:cxn>
              <a:cxn ang="0">
                <a:pos x="242" y="63"/>
              </a:cxn>
              <a:cxn ang="0">
                <a:pos x="151" y="84"/>
              </a:cxn>
              <a:cxn ang="0">
                <a:pos x="147" y="84"/>
              </a:cxn>
              <a:cxn ang="0">
                <a:pos x="23" y="174"/>
              </a:cxn>
              <a:cxn ang="0">
                <a:pos x="132" y="133"/>
              </a:cxn>
              <a:cxn ang="0">
                <a:pos x="107" y="162"/>
              </a:cxn>
              <a:cxn ang="0">
                <a:pos x="44" y="213"/>
              </a:cxn>
              <a:cxn ang="0">
                <a:pos x="151" y="156"/>
              </a:cxn>
              <a:cxn ang="0">
                <a:pos x="10" y="233"/>
              </a:cxn>
              <a:cxn ang="0">
                <a:pos x="31" y="244"/>
              </a:cxn>
              <a:cxn ang="0">
                <a:pos x="309" y="144"/>
              </a:cxn>
              <a:cxn ang="0">
                <a:pos x="320" y="139"/>
              </a:cxn>
              <a:cxn ang="0">
                <a:pos x="194" y="223"/>
              </a:cxn>
              <a:cxn ang="0">
                <a:pos x="324" y="157"/>
              </a:cxn>
              <a:cxn ang="0">
                <a:pos x="348" y="272"/>
              </a:cxn>
              <a:cxn ang="0">
                <a:pos x="232" y="319"/>
              </a:cxn>
              <a:cxn ang="0">
                <a:pos x="352" y="253"/>
              </a:cxn>
              <a:cxn ang="0">
                <a:pos x="230" y="292"/>
              </a:cxn>
              <a:cxn ang="0">
                <a:pos x="85" y="356"/>
              </a:cxn>
              <a:cxn ang="0">
                <a:pos x="92" y="344"/>
              </a:cxn>
              <a:cxn ang="0">
                <a:pos x="219" y="293"/>
              </a:cxn>
              <a:cxn ang="0">
                <a:pos x="292" y="251"/>
              </a:cxn>
              <a:cxn ang="0">
                <a:pos x="110" y="323"/>
              </a:cxn>
              <a:cxn ang="0">
                <a:pos x="277" y="235"/>
              </a:cxn>
              <a:cxn ang="0">
                <a:pos x="59" y="331"/>
              </a:cxn>
              <a:cxn ang="0">
                <a:pos x="334" y="195"/>
              </a:cxn>
              <a:cxn ang="0">
                <a:pos x="306" y="194"/>
              </a:cxn>
              <a:cxn ang="0">
                <a:pos x="233" y="216"/>
              </a:cxn>
              <a:cxn ang="0">
                <a:pos x="332" y="175"/>
              </a:cxn>
              <a:cxn ang="0">
                <a:pos x="124" y="354"/>
              </a:cxn>
              <a:cxn ang="0">
                <a:pos x="244" y="317"/>
              </a:cxn>
              <a:cxn ang="0">
                <a:pos x="221" y="359"/>
              </a:cxn>
              <a:cxn ang="0">
                <a:pos x="312" y="334"/>
              </a:cxn>
              <a:cxn ang="0">
                <a:pos x="255" y="354"/>
              </a:cxn>
              <a:cxn ang="0">
                <a:pos x="332" y="317"/>
              </a:cxn>
              <a:cxn ang="0">
                <a:pos x="290" y="363"/>
              </a:cxn>
              <a:cxn ang="0">
                <a:pos x="233" y="343"/>
              </a:cxn>
              <a:cxn ang="0">
                <a:pos x="256" y="323"/>
              </a:cxn>
              <a:cxn ang="0">
                <a:pos x="60" y="259"/>
              </a:cxn>
              <a:cxn ang="0">
                <a:pos x="27" y="242"/>
              </a:cxn>
              <a:cxn ang="0">
                <a:pos x="304" y="93"/>
              </a:cxn>
              <a:cxn ang="0">
                <a:pos x="197" y="122"/>
              </a:cxn>
              <a:cxn ang="0">
                <a:pos x="33" y="141"/>
              </a:cxn>
              <a:cxn ang="0">
                <a:pos x="77" y="87"/>
              </a:cxn>
              <a:cxn ang="0">
                <a:pos x="27" y="248"/>
              </a:cxn>
            </a:cxnLst>
            <a:rect l="0" t="0" r="r" b="b"/>
            <a:pathLst>
              <a:path w="363" h="396">
                <a:moveTo>
                  <a:pt x="82" y="365"/>
                </a:moveTo>
                <a:lnTo>
                  <a:pt x="82" y="365"/>
                </a:lnTo>
                <a:lnTo>
                  <a:pt x="92" y="371"/>
                </a:lnTo>
                <a:lnTo>
                  <a:pt x="104" y="376"/>
                </a:lnTo>
                <a:lnTo>
                  <a:pt x="115" y="378"/>
                </a:lnTo>
                <a:lnTo>
                  <a:pt x="126" y="380"/>
                </a:lnTo>
                <a:lnTo>
                  <a:pt x="138" y="379"/>
                </a:lnTo>
                <a:lnTo>
                  <a:pt x="150" y="378"/>
                </a:lnTo>
                <a:lnTo>
                  <a:pt x="162" y="376"/>
                </a:lnTo>
                <a:lnTo>
                  <a:pt x="174" y="374"/>
                </a:lnTo>
                <a:lnTo>
                  <a:pt x="174" y="374"/>
                </a:lnTo>
                <a:lnTo>
                  <a:pt x="167" y="390"/>
                </a:lnTo>
                <a:lnTo>
                  <a:pt x="167" y="390"/>
                </a:lnTo>
                <a:lnTo>
                  <a:pt x="167" y="391"/>
                </a:lnTo>
                <a:lnTo>
                  <a:pt x="167" y="393"/>
                </a:lnTo>
                <a:lnTo>
                  <a:pt x="169" y="395"/>
                </a:lnTo>
                <a:lnTo>
                  <a:pt x="172" y="396"/>
                </a:lnTo>
                <a:lnTo>
                  <a:pt x="173" y="395"/>
                </a:lnTo>
                <a:lnTo>
                  <a:pt x="175" y="394"/>
                </a:lnTo>
                <a:lnTo>
                  <a:pt x="175" y="394"/>
                </a:lnTo>
                <a:lnTo>
                  <a:pt x="178" y="388"/>
                </a:lnTo>
                <a:lnTo>
                  <a:pt x="178" y="388"/>
                </a:lnTo>
                <a:lnTo>
                  <a:pt x="178" y="388"/>
                </a:lnTo>
                <a:lnTo>
                  <a:pt x="178" y="388"/>
                </a:lnTo>
                <a:lnTo>
                  <a:pt x="180" y="391"/>
                </a:lnTo>
                <a:lnTo>
                  <a:pt x="183" y="392"/>
                </a:lnTo>
                <a:lnTo>
                  <a:pt x="185" y="391"/>
                </a:lnTo>
                <a:lnTo>
                  <a:pt x="187" y="388"/>
                </a:lnTo>
                <a:lnTo>
                  <a:pt x="187" y="388"/>
                </a:lnTo>
                <a:lnTo>
                  <a:pt x="187" y="388"/>
                </a:lnTo>
                <a:lnTo>
                  <a:pt x="187" y="388"/>
                </a:lnTo>
                <a:lnTo>
                  <a:pt x="189" y="389"/>
                </a:lnTo>
                <a:lnTo>
                  <a:pt x="192" y="388"/>
                </a:lnTo>
                <a:lnTo>
                  <a:pt x="193" y="387"/>
                </a:lnTo>
                <a:lnTo>
                  <a:pt x="194" y="384"/>
                </a:lnTo>
                <a:lnTo>
                  <a:pt x="194" y="384"/>
                </a:lnTo>
                <a:lnTo>
                  <a:pt x="194" y="382"/>
                </a:lnTo>
                <a:lnTo>
                  <a:pt x="194" y="382"/>
                </a:lnTo>
                <a:lnTo>
                  <a:pt x="196" y="381"/>
                </a:lnTo>
                <a:lnTo>
                  <a:pt x="198" y="379"/>
                </a:lnTo>
                <a:lnTo>
                  <a:pt x="198" y="377"/>
                </a:lnTo>
                <a:lnTo>
                  <a:pt x="198" y="375"/>
                </a:lnTo>
                <a:lnTo>
                  <a:pt x="198" y="375"/>
                </a:lnTo>
                <a:lnTo>
                  <a:pt x="208" y="379"/>
                </a:lnTo>
                <a:lnTo>
                  <a:pt x="218" y="383"/>
                </a:lnTo>
                <a:lnTo>
                  <a:pt x="229" y="385"/>
                </a:lnTo>
                <a:lnTo>
                  <a:pt x="239" y="387"/>
                </a:lnTo>
                <a:lnTo>
                  <a:pt x="251" y="387"/>
                </a:lnTo>
                <a:lnTo>
                  <a:pt x="262" y="386"/>
                </a:lnTo>
                <a:lnTo>
                  <a:pt x="272" y="384"/>
                </a:lnTo>
                <a:lnTo>
                  <a:pt x="283" y="380"/>
                </a:lnTo>
                <a:lnTo>
                  <a:pt x="283" y="380"/>
                </a:lnTo>
                <a:lnTo>
                  <a:pt x="294" y="374"/>
                </a:lnTo>
                <a:lnTo>
                  <a:pt x="304" y="367"/>
                </a:lnTo>
                <a:lnTo>
                  <a:pt x="313" y="359"/>
                </a:lnTo>
                <a:lnTo>
                  <a:pt x="322" y="350"/>
                </a:lnTo>
                <a:lnTo>
                  <a:pt x="329" y="340"/>
                </a:lnTo>
                <a:lnTo>
                  <a:pt x="336" y="329"/>
                </a:lnTo>
                <a:lnTo>
                  <a:pt x="341" y="317"/>
                </a:lnTo>
                <a:lnTo>
                  <a:pt x="346" y="306"/>
                </a:lnTo>
                <a:lnTo>
                  <a:pt x="346" y="306"/>
                </a:lnTo>
                <a:lnTo>
                  <a:pt x="350" y="295"/>
                </a:lnTo>
                <a:lnTo>
                  <a:pt x="354" y="283"/>
                </a:lnTo>
                <a:lnTo>
                  <a:pt x="357" y="272"/>
                </a:lnTo>
                <a:lnTo>
                  <a:pt x="360" y="260"/>
                </a:lnTo>
                <a:lnTo>
                  <a:pt x="361" y="247"/>
                </a:lnTo>
                <a:lnTo>
                  <a:pt x="363" y="234"/>
                </a:lnTo>
                <a:lnTo>
                  <a:pt x="363" y="222"/>
                </a:lnTo>
                <a:lnTo>
                  <a:pt x="363" y="209"/>
                </a:lnTo>
                <a:lnTo>
                  <a:pt x="363" y="197"/>
                </a:lnTo>
                <a:lnTo>
                  <a:pt x="361" y="185"/>
                </a:lnTo>
                <a:lnTo>
                  <a:pt x="359" y="173"/>
                </a:lnTo>
                <a:lnTo>
                  <a:pt x="357" y="161"/>
                </a:lnTo>
                <a:lnTo>
                  <a:pt x="353" y="148"/>
                </a:lnTo>
                <a:lnTo>
                  <a:pt x="349" y="137"/>
                </a:lnTo>
                <a:lnTo>
                  <a:pt x="343" y="126"/>
                </a:lnTo>
                <a:lnTo>
                  <a:pt x="338" y="116"/>
                </a:lnTo>
                <a:lnTo>
                  <a:pt x="338" y="116"/>
                </a:lnTo>
                <a:lnTo>
                  <a:pt x="332" y="108"/>
                </a:lnTo>
                <a:lnTo>
                  <a:pt x="326" y="100"/>
                </a:lnTo>
                <a:lnTo>
                  <a:pt x="319" y="94"/>
                </a:lnTo>
                <a:lnTo>
                  <a:pt x="312" y="88"/>
                </a:lnTo>
                <a:lnTo>
                  <a:pt x="305" y="82"/>
                </a:lnTo>
                <a:lnTo>
                  <a:pt x="297" y="76"/>
                </a:lnTo>
                <a:lnTo>
                  <a:pt x="280" y="67"/>
                </a:lnTo>
                <a:lnTo>
                  <a:pt x="263" y="60"/>
                </a:lnTo>
                <a:lnTo>
                  <a:pt x="245" y="55"/>
                </a:lnTo>
                <a:lnTo>
                  <a:pt x="225" y="52"/>
                </a:lnTo>
                <a:lnTo>
                  <a:pt x="206" y="50"/>
                </a:lnTo>
                <a:lnTo>
                  <a:pt x="206" y="50"/>
                </a:lnTo>
                <a:lnTo>
                  <a:pt x="211" y="37"/>
                </a:lnTo>
                <a:lnTo>
                  <a:pt x="218" y="25"/>
                </a:lnTo>
                <a:lnTo>
                  <a:pt x="221" y="20"/>
                </a:lnTo>
                <a:lnTo>
                  <a:pt x="226" y="15"/>
                </a:lnTo>
                <a:lnTo>
                  <a:pt x="231" y="11"/>
                </a:lnTo>
                <a:lnTo>
                  <a:pt x="236" y="8"/>
                </a:lnTo>
                <a:lnTo>
                  <a:pt x="236" y="8"/>
                </a:lnTo>
                <a:lnTo>
                  <a:pt x="237" y="7"/>
                </a:lnTo>
                <a:lnTo>
                  <a:pt x="238" y="5"/>
                </a:lnTo>
                <a:lnTo>
                  <a:pt x="237" y="2"/>
                </a:lnTo>
                <a:lnTo>
                  <a:pt x="235" y="0"/>
                </a:lnTo>
                <a:lnTo>
                  <a:pt x="233" y="0"/>
                </a:lnTo>
                <a:lnTo>
                  <a:pt x="231" y="0"/>
                </a:lnTo>
                <a:lnTo>
                  <a:pt x="231" y="0"/>
                </a:lnTo>
                <a:lnTo>
                  <a:pt x="225" y="4"/>
                </a:lnTo>
                <a:lnTo>
                  <a:pt x="220" y="9"/>
                </a:lnTo>
                <a:lnTo>
                  <a:pt x="215" y="15"/>
                </a:lnTo>
                <a:lnTo>
                  <a:pt x="210" y="21"/>
                </a:lnTo>
                <a:lnTo>
                  <a:pt x="206" y="27"/>
                </a:lnTo>
                <a:lnTo>
                  <a:pt x="203" y="34"/>
                </a:lnTo>
                <a:lnTo>
                  <a:pt x="198" y="49"/>
                </a:lnTo>
                <a:lnTo>
                  <a:pt x="198" y="49"/>
                </a:lnTo>
                <a:lnTo>
                  <a:pt x="182" y="49"/>
                </a:lnTo>
                <a:lnTo>
                  <a:pt x="182" y="49"/>
                </a:lnTo>
                <a:lnTo>
                  <a:pt x="160" y="50"/>
                </a:lnTo>
                <a:lnTo>
                  <a:pt x="138" y="54"/>
                </a:lnTo>
                <a:lnTo>
                  <a:pt x="116" y="59"/>
                </a:lnTo>
                <a:lnTo>
                  <a:pt x="96" y="67"/>
                </a:lnTo>
                <a:lnTo>
                  <a:pt x="87" y="71"/>
                </a:lnTo>
                <a:lnTo>
                  <a:pt x="76" y="76"/>
                </a:lnTo>
                <a:lnTo>
                  <a:pt x="67" y="83"/>
                </a:lnTo>
                <a:lnTo>
                  <a:pt x="58" y="90"/>
                </a:lnTo>
                <a:lnTo>
                  <a:pt x="50" y="96"/>
                </a:lnTo>
                <a:lnTo>
                  <a:pt x="42" y="104"/>
                </a:lnTo>
                <a:lnTo>
                  <a:pt x="35" y="112"/>
                </a:lnTo>
                <a:lnTo>
                  <a:pt x="28" y="121"/>
                </a:lnTo>
                <a:lnTo>
                  <a:pt x="28" y="121"/>
                </a:lnTo>
                <a:lnTo>
                  <a:pt x="22" y="130"/>
                </a:lnTo>
                <a:lnTo>
                  <a:pt x="17" y="139"/>
                </a:lnTo>
                <a:lnTo>
                  <a:pt x="12" y="149"/>
                </a:lnTo>
                <a:lnTo>
                  <a:pt x="8" y="160"/>
                </a:lnTo>
                <a:lnTo>
                  <a:pt x="5" y="170"/>
                </a:lnTo>
                <a:lnTo>
                  <a:pt x="3" y="181"/>
                </a:lnTo>
                <a:lnTo>
                  <a:pt x="1" y="191"/>
                </a:lnTo>
                <a:lnTo>
                  <a:pt x="1" y="202"/>
                </a:lnTo>
                <a:lnTo>
                  <a:pt x="0" y="212"/>
                </a:lnTo>
                <a:lnTo>
                  <a:pt x="1" y="223"/>
                </a:lnTo>
                <a:lnTo>
                  <a:pt x="2" y="234"/>
                </a:lnTo>
                <a:lnTo>
                  <a:pt x="3" y="245"/>
                </a:lnTo>
                <a:lnTo>
                  <a:pt x="6" y="256"/>
                </a:lnTo>
                <a:lnTo>
                  <a:pt x="9" y="266"/>
                </a:lnTo>
                <a:lnTo>
                  <a:pt x="12" y="276"/>
                </a:lnTo>
                <a:lnTo>
                  <a:pt x="17" y="286"/>
                </a:lnTo>
                <a:lnTo>
                  <a:pt x="17" y="286"/>
                </a:lnTo>
                <a:lnTo>
                  <a:pt x="22" y="297"/>
                </a:lnTo>
                <a:lnTo>
                  <a:pt x="29" y="308"/>
                </a:lnTo>
                <a:lnTo>
                  <a:pt x="36" y="319"/>
                </a:lnTo>
                <a:lnTo>
                  <a:pt x="44" y="330"/>
                </a:lnTo>
                <a:lnTo>
                  <a:pt x="52" y="340"/>
                </a:lnTo>
                <a:lnTo>
                  <a:pt x="61" y="349"/>
                </a:lnTo>
                <a:lnTo>
                  <a:pt x="71" y="357"/>
                </a:lnTo>
                <a:lnTo>
                  <a:pt x="82" y="365"/>
                </a:lnTo>
                <a:lnTo>
                  <a:pt x="82" y="365"/>
                </a:lnTo>
                <a:close/>
                <a:moveTo>
                  <a:pt x="47" y="319"/>
                </a:moveTo>
                <a:lnTo>
                  <a:pt x="47" y="319"/>
                </a:lnTo>
                <a:lnTo>
                  <a:pt x="63" y="313"/>
                </a:lnTo>
                <a:lnTo>
                  <a:pt x="80" y="306"/>
                </a:lnTo>
                <a:lnTo>
                  <a:pt x="112" y="291"/>
                </a:lnTo>
                <a:lnTo>
                  <a:pt x="112" y="291"/>
                </a:lnTo>
                <a:lnTo>
                  <a:pt x="146" y="276"/>
                </a:lnTo>
                <a:lnTo>
                  <a:pt x="181" y="262"/>
                </a:lnTo>
                <a:lnTo>
                  <a:pt x="181" y="262"/>
                </a:lnTo>
                <a:lnTo>
                  <a:pt x="149" y="278"/>
                </a:lnTo>
                <a:lnTo>
                  <a:pt x="118" y="294"/>
                </a:lnTo>
                <a:lnTo>
                  <a:pt x="118" y="294"/>
                </a:lnTo>
                <a:lnTo>
                  <a:pt x="102" y="302"/>
                </a:lnTo>
                <a:lnTo>
                  <a:pt x="86" y="310"/>
                </a:lnTo>
                <a:lnTo>
                  <a:pt x="77" y="314"/>
                </a:lnTo>
                <a:lnTo>
                  <a:pt x="70" y="319"/>
                </a:lnTo>
                <a:lnTo>
                  <a:pt x="63" y="325"/>
                </a:lnTo>
                <a:lnTo>
                  <a:pt x="56" y="331"/>
                </a:lnTo>
                <a:lnTo>
                  <a:pt x="56" y="331"/>
                </a:lnTo>
                <a:lnTo>
                  <a:pt x="47" y="319"/>
                </a:lnTo>
                <a:lnTo>
                  <a:pt x="47" y="319"/>
                </a:lnTo>
                <a:close/>
                <a:moveTo>
                  <a:pt x="36" y="303"/>
                </a:moveTo>
                <a:lnTo>
                  <a:pt x="36" y="303"/>
                </a:lnTo>
                <a:lnTo>
                  <a:pt x="45" y="302"/>
                </a:lnTo>
                <a:lnTo>
                  <a:pt x="54" y="299"/>
                </a:lnTo>
                <a:lnTo>
                  <a:pt x="63" y="296"/>
                </a:lnTo>
                <a:lnTo>
                  <a:pt x="72" y="292"/>
                </a:lnTo>
                <a:lnTo>
                  <a:pt x="90" y="283"/>
                </a:lnTo>
                <a:lnTo>
                  <a:pt x="106" y="275"/>
                </a:lnTo>
                <a:lnTo>
                  <a:pt x="106" y="275"/>
                </a:lnTo>
                <a:lnTo>
                  <a:pt x="145" y="259"/>
                </a:lnTo>
                <a:lnTo>
                  <a:pt x="186" y="241"/>
                </a:lnTo>
                <a:lnTo>
                  <a:pt x="186" y="241"/>
                </a:lnTo>
                <a:lnTo>
                  <a:pt x="229" y="221"/>
                </a:lnTo>
                <a:lnTo>
                  <a:pt x="275" y="202"/>
                </a:lnTo>
                <a:lnTo>
                  <a:pt x="275" y="202"/>
                </a:lnTo>
                <a:lnTo>
                  <a:pt x="298" y="193"/>
                </a:lnTo>
                <a:lnTo>
                  <a:pt x="322" y="185"/>
                </a:lnTo>
                <a:lnTo>
                  <a:pt x="322" y="185"/>
                </a:lnTo>
                <a:lnTo>
                  <a:pt x="320" y="186"/>
                </a:lnTo>
                <a:lnTo>
                  <a:pt x="320" y="186"/>
                </a:lnTo>
                <a:lnTo>
                  <a:pt x="297" y="195"/>
                </a:lnTo>
                <a:lnTo>
                  <a:pt x="275" y="205"/>
                </a:lnTo>
                <a:lnTo>
                  <a:pt x="275" y="205"/>
                </a:lnTo>
                <a:lnTo>
                  <a:pt x="197" y="237"/>
                </a:lnTo>
                <a:lnTo>
                  <a:pt x="197" y="237"/>
                </a:lnTo>
                <a:lnTo>
                  <a:pt x="157" y="256"/>
                </a:lnTo>
                <a:lnTo>
                  <a:pt x="118" y="276"/>
                </a:lnTo>
                <a:lnTo>
                  <a:pt x="118" y="276"/>
                </a:lnTo>
                <a:lnTo>
                  <a:pt x="100" y="286"/>
                </a:lnTo>
                <a:lnTo>
                  <a:pt x="82" y="296"/>
                </a:lnTo>
                <a:lnTo>
                  <a:pt x="82" y="296"/>
                </a:lnTo>
                <a:lnTo>
                  <a:pt x="72" y="302"/>
                </a:lnTo>
                <a:lnTo>
                  <a:pt x="63" y="306"/>
                </a:lnTo>
                <a:lnTo>
                  <a:pt x="54" y="311"/>
                </a:lnTo>
                <a:lnTo>
                  <a:pt x="45" y="316"/>
                </a:lnTo>
                <a:lnTo>
                  <a:pt x="45" y="316"/>
                </a:lnTo>
                <a:lnTo>
                  <a:pt x="36" y="303"/>
                </a:lnTo>
                <a:lnTo>
                  <a:pt x="36" y="303"/>
                </a:lnTo>
                <a:close/>
                <a:moveTo>
                  <a:pt x="29" y="291"/>
                </a:moveTo>
                <a:lnTo>
                  <a:pt x="29" y="291"/>
                </a:lnTo>
                <a:lnTo>
                  <a:pt x="35" y="289"/>
                </a:lnTo>
                <a:lnTo>
                  <a:pt x="41" y="287"/>
                </a:lnTo>
                <a:lnTo>
                  <a:pt x="52" y="282"/>
                </a:lnTo>
                <a:lnTo>
                  <a:pt x="52" y="282"/>
                </a:lnTo>
                <a:lnTo>
                  <a:pt x="61" y="278"/>
                </a:lnTo>
                <a:lnTo>
                  <a:pt x="71" y="274"/>
                </a:lnTo>
                <a:lnTo>
                  <a:pt x="91" y="267"/>
                </a:lnTo>
                <a:lnTo>
                  <a:pt x="91" y="267"/>
                </a:lnTo>
                <a:lnTo>
                  <a:pt x="137" y="248"/>
                </a:lnTo>
                <a:lnTo>
                  <a:pt x="184" y="229"/>
                </a:lnTo>
                <a:lnTo>
                  <a:pt x="184" y="229"/>
                </a:lnTo>
                <a:lnTo>
                  <a:pt x="198" y="224"/>
                </a:lnTo>
                <a:lnTo>
                  <a:pt x="198" y="224"/>
                </a:lnTo>
                <a:lnTo>
                  <a:pt x="189" y="228"/>
                </a:lnTo>
                <a:lnTo>
                  <a:pt x="189" y="228"/>
                </a:lnTo>
                <a:lnTo>
                  <a:pt x="149" y="245"/>
                </a:lnTo>
                <a:lnTo>
                  <a:pt x="110" y="262"/>
                </a:lnTo>
                <a:lnTo>
                  <a:pt x="110" y="262"/>
                </a:lnTo>
                <a:lnTo>
                  <a:pt x="71" y="280"/>
                </a:lnTo>
                <a:lnTo>
                  <a:pt x="52" y="289"/>
                </a:lnTo>
                <a:lnTo>
                  <a:pt x="34" y="299"/>
                </a:lnTo>
                <a:lnTo>
                  <a:pt x="34" y="299"/>
                </a:lnTo>
                <a:lnTo>
                  <a:pt x="29" y="291"/>
                </a:lnTo>
                <a:lnTo>
                  <a:pt x="29" y="291"/>
                </a:lnTo>
                <a:close/>
                <a:moveTo>
                  <a:pt x="23" y="278"/>
                </a:moveTo>
                <a:lnTo>
                  <a:pt x="23" y="278"/>
                </a:lnTo>
                <a:lnTo>
                  <a:pt x="24" y="278"/>
                </a:lnTo>
                <a:lnTo>
                  <a:pt x="24" y="278"/>
                </a:lnTo>
                <a:lnTo>
                  <a:pt x="32" y="276"/>
                </a:lnTo>
                <a:lnTo>
                  <a:pt x="40" y="272"/>
                </a:lnTo>
                <a:lnTo>
                  <a:pt x="56" y="265"/>
                </a:lnTo>
                <a:lnTo>
                  <a:pt x="56" y="265"/>
                </a:lnTo>
                <a:lnTo>
                  <a:pt x="79" y="255"/>
                </a:lnTo>
                <a:lnTo>
                  <a:pt x="101" y="245"/>
                </a:lnTo>
                <a:lnTo>
                  <a:pt x="101" y="245"/>
                </a:lnTo>
                <a:lnTo>
                  <a:pt x="143" y="227"/>
                </a:lnTo>
                <a:lnTo>
                  <a:pt x="187" y="209"/>
                </a:lnTo>
                <a:lnTo>
                  <a:pt x="187" y="209"/>
                </a:lnTo>
                <a:lnTo>
                  <a:pt x="199" y="204"/>
                </a:lnTo>
                <a:lnTo>
                  <a:pt x="199" y="204"/>
                </a:lnTo>
                <a:lnTo>
                  <a:pt x="174" y="215"/>
                </a:lnTo>
                <a:lnTo>
                  <a:pt x="174" y="215"/>
                </a:lnTo>
                <a:lnTo>
                  <a:pt x="134" y="233"/>
                </a:lnTo>
                <a:lnTo>
                  <a:pt x="93" y="251"/>
                </a:lnTo>
                <a:lnTo>
                  <a:pt x="93" y="251"/>
                </a:lnTo>
                <a:lnTo>
                  <a:pt x="85" y="255"/>
                </a:lnTo>
                <a:lnTo>
                  <a:pt x="75" y="260"/>
                </a:lnTo>
                <a:lnTo>
                  <a:pt x="58" y="270"/>
                </a:lnTo>
                <a:lnTo>
                  <a:pt x="58" y="270"/>
                </a:lnTo>
                <a:lnTo>
                  <a:pt x="42" y="278"/>
                </a:lnTo>
                <a:lnTo>
                  <a:pt x="35" y="283"/>
                </a:lnTo>
                <a:lnTo>
                  <a:pt x="27" y="288"/>
                </a:lnTo>
                <a:lnTo>
                  <a:pt x="27" y="288"/>
                </a:lnTo>
                <a:lnTo>
                  <a:pt x="23" y="278"/>
                </a:lnTo>
                <a:lnTo>
                  <a:pt x="23" y="278"/>
                </a:lnTo>
                <a:close/>
                <a:moveTo>
                  <a:pt x="47" y="255"/>
                </a:moveTo>
                <a:lnTo>
                  <a:pt x="47" y="255"/>
                </a:lnTo>
                <a:lnTo>
                  <a:pt x="60" y="249"/>
                </a:lnTo>
                <a:lnTo>
                  <a:pt x="73" y="245"/>
                </a:lnTo>
                <a:lnTo>
                  <a:pt x="87" y="239"/>
                </a:lnTo>
                <a:lnTo>
                  <a:pt x="100" y="234"/>
                </a:lnTo>
                <a:lnTo>
                  <a:pt x="100" y="234"/>
                </a:lnTo>
                <a:lnTo>
                  <a:pt x="165" y="205"/>
                </a:lnTo>
                <a:lnTo>
                  <a:pt x="197" y="191"/>
                </a:lnTo>
                <a:lnTo>
                  <a:pt x="230" y="178"/>
                </a:lnTo>
                <a:lnTo>
                  <a:pt x="230" y="178"/>
                </a:lnTo>
                <a:lnTo>
                  <a:pt x="282" y="158"/>
                </a:lnTo>
                <a:lnTo>
                  <a:pt x="282" y="158"/>
                </a:lnTo>
                <a:lnTo>
                  <a:pt x="267" y="166"/>
                </a:lnTo>
                <a:lnTo>
                  <a:pt x="267" y="166"/>
                </a:lnTo>
                <a:lnTo>
                  <a:pt x="245" y="176"/>
                </a:lnTo>
                <a:lnTo>
                  <a:pt x="222" y="186"/>
                </a:lnTo>
                <a:lnTo>
                  <a:pt x="177" y="204"/>
                </a:lnTo>
                <a:lnTo>
                  <a:pt x="177" y="204"/>
                </a:lnTo>
                <a:lnTo>
                  <a:pt x="138" y="221"/>
                </a:lnTo>
                <a:lnTo>
                  <a:pt x="101" y="239"/>
                </a:lnTo>
                <a:lnTo>
                  <a:pt x="101" y="239"/>
                </a:lnTo>
                <a:lnTo>
                  <a:pt x="92" y="244"/>
                </a:lnTo>
                <a:lnTo>
                  <a:pt x="83" y="247"/>
                </a:lnTo>
                <a:lnTo>
                  <a:pt x="65" y="254"/>
                </a:lnTo>
                <a:lnTo>
                  <a:pt x="65" y="254"/>
                </a:lnTo>
                <a:lnTo>
                  <a:pt x="43" y="265"/>
                </a:lnTo>
                <a:lnTo>
                  <a:pt x="23" y="276"/>
                </a:lnTo>
                <a:lnTo>
                  <a:pt x="23" y="276"/>
                </a:lnTo>
                <a:lnTo>
                  <a:pt x="22" y="277"/>
                </a:lnTo>
                <a:lnTo>
                  <a:pt x="22" y="277"/>
                </a:lnTo>
                <a:lnTo>
                  <a:pt x="19" y="270"/>
                </a:lnTo>
                <a:lnTo>
                  <a:pt x="19" y="270"/>
                </a:lnTo>
                <a:lnTo>
                  <a:pt x="47" y="255"/>
                </a:lnTo>
                <a:lnTo>
                  <a:pt x="47" y="255"/>
                </a:lnTo>
                <a:close/>
                <a:moveTo>
                  <a:pt x="174" y="57"/>
                </a:moveTo>
                <a:lnTo>
                  <a:pt x="174" y="57"/>
                </a:lnTo>
                <a:lnTo>
                  <a:pt x="139" y="73"/>
                </a:lnTo>
                <a:lnTo>
                  <a:pt x="106" y="90"/>
                </a:lnTo>
                <a:lnTo>
                  <a:pt x="72" y="107"/>
                </a:lnTo>
                <a:lnTo>
                  <a:pt x="39" y="124"/>
                </a:lnTo>
                <a:lnTo>
                  <a:pt x="39" y="124"/>
                </a:lnTo>
                <a:lnTo>
                  <a:pt x="36" y="126"/>
                </a:lnTo>
                <a:lnTo>
                  <a:pt x="36" y="126"/>
                </a:lnTo>
                <a:lnTo>
                  <a:pt x="37" y="124"/>
                </a:lnTo>
                <a:lnTo>
                  <a:pt x="37" y="124"/>
                </a:lnTo>
                <a:lnTo>
                  <a:pt x="52" y="114"/>
                </a:lnTo>
                <a:lnTo>
                  <a:pt x="52" y="114"/>
                </a:lnTo>
                <a:lnTo>
                  <a:pt x="69" y="104"/>
                </a:lnTo>
                <a:lnTo>
                  <a:pt x="87" y="94"/>
                </a:lnTo>
                <a:lnTo>
                  <a:pt x="87" y="94"/>
                </a:lnTo>
                <a:lnTo>
                  <a:pt x="122" y="76"/>
                </a:lnTo>
                <a:lnTo>
                  <a:pt x="157" y="59"/>
                </a:lnTo>
                <a:lnTo>
                  <a:pt x="157" y="59"/>
                </a:lnTo>
                <a:lnTo>
                  <a:pt x="174" y="57"/>
                </a:lnTo>
                <a:lnTo>
                  <a:pt x="174" y="57"/>
                </a:lnTo>
                <a:close/>
                <a:moveTo>
                  <a:pt x="34" y="129"/>
                </a:moveTo>
                <a:lnTo>
                  <a:pt x="34" y="129"/>
                </a:lnTo>
                <a:lnTo>
                  <a:pt x="50" y="121"/>
                </a:lnTo>
                <a:lnTo>
                  <a:pt x="66" y="113"/>
                </a:lnTo>
                <a:lnTo>
                  <a:pt x="99" y="96"/>
                </a:lnTo>
                <a:lnTo>
                  <a:pt x="99" y="96"/>
                </a:lnTo>
                <a:lnTo>
                  <a:pt x="138" y="76"/>
                </a:lnTo>
                <a:lnTo>
                  <a:pt x="138" y="76"/>
                </a:lnTo>
                <a:lnTo>
                  <a:pt x="152" y="69"/>
                </a:lnTo>
                <a:lnTo>
                  <a:pt x="152" y="69"/>
                </a:lnTo>
                <a:lnTo>
                  <a:pt x="120" y="87"/>
                </a:lnTo>
                <a:lnTo>
                  <a:pt x="89" y="105"/>
                </a:lnTo>
                <a:lnTo>
                  <a:pt x="57" y="123"/>
                </a:lnTo>
                <a:lnTo>
                  <a:pt x="26" y="142"/>
                </a:lnTo>
                <a:lnTo>
                  <a:pt x="26" y="142"/>
                </a:lnTo>
                <a:lnTo>
                  <a:pt x="34" y="129"/>
                </a:lnTo>
                <a:lnTo>
                  <a:pt x="34" y="129"/>
                </a:lnTo>
                <a:close/>
                <a:moveTo>
                  <a:pt x="23" y="148"/>
                </a:moveTo>
                <a:lnTo>
                  <a:pt x="23" y="148"/>
                </a:lnTo>
                <a:lnTo>
                  <a:pt x="31" y="144"/>
                </a:lnTo>
                <a:lnTo>
                  <a:pt x="38" y="140"/>
                </a:lnTo>
                <a:lnTo>
                  <a:pt x="53" y="131"/>
                </a:lnTo>
                <a:lnTo>
                  <a:pt x="53" y="131"/>
                </a:lnTo>
                <a:lnTo>
                  <a:pt x="64" y="124"/>
                </a:lnTo>
                <a:lnTo>
                  <a:pt x="75" y="118"/>
                </a:lnTo>
                <a:lnTo>
                  <a:pt x="98" y="107"/>
                </a:lnTo>
                <a:lnTo>
                  <a:pt x="98" y="107"/>
                </a:lnTo>
                <a:lnTo>
                  <a:pt x="147" y="82"/>
                </a:lnTo>
                <a:lnTo>
                  <a:pt x="147" y="82"/>
                </a:lnTo>
                <a:lnTo>
                  <a:pt x="103" y="106"/>
                </a:lnTo>
                <a:lnTo>
                  <a:pt x="103" y="106"/>
                </a:lnTo>
                <a:lnTo>
                  <a:pt x="79" y="118"/>
                </a:lnTo>
                <a:lnTo>
                  <a:pt x="55" y="131"/>
                </a:lnTo>
                <a:lnTo>
                  <a:pt x="55" y="131"/>
                </a:lnTo>
                <a:lnTo>
                  <a:pt x="42" y="139"/>
                </a:lnTo>
                <a:lnTo>
                  <a:pt x="35" y="143"/>
                </a:lnTo>
                <a:lnTo>
                  <a:pt x="28" y="146"/>
                </a:lnTo>
                <a:lnTo>
                  <a:pt x="28" y="146"/>
                </a:lnTo>
                <a:lnTo>
                  <a:pt x="23" y="148"/>
                </a:lnTo>
                <a:lnTo>
                  <a:pt x="23" y="148"/>
                </a:lnTo>
                <a:lnTo>
                  <a:pt x="23" y="148"/>
                </a:lnTo>
                <a:lnTo>
                  <a:pt x="23" y="148"/>
                </a:lnTo>
                <a:close/>
                <a:moveTo>
                  <a:pt x="220" y="59"/>
                </a:moveTo>
                <a:lnTo>
                  <a:pt x="220" y="59"/>
                </a:lnTo>
                <a:lnTo>
                  <a:pt x="239" y="63"/>
                </a:lnTo>
                <a:lnTo>
                  <a:pt x="239" y="63"/>
                </a:lnTo>
                <a:lnTo>
                  <a:pt x="202" y="81"/>
                </a:lnTo>
                <a:lnTo>
                  <a:pt x="202" y="81"/>
                </a:lnTo>
                <a:lnTo>
                  <a:pt x="203" y="70"/>
                </a:lnTo>
                <a:lnTo>
                  <a:pt x="203" y="70"/>
                </a:lnTo>
                <a:lnTo>
                  <a:pt x="220" y="59"/>
                </a:lnTo>
                <a:lnTo>
                  <a:pt x="220" y="59"/>
                </a:lnTo>
                <a:lnTo>
                  <a:pt x="220" y="59"/>
                </a:lnTo>
                <a:lnTo>
                  <a:pt x="220" y="59"/>
                </a:lnTo>
                <a:close/>
                <a:moveTo>
                  <a:pt x="285" y="80"/>
                </a:moveTo>
                <a:lnTo>
                  <a:pt x="285" y="80"/>
                </a:lnTo>
                <a:lnTo>
                  <a:pt x="220" y="108"/>
                </a:lnTo>
                <a:lnTo>
                  <a:pt x="155" y="135"/>
                </a:lnTo>
                <a:lnTo>
                  <a:pt x="155" y="135"/>
                </a:lnTo>
                <a:lnTo>
                  <a:pt x="126" y="148"/>
                </a:lnTo>
                <a:lnTo>
                  <a:pt x="96" y="163"/>
                </a:lnTo>
                <a:lnTo>
                  <a:pt x="66" y="177"/>
                </a:lnTo>
                <a:lnTo>
                  <a:pt x="37" y="192"/>
                </a:lnTo>
                <a:lnTo>
                  <a:pt x="37" y="192"/>
                </a:lnTo>
                <a:lnTo>
                  <a:pt x="23" y="199"/>
                </a:lnTo>
                <a:lnTo>
                  <a:pt x="16" y="202"/>
                </a:lnTo>
                <a:lnTo>
                  <a:pt x="10" y="206"/>
                </a:lnTo>
                <a:lnTo>
                  <a:pt x="10" y="206"/>
                </a:lnTo>
                <a:lnTo>
                  <a:pt x="36" y="189"/>
                </a:lnTo>
                <a:lnTo>
                  <a:pt x="36" y="189"/>
                </a:lnTo>
                <a:lnTo>
                  <a:pt x="65" y="172"/>
                </a:lnTo>
                <a:lnTo>
                  <a:pt x="95" y="156"/>
                </a:lnTo>
                <a:lnTo>
                  <a:pt x="95" y="156"/>
                </a:lnTo>
                <a:lnTo>
                  <a:pt x="150" y="129"/>
                </a:lnTo>
                <a:lnTo>
                  <a:pt x="206" y="102"/>
                </a:lnTo>
                <a:lnTo>
                  <a:pt x="206" y="102"/>
                </a:lnTo>
                <a:lnTo>
                  <a:pt x="217" y="101"/>
                </a:lnTo>
                <a:lnTo>
                  <a:pt x="228" y="98"/>
                </a:lnTo>
                <a:lnTo>
                  <a:pt x="241" y="95"/>
                </a:lnTo>
                <a:lnTo>
                  <a:pt x="252" y="91"/>
                </a:lnTo>
                <a:lnTo>
                  <a:pt x="252" y="91"/>
                </a:lnTo>
                <a:lnTo>
                  <a:pt x="253" y="90"/>
                </a:lnTo>
                <a:lnTo>
                  <a:pt x="254" y="88"/>
                </a:lnTo>
                <a:lnTo>
                  <a:pt x="255" y="85"/>
                </a:lnTo>
                <a:lnTo>
                  <a:pt x="254" y="84"/>
                </a:lnTo>
                <a:lnTo>
                  <a:pt x="253" y="83"/>
                </a:lnTo>
                <a:lnTo>
                  <a:pt x="251" y="82"/>
                </a:lnTo>
                <a:lnTo>
                  <a:pt x="250" y="82"/>
                </a:lnTo>
                <a:lnTo>
                  <a:pt x="250" y="82"/>
                </a:lnTo>
                <a:lnTo>
                  <a:pt x="234" y="88"/>
                </a:lnTo>
                <a:lnTo>
                  <a:pt x="234" y="88"/>
                </a:lnTo>
                <a:lnTo>
                  <a:pt x="239" y="85"/>
                </a:lnTo>
                <a:lnTo>
                  <a:pt x="239" y="85"/>
                </a:lnTo>
                <a:lnTo>
                  <a:pt x="243" y="83"/>
                </a:lnTo>
                <a:lnTo>
                  <a:pt x="243" y="83"/>
                </a:lnTo>
                <a:lnTo>
                  <a:pt x="258" y="73"/>
                </a:lnTo>
                <a:lnTo>
                  <a:pt x="258" y="73"/>
                </a:lnTo>
                <a:lnTo>
                  <a:pt x="261" y="72"/>
                </a:lnTo>
                <a:lnTo>
                  <a:pt x="263" y="71"/>
                </a:lnTo>
                <a:lnTo>
                  <a:pt x="263" y="71"/>
                </a:lnTo>
                <a:lnTo>
                  <a:pt x="264" y="70"/>
                </a:lnTo>
                <a:lnTo>
                  <a:pt x="264" y="70"/>
                </a:lnTo>
                <a:lnTo>
                  <a:pt x="275" y="74"/>
                </a:lnTo>
                <a:lnTo>
                  <a:pt x="285" y="80"/>
                </a:lnTo>
                <a:lnTo>
                  <a:pt x="285" y="80"/>
                </a:lnTo>
                <a:close/>
                <a:moveTo>
                  <a:pt x="286" y="81"/>
                </a:moveTo>
                <a:lnTo>
                  <a:pt x="286" y="81"/>
                </a:lnTo>
                <a:lnTo>
                  <a:pt x="283" y="83"/>
                </a:lnTo>
                <a:lnTo>
                  <a:pt x="283" y="83"/>
                </a:lnTo>
                <a:lnTo>
                  <a:pt x="272" y="89"/>
                </a:lnTo>
                <a:lnTo>
                  <a:pt x="261" y="94"/>
                </a:lnTo>
                <a:lnTo>
                  <a:pt x="237" y="103"/>
                </a:lnTo>
                <a:lnTo>
                  <a:pt x="237" y="103"/>
                </a:lnTo>
                <a:lnTo>
                  <a:pt x="256" y="95"/>
                </a:lnTo>
                <a:lnTo>
                  <a:pt x="256" y="95"/>
                </a:lnTo>
                <a:lnTo>
                  <a:pt x="276" y="86"/>
                </a:lnTo>
                <a:lnTo>
                  <a:pt x="276" y="86"/>
                </a:lnTo>
                <a:lnTo>
                  <a:pt x="286" y="81"/>
                </a:lnTo>
                <a:lnTo>
                  <a:pt x="286" y="81"/>
                </a:lnTo>
                <a:lnTo>
                  <a:pt x="286" y="81"/>
                </a:lnTo>
                <a:lnTo>
                  <a:pt x="286" y="81"/>
                </a:lnTo>
                <a:close/>
                <a:moveTo>
                  <a:pt x="181" y="102"/>
                </a:moveTo>
                <a:lnTo>
                  <a:pt x="181" y="102"/>
                </a:lnTo>
                <a:lnTo>
                  <a:pt x="196" y="103"/>
                </a:lnTo>
                <a:lnTo>
                  <a:pt x="196" y="103"/>
                </a:lnTo>
                <a:lnTo>
                  <a:pt x="168" y="116"/>
                </a:lnTo>
                <a:lnTo>
                  <a:pt x="138" y="128"/>
                </a:lnTo>
                <a:lnTo>
                  <a:pt x="110" y="141"/>
                </a:lnTo>
                <a:lnTo>
                  <a:pt x="81" y="154"/>
                </a:lnTo>
                <a:lnTo>
                  <a:pt x="81" y="154"/>
                </a:lnTo>
                <a:lnTo>
                  <a:pt x="129" y="129"/>
                </a:lnTo>
                <a:lnTo>
                  <a:pt x="178" y="104"/>
                </a:lnTo>
                <a:lnTo>
                  <a:pt x="178" y="104"/>
                </a:lnTo>
                <a:lnTo>
                  <a:pt x="181" y="102"/>
                </a:lnTo>
                <a:lnTo>
                  <a:pt x="181" y="102"/>
                </a:lnTo>
                <a:close/>
                <a:moveTo>
                  <a:pt x="169" y="90"/>
                </a:moveTo>
                <a:lnTo>
                  <a:pt x="169" y="90"/>
                </a:lnTo>
                <a:lnTo>
                  <a:pt x="194" y="75"/>
                </a:lnTo>
                <a:lnTo>
                  <a:pt x="194" y="75"/>
                </a:lnTo>
                <a:lnTo>
                  <a:pt x="194" y="86"/>
                </a:lnTo>
                <a:lnTo>
                  <a:pt x="194" y="86"/>
                </a:lnTo>
                <a:lnTo>
                  <a:pt x="179" y="93"/>
                </a:lnTo>
                <a:lnTo>
                  <a:pt x="179" y="93"/>
                </a:lnTo>
                <a:lnTo>
                  <a:pt x="169" y="90"/>
                </a:lnTo>
                <a:lnTo>
                  <a:pt x="169" y="90"/>
                </a:lnTo>
                <a:close/>
                <a:moveTo>
                  <a:pt x="167" y="99"/>
                </a:moveTo>
                <a:lnTo>
                  <a:pt x="167" y="99"/>
                </a:lnTo>
                <a:lnTo>
                  <a:pt x="125" y="118"/>
                </a:lnTo>
                <a:lnTo>
                  <a:pt x="125" y="118"/>
                </a:lnTo>
                <a:lnTo>
                  <a:pt x="73" y="143"/>
                </a:lnTo>
                <a:lnTo>
                  <a:pt x="48" y="156"/>
                </a:lnTo>
                <a:lnTo>
                  <a:pt x="24" y="170"/>
                </a:lnTo>
                <a:lnTo>
                  <a:pt x="24" y="170"/>
                </a:lnTo>
                <a:lnTo>
                  <a:pt x="24" y="170"/>
                </a:lnTo>
                <a:lnTo>
                  <a:pt x="24" y="170"/>
                </a:lnTo>
                <a:lnTo>
                  <a:pt x="52" y="153"/>
                </a:lnTo>
                <a:lnTo>
                  <a:pt x="52" y="153"/>
                </a:lnTo>
                <a:lnTo>
                  <a:pt x="110" y="122"/>
                </a:lnTo>
                <a:lnTo>
                  <a:pt x="110" y="122"/>
                </a:lnTo>
                <a:lnTo>
                  <a:pt x="158" y="96"/>
                </a:lnTo>
                <a:lnTo>
                  <a:pt x="158" y="96"/>
                </a:lnTo>
                <a:lnTo>
                  <a:pt x="167" y="99"/>
                </a:lnTo>
                <a:lnTo>
                  <a:pt x="167" y="99"/>
                </a:lnTo>
                <a:close/>
                <a:moveTo>
                  <a:pt x="194" y="88"/>
                </a:moveTo>
                <a:lnTo>
                  <a:pt x="194" y="88"/>
                </a:lnTo>
                <a:lnTo>
                  <a:pt x="194" y="92"/>
                </a:lnTo>
                <a:lnTo>
                  <a:pt x="194" y="92"/>
                </a:lnTo>
                <a:lnTo>
                  <a:pt x="190" y="94"/>
                </a:lnTo>
                <a:lnTo>
                  <a:pt x="190" y="94"/>
                </a:lnTo>
                <a:lnTo>
                  <a:pt x="182" y="93"/>
                </a:lnTo>
                <a:lnTo>
                  <a:pt x="182" y="93"/>
                </a:lnTo>
                <a:lnTo>
                  <a:pt x="194" y="88"/>
                </a:lnTo>
                <a:lnTo>
                  <a:pt x="194" y="88"/>
                </a:lnTo>
                <a:close/>
                <a:moveTo>
                  <a:pt x="202" y="84"/>
                </a:moveTo>
                <a:lnTo>
                  <a:pt x="202" y="84"/>
                </a:lnTo>
                <a:lnTo>
                  <a:pt x="236" y="67"/>
                </a:lnTo>
                <a:lnTo>
                  <a:pt x="236" y="67"/>
                </a:lnTo>
                <a:lnTo>
                  <a:pt x="219" y="76"/>
                </a:lnTo>
                <a:lnTo>
                  <a:pt x="202" y="87"/>
                </a:lnTo>
                <a:lnTo>
                  <a:pt x="202" y="87"/>
                </a:lnTo>
                <a:lnTo>
                  <a:pt x="202" y="84"/>
                </a:lnTo>
                <a:lnTo>
                  <a:pt x="202" y="84"/>
                </a:lnTo>
                <a:close/>
                <a:moveTo>
                  <a:pt x="239" y="82"/>
                </a:moveTo>
                <a:lnTo>
                  <a:pt x="239" y="82"/>
                </a:lnTo>
                <a:lnTo>
                  <a:pt x="221" y="91"/>
                </a:lnTo>
                <a:lnTo>
                  <a:pt x="221" y="91"/>
                </a:lnTo>
                <a:lnTo>
                  <a:pt x="212" y="93"/>
                </a:lnTo>
                <a:lnTo>
                  <a:pt x="203" y="94"/>
                </a:lnTo>
                <a:lnTo>
                  <a:pt x="203" y="94"/>
                </a:lnTo>
                <a:lnTo>
                  <a:pt x="202" y="90"/>
                </a:lnTo>
                <a:lnTo>
                  <a:pt x="202" y="90"/>
                </a:lnTo>
                <a:lnTo>
                  <a:pt x="222" y="79"/>
                </a:lnTo>
                <a:lnTo>
                  <a:pt x="232" y="71"/>
                </a:lnTo>
                <a:lnTo>
                  <a:pt x="242" y="64"/>
                </a:lnTo>
                <a:lnTo>
                  <a:pt x="242" y="64"/>
                </a:lnTo>
                <a:lnTo>
                  <a:pt x="242" y="63"/>
                </a:lnTo>
                <a:lnTo>
                  <a:pt x="242" y="63"/>
                </a:lnTo>
                <a:lnTo>
                  <a:pt x="262" y="69"/>
                </a:lnTo>
                <a:lnTo>
                  <a:pt x="262" y="69"/>
                </a:lnTo>
                <a:lnTo>
                  <a:pt x="239" y="82"/>
                </a:lnTo>
                <a:lnTo>
                  <a:pt x="239" y="82"/>
                </a:lnTo>
                <a:close/>
                <a:moveTo>
                  <a:pt x="203" y="67"/>
                </a:moveTo>
                <a:lnTo>
                  <a:pt x="203" y="67"/>
                </a:lnTo>
                <a:lnTo>
                  <a:pt x="203" y="67"/>
                </a:lnTo>
                <a:lnTo>
                  <a:pt x="203" y="67"/>
                </a:lnTo>
                <a:lnTo>
                  <a:pt x="214" y="60"/>
                </a:lnTo>
                <a:lnTo>
                  <a:pt x="214" y="60"/>
                </a:lnTo>
                <a:lnTo>
                  <a:pt x="203" y="67"/>
                </a:lnTo>
                <a:lnTo>
                  <a:pt x="203" y="67"/>
                </a:lnTo>
                <a:close/>
                <a:moveTo>
                  <a:pt x="194" y="73"/>
                </a:moveTo>
                <a:lnTo>
                  <a:pt x="194" y="73"/>
                </a:lnTo>
                <a:lnTo>
                  <a:pt x="166" y="90"/>
                </a:lnTo>
                <a:lnTo>
                  <a:pt x="166" y="90"/>
                </a:lnTo>
                <a:lnTo>
                  <a:pt x="164" y="89"/>
                </a:lnTo>
                <a:lnTo>
                  <a:pt x="164" y="89"/>
                </a:lnTo>
                <a:lnTo>
                  <a:pt x="194" y="72"/>
                </a:lnTo>
                <a:lnTo>
                  <a:pt x="194" y="72"/>
                </a:lnTo>
                <a:lnTo>
                  <a:pt x="194" y="73"/>
                </a:lnTo>
                <a:lnTo>
                  <a:pt x="194" y="73"/>
                </a:lnTo>
                <a:close/>
                <a:moveTo>
                  <a:pt x="175" y="79"/>
                </a:moveTo>
                <a:lnTo>
                  <a:pt x="175" y="79"/>
                </a:lnTo>
                <a:lnTo>
                  <a:pt x="160" y="87"/>
                </a:lnTo>
                <a:lnTo>
                  <a:pt x="160" y="87"/>
                </a:lnTo>
                <a:lnTo>
                  <a:pt x="153" y="84"/>
                </a:lnTo>
                <a:lnTo>
                  <a:pt x="153" y="84"/>
                </a:lnTo>
                <a:lnTo>
                  <a:pt x="151" y="84"/>
                </a:lnTo>
                <a:lnTo>
                  <a:pt x="150" y="84"/>
                </a:lnTo>
                <a:lnTo>
                  <a:pt x="147" y="86"/>
                </a:lnTo>
                <a:lnTo>
                  <a:pt x="147" y="89"/>
                </a:lnTo>
                <a:lnTo>
                  <a:pt x="147" y="91"/>
                </a:lnTo>
                <a:lnTo>
                  <a:pt x="149" y="92"/>
                </a:lnTo>
                <a:lnTo>
                  <a:pt x="149" y="92"/>
                </a:lnTo>
                <a:lnTo>
                  <a:pt x="149" y="92"/>
                </a:lnTo>
                <a:lnTo>
                  <a:pt x="149" y="92"/>
                </a:lnTo>
                <a:lnTo>
                  <a:pt x="123" y="104"/>
                </a:lnTo>
                <a:lnTo>
                  <a:pt x="123" y="104"/>
                </a:lnTo>
                <a:lnTo>
                  <a:pt x="72" y="127"/>
                </a:lnTo>
                <a:lnTo>
                  <a:pt x="72" y="127"/>
                </a:lnTo>
                <a:lnTo>
                  <a:pt x="47" y="140"/>
                </a:lnTo>
                <a:lnTo>
                  <a:pt x="35" y="146"/>
                </a:lnTo>
                <a:lnTo>
                  <a:pt x="22" y="151"/>
                </a:lnTo>
                <a:lnTo>
                  <a:pt x="22" y="151"/>
                </a:lnTo>
                <a:lnTo>
                  <a:pt x="21" y="151"/>
                </a:lnTo>
                <a:lnTo>
                  <a:pt x="21" y="151"/>
                </a:lnTo>
                <a:lnTo>
                  <a:pt x="22" y="151"/>
                </a:lnTo>
                <a:lnTo>
                  <a:pt x="22" y="151"/>
                </a:lnTo>
                <a:lnTo>
                  <a:pt x="29" y="148"/>
                </a:lnTo>
                <a:lnTo>
                  <a:pt x="29" y="148"/>
                </a:lnTo>
                <a:lnTo>
                  <a:pt x="38" y="144"/>
                </a:lnTo>
                <a:lnTo>
                  <a:pt x="47" y="138"/>
                </a:lnTo>
                <a:lnTo>
                  <a:pt x="47" y="138"/>
                </a:lnTo>
                <a:lnTo>
                  <a:pt x="72" y="124"/>
                </a:lnTo>
                <a:lnTo>
                  <a:pt x="99" y="110"/>
                </a:lnTo>
                <a:lnTo>
                  <a:pt x="99" y="110"/>
                </a:lnTo>
                <a:lnTo>
                  <a:pt x="147" y="84"/>
                </a:lnTo>
                <a:lnTo>
                  <a:pt x="172" y="70"/>
                </a:lnTo>
                <a:lnTo>
                  <a:pt x="196" y="58"/>
                </a:lnTo>
                <a:lnTo>
                  <a:pt x="196" y="58"/>
                </a:lnTo>
                <a:lnTo>
                  <a:pt x="194" y="68"/>
                </a:lnTo>
                <a:lnTo>
                  <a:pt x="194" y="68"/>
                </a:lnTo>
                <a:lnTo>
                  <a:pt x="175" y="79"/>
                </a:lnTo>
                <a:lnTo>
                  <a:pt x="175" y="79"/>
                </a:lnTo>
                <a:close/>
                <a:moveTo>
                  <a:pt x="20" y="154"/>
                </a:moveTo>
                <a:lnTo>
                  <a:pt x="20" y="154"/>
                </a:lnTo>
                <a:lnTo>
                  <a:pt x="35" y="148"/>
                </a:lnTo>
                <a:lnTo>
                  <a:pt x="49" y="141"/>
                </a:lnTo>
                <a:lnTo>
                  <a:pt x="49" y="141"/>
                </a:lnTo>
                <a:lnTo>
                  <a:pt x="76" y="128"/>
                </a:lnTo>
                <a:lnTo>
                  <a:pt x="104" y="116"/>
                </a:lnTo>
                <a:lnTo>
                  <a:pt x="104" y="116"/>
                </a:lnTo>
                <a:lnTo>
                  <a:pt x="152" y="94"/>
                </a:lnTo>
                <a:lnTo>
                  <a:pt x="152" y="94"/>
                </a:lnTo>
                <a:lnTo>
                  <a:pt x="156" y="95"/>
                </a:lnTo>
                <a:lnTo>
                  <a:pt x="156" y="95"/>
                </a:lnTo>
                <a:lnTo>
                  <a:pt x="85" y="133"/>
                </a:lnTo>
                <a:lnTo>
                  <a:pt x="48" y="153"/>
                </a:lnTo>
                <a:lnTo>
                  <a:pt x="14" y="174"/>
                </a:lnTo>
                <a:lnTo>
                  <a:pt x="14" y="174"/>
                </a:lnTo>
                <a:lnTo>
                  <a:pt x="17" y="164"/>
                </a:lnTo>
                <a:lnTo>
                  <a:pt x="20" y="154"/>
                </a:lnTo>
                <a:lnTo>
                  <a:pt x="20" y="154"/>
                </a:lnTo>
                <a:close/>
                <a:moveTo>
                  <a:pt x="12" y="179"/>
                </a:moveTo>
                <a:lnTo>
                  <a:pt x="12" y="179"/>
                </a:lnTo>
                <a:lnTo>
                  <a:pt x="23" y="174"/>
                </a:lnTo>
                <a:lnTo>
                  <a:pt x="33" y="169"/>
                </a:lnTo>
                <a:lnTo>
                  <a:pt x="52" y="156"/>
                </a:lnTo>
                <a:lnTo>
                  <a:pt x="52" y="156"/>
                </a:lnTo>
                <a:lnTo>
                  <a:pt x="82" y="141"/>
                </a:lnTo>
                <a:lnTo>
                  <a:pt x="111" y="127"/>
                </a:lnTo>
                <a:lnTo>
                  <a:pt x="111" y="127"/>
                </a:lnTo>
                <a:lnTo>
                  <a:pt x="170" y="99"/>
                </a:lnTo>
                <a:lnTo>
                  <a:pt x="170" y="99"/>
                </a:lnTo>
                <a:lnTo>
                  <a:pt x="177" y="101"/>
                </a:lnTo>
                <a:lnTo>
                  <a:pt x="177" y="101"/>
                </a:lnTo>
                <a:lnTo>
                  <a:pt x="123" y="129"/>
                </a:lnTo>
                <a:lnTo>
                  <a:pt x="123" y="129"/>
                </a:lnTo>
                <a:lnTo>
                  <a:pt x="82" y="151"/>
                </a:lnTo>
                <a:lnTo>
                  <a:pt x="42" y="174"/>
                </a:lnTo>
                <a:lnTo>
                  <a:pt x="42" y="174"/>
                </a:lnTo>
                <a:lnTo>
                  <a:pt x="25" y="184"/>
                </a:lnTo>
                <a:lnTo>
                  <a:pt x="25" y="184"/>
                </a:lnTo>
                <a:lnTo>
                  <a:pt x="10" y="192"/>
                </a:lnTo>
                <a:lnTo>
                  <a:pt x="10" y="192"/>
                </a:lnTo>
                <a:lnTo>
                  <a:pt x="12" y="179"/>
                </a:lnTo>
                <a:lnTo>
                  <a:pt x="12" y="179"/>
                </a:lnTo>
                <a:close/>
                <a:moveTo>
                  <a:pt x="28" y="185"/>
                </a:moveTo>
                <a:lnTo>
                  <a:pt x="28" y="185"/>
                </a:lnTo>
                <a:lnTo>
                  <a:pt x="44" y="176"/>
                </a:lnTo>
                <a:lnTo>
                  <a:pt x="60" y="168"/>
                </a:lnTo>
                <a:lnTo>
                  <a:pt x="60" y="168"/>
                </a:lnTo>
                <a:lnTo>
                  <a:pt x="96" y="150"/>
                </a:lnTo>
                <a:lnTo>
                  <a:pt x="132" y="133"/>
                </a:lnTo>
                <a:lnTo>
                  <a:pt x="132" y="133"/>
                </a:lnTo>
                <a:lnTo>
                  <a:pt x="183" y="111"/>
                </a:lnTo>
                <a:lnTo>
                  <a:pt x="183" y="111"/>
                </a:lnTo>
                <a:lnTo>
                  <a:pt x="138" y="133"/>
                </a:lnTo>
                <a:lnTo>
                  <a:pt x="94" y="154"/>
                </a:lnTo>
                <a:lnTo>
                  <a:pt x="72" y="166"/>
                </a:lnTo>
                <a:lnTo>
                  <a:pt x="50" y="178"/>
                </a:lnTo>
                <a:lnTo>
                  <a:pt x="29" y="190"/>
                </a:lnTo>
                <a:lnTo>
                  <a:pt x="9" y="204"/>
                </a:lnTo>
                <a:lnTo>
                  <a:pt x="9" y="204"/>
                </a:lnTo>
                <a:lnTo>
                  <a:pt x="10" y="196"/>
                </a:lnTo>
                <a:lnTo>
                  <a:pt x="10" y="196"/>
                </a:lnTo>
                <a:lnTo>
                  <a:pt x="19" y="190"/>
                </a:lnTo>
                <a:lnTo>
                  <a:pt x="28" y="185"/>
                </a:lnTo>
                <a:lnTo>
                  <a:pt x="28" y="185"/>
                </a:lnTo>
                <a:close/>
                <a:moveTo>
                  <a:pt x="9" y="207"/>
                </a:moveTo>
                <a:lnTo>
                  <a:pt x="9" y="207"/>
                </a:lnTo>
                <a:lnTo>
                  <a:pt x="23" y="201"/>
                </a:lnTo>
                <a:lnTo>
                  <a:pt x="38" y="194"/>
                </a:lnTo>
                <a:lnTo>
                  <a:pt x="66" y="179"/>
                </a:lnTo>
                <a:lnTo>
                  <a:pt x="66" y="179"/>
                </a:lnTo>
                <a:lnTo>
                  <a:pt x="85" y="170"/>
                </a:lnTo>
                <a:lnTo>
                  <a:pt x="103" y="161"/>
                </a:lnTo>
                <a:lnTo>
                  <a:pt x="141" y="144"/>
                </a:lnTo>
                <a:lnTo>
                  <a:pt x="141" y="144"/>
                </a:lnTo>
                <a:lnTo>
                  <a:pt x="173" y="130"/>
                </a:lnTo>
                <a:lnTo>
                  <a:pt x="173" y="130"/>
                </a:lnTo>
                <a:lnTo>
                  <a:pt x="143" y="144"/>
                </a:lnTo>
                <a:lnTo>
                  <a:pt x="143" y="144"/>
                </a:lnTo>
                <a:lnTo>
                  <a:pt x="107" y="162"/>
                </a:lnTo>
                <a:lnTo>
                  <a:pt x="71" y="181"/>
                </a:lnTo>
                <a:lnTo>
                  <a:pt x="71" y="181"/>
                </a:lnTo>
                <a:lnTo>
                  <a:pt x="40" y="200"/>
                </a:lnTo>
                <a:lnTo>
                  <a:pt x="24" y="209"/>
                </a:lnTo>
                <a:lnTo>
                  <a:pt x="9" y="218"/>
                </a:lnTo>
                <a:lnTo>
                  <a:pt x="9" y="218"/>
                </a:lnTo>
                <a:lnTo>
                  <a:pt x="9" y="207"/>
                </a:lnTo>
                <a:lnTo>
                  <a:pt x="9" y="207"/>
                </a:lnTo>
                <a:close/>
                <a:moveTo>
                  <a:pt x="306" y="94"/>
                </a:moveTo>
                <a:lnTo>
                  <a:pt x="306" y="94"/>
                </a:lnTo>
                <a:lnTo>
                  <a:pt x="313" y="101"/>
                </a:lnTo>
                <a:lnTo>
                  <a:pt x="313" y="101"/>
                </a:lnTo>
                <a:lnTo>
                  <a:pt x="305" y="104"/>
                </a:lnTo>
                <a:lnTo>
                  <a:pt x="298" y="108"/>
                </a:lnTo>
                <a:lnTo>
                  <a:pt x="298" y="108"/>
                </a:lnTo>
                <a:lnTo>
                  <a:pt x="271" y="119"/>
                </a:lnTo>
                <a:lnTo>
                  <a:pt x="271" y="119"/>
                </a:lnTo>
                <a:lnTo>
                  <a:pt x="255" y="125"/>
                </a:lnTo>
                <a:lnTo>
                  <a:pt x="239" y="130"/>
                </a:lnTo>
                <a:lnTo>
                  <a:pt x="239" y="130"/>
                </a:lnTo>
                <a:lnTo>
                  <a:pt x="205" y="146"/>
                </a:lnTo>
                <a:lnTo>
                  <a:pt x="205" y="146"/>
                </a:lnTo>
                <a:lnTo>
                  <a:pt x="173" y="158"/>
                </a:lnTo>
                <a:lnTo>
                  <a:pt x="173" y="158"/>
                </a:lnTo>
                <a:lnTo>
                  <a:pt x="111" y="184"/>
                </a:lnTo>
                <a:lnTo>
                  <a:pt x="80" y="197"/>
                </a:lnTo>
                <a:lnTo>
                  <a:pt x="48" y="211"/>
                </a:lnTo>
                <a:lnTo>
                  <a:pt x="48" y="211"/>
                </a:lnTo>
                <a:lnTo>
                  <a:pt x="44" y="213"/>
                </a:lnTo>
                <a:lnTo>
                  <a:pt x="44" y="213"/>
                </a:lnTo>
                <a:lnTo>
                  <a:pt x="86" y="192"/>
                </a:lnTo>
                <a:lnTo>
                  <a:pt x="86" y="192"/>
                </a:lnTo>
                <a:lnTo>
                  <a:pt x="135" y="168"/>
                </a:lnTo>
                <a:lnTo>
                  <a:pt x="160" y="156"/>
                </a:lnTo>
                <a:lnTo>
                  <a:pt x="184" y="145"/>
                </a:lnTo>
                <a:lnTo>
                  <a:pt x="184" y="145"/>
                </a:lnTo>
                <a:lnTo>
                  <a:pt x="230" y="126"/>
                </a:lnTo>
                <a:lnTo>
                  <a:pt x="277" y="107"/>
                </a:lnTo>
                <a:lnTo>
                  <a:pt x="277" y="107"/>
                </a:lnTo>
                <a:lnTo>
                  <a:pt x="306" y="94"/>
                </a:lnTo>
                <a:lnTo>
                  <a:pt x="306" y="94"/>
                </a:lnTo>
                <a:close/>
                <a:moveTo>
                  <a:pt x="81" y="193"/>
                </a:moveTo>
                <a:lnTo>
                  <a:pt x="81" y="193"/>
                </a:lnTo>
                <a:lnTo>
                  <a:pt x="44" y="210"/>
                </a:lnTo>
                <a:lnTo>
                  <a:pt x="27" y="220"/>
                </a:lnTo>
                <a:lnTo>
                  <a:pt x="10" y="231"/>
                </a:lnTo>
                <a:lnTo>
                  <a:pt x="10" y="231"/>
                </a:lnTo>
                <a:lnTo>
                  <a:pt x="9" y="221"/>
                </a:lnTo>
                <a:lnTo>
                  <a:pt x="9" y="221"/>
                </a:lnTo>
                <a:lnTo>
                  <a:pt x="16" y="219"/>
                </a:lnTo>
                <a:lnTo>
                  <a:pt x="24" y="216"/>
                </a:lnTo>
                <a:lnTo>
                  <a:pt x="38" y="209"/>
                </a:lnTo>
                <a:lnTo>
                  <a:pt x="65" y="193"/>
                </a:lnTo>
                <a:lnTo>
                  <a:pt x="65" y="193"/>
                </a:lnTo>
                <a:lnTo>
                  <a:pt x="87" y="183"/>
                </a:lnTo>
                <a:lnTo>
                  <a:pt x="108" y="174"/>
                </a:lnTo>
                <a:lnTo>
                  <a:pt x="151" y="156"/>
                </a:lnTo>
                <a:lnTo>
                  <a:pt x="151" y="156"/>
                </a:lnTo>
                <a:lnTo>
                  <a:pt x="152" y="156"/>
                </a:lnTo>
                <a:lnTo>
                  <a:pt x="152" y="156"/>
                </a:lnTo>
                <a:lnTo>
                  <a:pt x="116" y="175"/>
                </a:lnTo>
                <a:lnTo>
                  <a:pt x="81" y="193"/>
                </a:lnTo>
                <a:lnTo>
                  <a:pt x="81" y="193"/>
                </a:lnTo>
                <a:close/>
                <a:moveTo>
                  <a:pt x="10" y="233"/>
                </a:moveTo>
                <a:lnTo>
                  <a:pt x="10" y="233"/>
                </a:lnTo>
                <a:lnTo>
                  <a:pt x="21" y="228"/>
                </a:lnTo>
                <a:lnTo>
                  <a:pt x="32" y="221"/>
                </a:lnTo>
                <a:lnTo>
                  <a:pt x="32" y="221"/>
                </a:lnTo>
                <a:lnTo>
                  <a:pt x="41" y="216"/>
                </a:lnTo>
                <a:lnTo>
                  <a:pt x="50" y="212"/>
                </a:lnTo>
                <a:lnTo>
                  <a:pt x="69" y="203"/>
                </a:lnTo>
                <a:lnTo>
                  <a:pt x="69" y="203"/>
                </a:lnTo>
                <a:lnTo>
                  <a:pt x="92" y="194"/>
                </a:lnTo>
                <a:lnTo>
                  <a:pt x="113" y="185"/>
                </a:lnTo>
                <a:lnTo>
                  <a:pt x="157" y="168"/>
                </a:lnTo>
                <a:lnTo>
                  <a:pt x="157" y="168"/>
                </a:lnTo>
                <a:lnTo>
                  <a:pt x="168" y="164"/>
                </a:lnTo>
                <a:lnTo>
                  <a:pt x="168" y="164"/>
                </a:lnTo>
                <a:lnTo>
                  <a:pt x="156" y="169"/>
                </a:lnTo>
                <a:lnTo>
                  <a:pt x="156" y="169"/>
                </a:lnTo>
                <a:lnTo>
                  <a:pt x="75" y="208"/>
                </a:lnTo>
                <a:lnTo>
                  <a:pt x="75" y="208"/>
                </a:lnTo>
                <a:lnTo>
                  <a:pt x="42" y="224"/>
                </a:lnTo>
                <a:lnTo>
                  <a:pt x="27" y="233"/>
                </a:lnTo>
                <a:lnTo>
                  <a:pt x="12" y="244"/>
                </a:lnTo>
                <a:lnTo>
                  <a:pt x="12" y="244"/>
                </a:lnTo>
                <a:lnTo>
                  <a:pt x="10" y="233"/>
                </a:lnTo>
                <a:lnTo>
                  <a:pt x="10" y="233"/>
                </a:lnTo>
                <a:close/>
                <a:moveTo>
                  <a:pt x="13" y="249"/>
                </a:moveTo>
                <a:lnTo>
                  <a:pt x="13" y="249"/>
                </a:lnTo>
                <a:lnTo>
                  <a:pt x="28" y="244"/>
                </a:lnTo>
                <a:lnTo>
                  <a:pt x="42" y="237"/>
                </a:lnTo>
                <a:lnTo>
                  <a:pt x="70" y="223"/>
                </a:lnTo>
                <a:lnTo>
                  <a:pt x="70" y="223"/>
                </a:lnTo>
                <a:lnTo>
                  <a:pt x="153" y="185"/>
                </a:lnTo>
                <a:lnTo>
                  <a:pt x="153" y="185"/>
                </a:lnTo>
                <a:lnTo>
                  <a:pt x="237" y="147"/>
                </a:lnTo>
                <a:lnTo>
                  <a:pt x="324" y="111"/>
                </a:lnTo>
                <a:lnTo>
                  <a:pt x="324" y="111"/>
                </a:lnTo>
                <a:lnTo>
                  <a:pt x="328" y="117"/>
                </a:lnTo>
                <a:lnTo>
                  <a:pt x="328" y="117"/>
                </a:lnTo>
                <a:lnTo>
                  <a:pt x="328" y="118"/>
                </a:lnTo>
                <a:lnTo>
                  <a:pt x="328" y="118"/>
                </a:lnTo>
                <a:lnTo>
                  <a:pt x="286" y="136"/>
                </a:lnTo>
                <a:lnTo>
                  <a:pt x="245" y="154"/>
                </a:lnTo>
                <a:lnTo>
                  <a:pt x="160" y="190"/>
                </a:lnTo>
                <a:lnTo>
                  <a:pt x="160" y="190"/>
                </a:lnTo>
                <a:lnTo>
                  <a:pt x="143" y="198"/>
                </a:lnTo>
                <a:lnTo>
                  <a:pt x="126" y="206"/>
                </a:lnTo>
                <a:lnTo>
                  <a:pt x="126" y="206"/>
                </a:lnTo>
                <a:lnTo>
                  <a:pt x="116" y="211"/>
                </a:lnTo>
                <a:lnTo>
                  <a:pt x="106" y="215"/>
                </a:lnTo>
                <a:lnTo>
                  <a:pt x="85" y="222"/>
                </a:lnTo>
                <a:lnTo>
                  <a:pt x="85" y="222"/>
                </a:lnTo>
                <a:lnTo>
                  <a:pt x="48" y="236"/>
                </a:lnTo>
                <a:lnTo>
                  <a:pt x="31" y="244"/>
                </a:lnTo>
                <a:lnTo>
                  <a:pt x="14" y="253"/>
                </a:lnTo>
                <a:lnTo>
                  <a:pt x="14" y="253"/>
                </a:lnTo>
                <a:lnTo>
                  <a:pt x="13" y="249"/>
                </a:lnTo>
                <a:lnTo>
                  <a:pt x="13" y="249"/>
                </a:lnTo>
                <a:close/>
                <a:moveTo>
                  <a:pt x="305" y="130"/>
                </a:moveTo>
                <a:lnTo>
                  <a:pt x="305" y="130"/>
                </a:lnTo>
                <a:lnTo>
                  <a:pt x="295" y="135"/>
                </a:lnTo>
                <a:lnTo>
                  <a:pt x="295" y="135"/>
                </a:lnTo>
                <a:lnTo>
                  <a:pt x="276" y="143"/>
                </a:lnTo>
                <a:lnTo>
                  <a:pt x="257" y="151"/>
                </a:lnTo>
                <a:lnTo>
                  <a:pt x="257" y="151"/>
                </a:lnTo>
                <a:lnTo>
                  <a:pt x="298" y="133"/>
                </a:lnTo>
                <a:lnTo>
                  <a:pt x="298" y="133"/>
                </a:lnTo>
                <a:lnTo>
                  <a:pt x="305" y="130"/>
                </a:lnTo>
                <a:lnTo>
                  <a:pt x="305" y="130"/>
                </a:lnTo>
                <a:close/>
                <a:moveTo>
                  <a:pt x="320" y="124"/>
                </a:moveTo>
                <a:lnTo>
                  <a:pt x="320" y="124"/>
                </a:lnTo>
                <a:lnTo>
                  <a:pt x="323" y="123"/>
                </a:lnTo>
                <a:lnTo>
                  <a:pt x="324" y="122"/>
                </a:lnTo>
                <a:lnTo>
                  <a:pt x="324" y="122"/>
                </a:lnTo>
                <a:lnTo>
                  <a:pt x="329" y="119"/>
                </a:lnTo>
                <a:lnTo>
                  <a:pt x="329" y="119"/>
                </a:lnTo>
                <a:lnTo>
                  <a:pt x="329" y="119"/>
                </a:lnTo>
                <a:lnTo>
                  <a:pt x="329" y="119"/>
                </a:lnTo>
                <a:lnTo>
                  <a:pt x="336" y="130"/>
                </a:lnTo>
                <a:lnTo>
                  <a:pt x="336" y="130"/>
                </a:lnTo>
                <a:lnTo>
                  <a:pt x="329" y="132"/>
                </a:lnTo>
                <a:lnTo>
                  <a:pt x="323" y="136"/>
                </a:lnTo>
                <a:lnTo>
                  <a:pt x="309" y="144"/>
                </a:lnTo>
                <a:lnTo>
                  <a:pt x="309" y="144"/>
                </a:lnTo>
                <a:lnTo>
                  <a:pt x="306" y="146"/>
                </a:lnTo>
                <a:lnTo>
                  <a:pt x="306" y="146"/>
                </a:lnTo>
                <a:lnTo>
                  <a:pt x="302" y="147"/>
                </a:lnTo>
                <a:lnTo>
                  <a:pt x="302" y="147"/>
                </a:lnTo>
                <a:lnTo>
                  <a:pt x="228" y="177"/>
                </a:lnTo>
                <a:lnTo>
                  <a:pt x="192" y="192"/>
                </a:lnTo>
                <a:lnTo>
                  <a:pt x="155" y="207"/>
                </a:lnTo>
                <a:lnTo>
                  <a:pt x="155" y="207"/>
                </a:lnTo>
                <a:lnTo>
                  <a:pt x="118" y="223"/>
                </a:lnTo>
                <a:lnTo>
                  <a:pt x="99" y="231"/>
                </a:lnTo>
                <a:lnTo>
                  <a:pt x="80" y="239"/>
                </a:lnTo>
                <a:lnTo>
                  <a:pt x="80" y="239"/>
                </a:lnTo>
                <a:lnTo>
                  <a:pt x="65" y="245"/>
                </a:lnTo>
                <a:lnTo>
                  <a:pt x="65" y="245"/>
                </a:lnTo>
                <a:lnTo>
                  <a:pt x="120" y="216"/>
                </a:lnTo>
                <a:lnTo>
                  <a:pt x="175" y="189"/>
                </a:lnTo>
                <a:lnTo>
                  <a:pt x="175" y="189"/>
                </a:lnTo>
                <a:lnTo>
                  <a:pt x="193" y="180"/>
                </a:lnTo>
                <a:lnTo>
                  <a:pt x="211" y="172"/>
                </a:lnTo>
                <a:lnTo>
                  <a:pt x="249" y="157"/>
                </a:lnTo>
                <a:lnTo>
                  <a:pt x="285" y="141"/>
                </a:lnTo>
                <a:lnTo>
                  <a:pt x="303" y="133"/>
                </a:lnTo>
                <a:lnTo>
                  <a:pt x="320" y="124"/>
                </a:lnTo>
                <a:lnTo>
                  <a:pt x="320" y="124"/>
                </a:lnTo>
                <a:close/>
                <a:moveTo>
                  <a:pt x="322" y="139"/>
                </a:moveTo>
                <a:lnTo>
                  <a:pt x="322" y="139"/>
                </a:lnTo>
                <a:lnTo>
                  <a:pt x="320" y="139"/>
                </a:lnTo>
                <a:lnTo>
                  <a:pt x="320" y="139"/>
                </a:lnTo>
                <a:lnTo>
                  <a:pt x="326" y="137"/>
                </a:lnTo>
                <a:lnTo>
                  <a:pt x="326" y="137"/>
                </a:lnTo>
                <a:lnTo>
                  <a:pt x="322" y="139"/>
                </a:lnTo>
                <a:lnTo>
                  <a:pt x="322" y="139"/>
                </a:lnTo>
                <a:close/>
                <a:moveTo>
                  <a:pt x="336" y="151"/>
                </a:moveTo>
                <a:lnTo>
                  <a:pt x="336" y="151"/>
                </a:lnTo>
                <a:lnTo>
                  <a:pt x="339" y="150"/>
                </a:lnTo>
                <a:lnTo>
                  <a:pt x="340" y="149"/>
                </a:lnTo>
                <a:lnTo>
                  <a:pt x="340" y="149"/>
                </a:lnTo>
                <a:lnTo>
                  <a:pt x="343" y="147"/>
                </a:lnTo>
                <a:lnTo>
                  <a:pt x="343" y="147"/>
                </a:lnTo>
                <a:lnTo>
                  <a:pt x="348" y="164"/>
                </a:lnTo>
                <a:lnTo>
                  <a:pt x="348" y="164"/>
                </a:lnTo>
                <a:lnTo>
                  <a:pt x="346" y="165"/>
                </a:lnTo>
                <a:lnTo>
                  <a:pt x="346" y="165"/>
                </a:lnTo>
                <a:lnTo>
                  <a:pt x="341" y="167"/>
                </a:lnTo>
                <a:lnTo>
                  <a:pt x="341" y="167"/>
                </a:lnTo>
                <a:lnTo>
                  <a:pt x="340" y="168"/>
                </a:lnTo>
                <a:lnTo>
                  <a:pt x="340" y="168"/>
                </a:lnTo>
                <a:lnTo>
                  <a:pt x="326" y="174"/>
                </a:lnTo>
                <a:lnTo>
                  <a:pt x="326" y="174"/>
                </a:lnTo>
                <a:lnTo>
                  <a:pt x="291" y="188"/>
                </a:lnTo>
                <a:lnTo>
                  <a:pt x="291" y="188"/>
                </a:lnTo>
                <a:lnTo>
                  <a:pt x="280" y="192"/>
                </a:lnTo>
                <a:lnTo>
                  <a:pt x="280" y="192"/>
                </a:lnTo>
                <a:lnTo>
                  <a:pt x="274" y="194"/>
                </a:lnTo>
                <a:lnTo>
                  <a:pt x="274" y="194"/>
                </a:lnTo>
                <a:lnTo>
                  <a:pt x="194" y="223"/>
                </a:lnTo>
                <a:lnTo>
                  <a:pt x="194" y="223"/>
                </a:lnTo>
                <a:lnTo>
                  <a:pt x="162" y="235"/>
                </a:lnTo>
                <a:lnTo>
                  <a:pt x="130" y="249"/>
                </a:lnTo>
                <a:lnTo>
                  <a:pt x="65" y="275"/>
                </a:lnTo>
                <a:lnTo>
                  <a:pt x="65" y="275"/>
                </a:lnTo>
                <a:lnTo>
                  <a:pt x="54" y="279"/>
                </a:lnTo>
                <a:lnTo>
                  <a:pt x="43" y="284"/>
                </a:lnTo>
                <a:lnTo>
                  <a:pt x="43" y="284"/>
                </a:lnTo>
                <a:lnTo>
                  <a:pt x="37" y="286"/>
                </a:lnTo>
                <a:lnTo>
                  <a:pt x="34" y="287"/>
                </a:lnTo>
                <a:lnTo>
                  <a:pt x="34" y="286"/>
                </a:lnTo>
                <a:lnTo>
                  <a:pt x="35" y="285"/>
                </a:lnTo>
                <a:lnTo>
                  <a:pt x="38" y="283"/>
                </a:lnTo>
                <a:lnTo>
                  <a:pt x="38" y="283"/>
                </a:lnTo>
                <a:lnTo>
                  <a:pt x="51" y="276"/>
                </a:lnTo>
                <a:lnTo>
                  <a:pt x="51" y="276"/>
                </a:lnTo>
                <a:lnTo>
                  <a:pt x="66" y="269"/>
                </a:lnTo>
                <a:lnTo>
                  <a:pt x="81" y="260"/>
                </a:lnTo>
                <a:lnTo>
                  <a:pt x="96" y="252"/>
                </a:lnTo>
                <a:lnTo>
                  <a:pt x="112" y="246"/>
                </a:lnTo>
                <a:lnTo>
                  <a:pt x="112" y="246"/>
                </a:lnTo>
                <a:lnTo>
                  <a:pt x="142" y="232"/>
                </a:lnTo>
                <a:lnTo>
                  <a:pt x="172" y="219"/>
                </a:lnTo>
                <a:lnTo>
                  <a:pt x="201" y="206"/>
                </a:lnTo>
                <a:lnTo>
                  <a:pt x="231" y="193"/>
                </a:lnTo>
                <a:lnTo>
                  <a:pt x="231" y="193"/>
                </a:lnTo>
                <a:lnTo>
                  <a:pt x="258" y="184"/>
                </a:lnTo>
                <a:lnTo>
                  <a:pt x="284" y="175"/>
                </a:lnTo>
                <a:lnTo>
                  <a:pt x="310" y="164"/>
                </a:lnTo>
                <a:lnTo>
                  <a:pt x="324" y="157"/>
                </a:lnTo>
                <a:lnTo>
                  <a:pt x="336" y="151"/>
                </a:lnTo>
                <a:lnTo>
                  <a:pt x="336" y="151"/>
                </a:lnTo>
                <a:close/>
                <a:moveTo>
                  <a:pt x="348" y="272"/>
                </a:moveTo>
                <a:lnTo>
                  <a:pt x="348" y="272"/>
                </a:lnTo>
                <a:lnTo>
                  <a:pt x="325" y="283"/>
                </a:lnTo>
                <a:lnTo>
                  <a:pt x="301" y="294"/>
                </a:lnTo>
                <a:lnTo>
                  <a:pt x="257" y="319"/>
                </a:lnTo>
                <a:lnTo>
                  <a:pt x="257" y="319"/>
                </a:lnTo>
                <a:lnTo>
                  <a:pt x="241" y="328"/>
                </a:lnTo>
                <a:lnTo>
                  <a:pt x="224" y="336"/>
                </a:lnTo>
                <a:lnTo>
                  <a:pt x="193" y="351"/>
                </a:lnTo>
                <a:lnTo>
                  <a:pt x="193" y="351"/>
                </a:lnTo>
                <a:lnTo>
                  <a:pt x="201" y="345"/>
                </a:lnTo>
                <a:lnTo>
                  <a:pt x="201" y="345"/>
                </a:lnTo>
                <a:lnTo>
                  <a:pt x="213" y="337"/>
                </a:lnTo>
                <a:lnTo>
                  <a:pt x="226" y="329"/>
                </a:lnTo>
                <a:lnTo>
                  <a:pt x="253" y="314"/>
                </a:lnTo>
                <a:lnTo>
                  <a:pt x="253" y="314"/>
                </a:lnTo>
                <a:lnTo>
                  <a:pt x="267" y="307"/>
                </a:lnTo>
                <a:lnTo>
                  <a:pt x="267" y="307"/>
                </a:lnTo>
                <a:lnTo>
                  <a:pt x="274" y="304"/>
                </a:lnTo>
                <a:lnTo>
                  <a:pt x="274" y="304"/>
                </a:lnTo>
                <a:lnTo>
                  <a:pt x="308" y="289"/>
                </a:lnTo>
                <a:lnTo>
                  <a:pt x="326" y="281"/>
                </a:lnTo>
                <a:lnTo>
                  <a:pt x="343" y="273"/>
                </a:lnTo>
                <a:lnTo>
                  <a:pt x="343" y="273"/>
                </a:lnTo>
                <a:lnTo>
                  <a:pt x="349" y="270"/>
                </a:lnTo>
                <a:lnTo>
                  <a:pt x="349" y="270"/>
                </a:lnTo>
                <a:lnTo>
                  <a:pt x="348" y="272"/>
                </a:lnTo>
                <a:lnTo>
                  <a:pt x="348" y="272"/>
                </a:lnTo>
                <a:close/>
                <a:moveTo>
                  <a:pt x="282" y="299"/>
                </a:moveTo>
                <a:lnTo>
                  <a:pt x="282" y="299"/>
                </a:lnTo>
                <a:lnTo>
                  <a:pt x="302" y="289"/>
                </a:lnTo>
                <a:lnTo>
                  <a:pt x="302" y="289"/>
                </a:lnTo>
                <a:lnTo>
                  <a:pt x="319" y="282"/>
                </a:lnTo>
                <a:lnTo>
                  <a:pt x="319" y="282"/>
                </a:lnTo>
                <a:lnTo>
                  <a:pt x="282" y="299"/>
                </a:lnTo>
                <a:lnTo>
                  <a:pt x="282" y="299"/>
                </a:lnTo>
                <a:close/>
                <a:moveTo>
                  <a:pt x="349" y="267"/>
                </a:moveTo>
                <a:lnTo>
                  <a:pt x="349" y="267"/>
                </a:lnTo>
                <a:lnTo>
                  <a:pt x="347" y="268"/>
                </a:lnTo>
                <a:lnTo>
                  <a:pt x="347" y="268"/>
                </a:lnTo>
                <a:lnTo>
                  <a:pt x="345" y="268"/>
                </a:lnTo>
                <a:lnTo>
                  <a:pt x="343" y="270"/>
                </a:lnTo>
                <a:lnTo>
                  <a:pt x="343" y="270"/>
                </a:lnTo>
                <a:lnTo>
                  <a:pt x="339" y="272"/>
                </a:lnTo>
                <a:lnTo>
                  <a:pt x="339" y="272"/>
                </a:lnTo>
                <a:lnTo>
                  <a:pt x="329" y="276"/>
                </a:lnTo>
                <a:lnTo>
                  <a:pt x="329" y="276"/>
                </a:lnTo>
                <a:lnTo>
                  <a:pt x="310" y="283"/>
                </a:lnTo>
                <a:lnTo>
                  <a:pt x="310" y="283"/>
                </a:lnTo>
                <a:lnTo>
                  <a:pt x="292" y="291"/>
                </a:lnTo>
                <a:lnTo>
                  <a:pt x="274" y="300"/>
                </a:lnTo>
                <a:lnTo>
                  <a:pt x="274" y="300"/>
                </a:lnTo>
                <a:lnTo>
                  <a:pt x="261" y="308"/>
                </a:lnTo>
                <a:lnTo>
                  <a:pt x="261" y="308"/>
                </a:lnTo>
                <a:lnTo>
                  <a:pt x="232" y="319"/>
                </a:lnTo>
                <a:lnTo>
                  <a:pt x="232" y="319"/>
                </a:lnTo>
                <a:lnTo>
                  <a:pt x="203" y="333"/>
                </a:lnTo>
                <a:lnTo>
                  <a:pt x="174" y="346"/>
                </a:lnTo>
                <a:lnTo>
                  <a:pt x="174" y="346"/>
                </a:lnTo>
                <a:lnTo>
                  <a:pt x="145" y="360"/>
                </a:lnTo>
                <a:lnTo>
                  <a:pt x="145" y="360"/>
                </a:lnTo>
                <a:lnTo>
                  <a:pt x="127" y="367"/>
                </a:lnTo>
                <a:lnTo>
                  <a:pt x="127" y="367"/>
                </a:lnTo>
                <a:lnTo>
                  <a:pt x="123" y="368"/>
                </a:lnTo>
                <a:lnTo>
                  <a:pt x="131" y="365"/>
                </a:lnTo>
                <a:lnTo>
                  <a:pt x="131" y="365"/>
                </a:lnTo>
                <a:lnTo>
                  <a:pt x="137" y="362"/>
                </a:lnTo>
                <a:lnTo>
                  <a:pt x="143" y="358"/>
                </a:lnTo>
                <a:lnTo>
                  <a:pt x="155" y="349"/>
                </a:lnTo>
                <a:lnTo>
                  <a:pt x="155" y="349"/>
                </a:lnTo>
                <a:lnTo>
                  <a:pt x="169" y="340"/>
                </a:lnTo>
                <a:lnTo>
                  <a:pt x="183" y="333"/>
                </a:lnTo>
                <a:lnTo>
                  <a:pt x="183" y="333"/>
                </a:lnTo>
                <a:lnTo>
                  <a:pt x="213" y="316"/>
                </a:lnTo>
                <a:lnTo>
                  <a:pt x="245" y="301"/>
                </a:lnTo>
                <a:lnTo>
                  <a:pt x="245" y="301"/>
                </a:lnTo>
                <a:lnTo>
                  <a:pt x="250" y="299"/>
                </a:lnTo>
                <a:lnTo>
                  <a:pt x="250" y="299"/>
                </a:lnTo>
                <a:lnTo>
                  <a:pt x="300" y="278"/>
                </a:lnTo>
                <a:lnTo>
                  <a:pt x="327" y="267"/>
                </a:lnTo>
                <a:lnTo>
                  <a:pt x="351" y="256"/>
                </a:lnTo>
                <a:lnTo>
                  <a:pt x="351" y="256"/>
                </a:lnTo>
                <a:lnTo>
                  <a:pt x="349" y="267"/>
                </a:lnTo>
                <a:lnTo>
                  <a:pt x="349" y="267"/>
                </a:lnTo>
                <a:close/>
                <a:moveTo>
                  <a:pt x="352" y="253"/>
                </a:moveTo>
                <a:lnTo>
                  <a:pt x="352" y="253"/>
                </a:lnTo>
                <a:lnTo>
                  <a:pt x="305" y="272"/>
                </a:lnTo>
                <a:lnTo>
                  <a:pt x="260" y="291"/>
                </a:lnTo>
                <a:lnTo>
                  <a:pt x="260" y="291"/>
                </a:lnTo>
                <a:lnTo>
                  <a:pt x="197" y="316"/>
                </a:lnTo>
                <a:lnTo>
                  <a:pt x="197" y="316"/>
                </a:lnTo>
                <a:lnTo>
                  <a:pt x="170" y="329"/>
                </a:lnTo>
                <a:lnTo>
                  <a:pt x="142" y="341"/>
                </a:lnTo>
                <a:lnTo>
                  <a:pt x="142" y="341"/>
                </a:lnTo>
                <a:lnTo>
                  <a:pt x="114" y="355"/>
                </a:lnTo>
                <a:lnTo>
                  <a:pt x="114" y="355"/>
                </a:lnTo>
                <a:lnTo>
                  <a:pt x="105" y="359"/>
                </a:lnTo>
                <a:lnTo>
                  <a:pt x="97" y="363"/>
                </a:lnTo>
                <a:lnTo>
                  <a:pt x="97" y="363"/>
                </a:lnTo>
                <a:lnTo>
                  <a:pt x="99" y="362"/>
                </a:lnTo>
                <a:lnTo>
                  <a:pt x="102" y="359"/>
                </a:lnTo>
                <a:lnTo>
                  <a:pt x="107" y="354"/>
                </a:lnTo>
                <a:lnTo>
                  <a:pt x="107" y="354"/>
                </a:lnTo>
                <a:lnTo>
                  <a:pt x="113" y="349"/>
                </a:lnTo>
                <a:lnTo>
                  <a:pt x="120" y="345"/>
                </a:lnTo>
                <a:lnTo>
                  <a:pt x="134" y="337"/>
                </a:lnTo>
                <a:lnTo>
                  <a:pt x="149" y="330"/>
                </a:lnTo>
                <a:lnTo>
                  <a:pt x="164" y="323"/>
                </a:lnTo>
                <a:lnTo>
                  <a:pt x="164" y="323"/>
                </a:lnTo>
                <a:lnTo>
                  <a:pt x="173" y="316"/>
                </a:lnTo>
                <a:lnTo>
                  <a:pt x="183" y="311"/>
                </a:lnTo>
                <a:lnTo>
                  <a:pt x="183" y="311"/>
                </a:lnTo>
                <a:lnTo>
                  <a:pt x="230" y="292"/>
                </a:lnTo>
                <a:lnTo>
                  <a:pt x="230" y="292"/>
                </a:lnTo>
                <a:lnTo>
                  <a:pt x="233" y="290"/>
                </a:lnTo>
                <a:lnTo>
                  <a:pt x="233" y="290"/>
                </a:lnTo>
                <a:lnTo>
                  <a:pt x="274" y="274"/>
                </a:lnTo>
                <a:lnTo>
                  <a:pt x="293" y="266"/>
                </a:lnTo>
                <a:lnTo>
                  <a:pt x="313" y="257"/>
                </a:lnTo>
                <a:lnTo>
                  <a:pt x="313" y="257"/>
                </a:lnTo>
                <a:lnTo>
                  <a:pt x="337" y="247"/>
                </a:lnTo>
                <a:lnTo>
                  <a:pt x="337" y="247"/>
                </a:lnTo>
                <a:lnTo>
                  <a:pt x="346" y="244"/>
                </a:lnTo>
                <a:lnTo>
                  <a:pt x="353" y="238"/>
                </a:lnTo>
                <a:lnTo>
                  <a:pt x="353" y="238"/>
                </a:lnTo>
                <a:lnTo>
                  <a:pt x="352" y="253"/>
                </a:lnTo>
                <a:lnTo>
                  <a:pt x="352" y="253"/>
                </a:lnTo>
                <a:close/>
                <a:moveTo>
                  <a:pt x="85" y="356"/>
                </a:moveTo>
                <a:lnTo>
                  <a:pt x="85" y="356"/>
                </a:lnTo>
                <a:lnTo>
                  <a:pt x="124" y="338"/>
                </a:lnTo>
                <a:lnTo>
                  <a:pt x="164" y="319"/>
                </a:lnTo>
                <a:lnTo>
                  <a:pt x="164" y="319"/>
                </a:lnTo>
                <a:lnTo>
                  <a:pt x="149" y="329"/>
                </a:lnTo>
                <a:lnTo>
                  <a:pt x="149" y="329"/>
                </a:lnTo>
                <a:lnTo>
                  <a:pt x="133" y="337"/>
                </a:lnTo>
                <a:lnTo>
                  <a:pt x="117" y="344"/>
                </a:lnTo>
                <a:lnTo>
                  <a:pt x="117" y="344"/>
                </a:lnTo>
                <a:lnTo>
                  <a:pt x="111" y="348"/>
                </a:lnTo>
                <a:lnTo>
                  <a:pt x="105" y="352"/>
                </a:lnTo>
                <a:lnTo>
                  <a:pt x="94" y="362"/>
                </a:lnTo>
                <a:lnTo>
                  <a:pt x="94" y="362"/>
                </a:lnTo>
                <a:lnTo>
                  <a:pt x="85" y="356"/>
                </a:lnTo>
                <a:lnTo>
                  <a:pt x="85" y="356"/>
                </a:lnTo>
                <a:close/>
                <a:moveTo>
                  <a:pt x="69" y="344"/>
                </a:moveTo>
                <a:lnTo>
                  <a:pt x="69" y="344"/>
                </a:lnTo>
                <a:lnTo>
                  <a:pt x="77" y="342"/>
                </a:lnTo>
                <a:lnTo>
                  <a:pt x="86" y="339"/>
                </a:lnTo>
                <a:lnTo>
                  <a:pt x="100" y="332"/>
                </a:lnTo>
                <a:lnTo>
                  <a:pt x="115" y="323"/>
                </a:lnTo>
                <a:lnTo>
                  <a:pt x="129" y="315"/>
                </a:lnTo>
                <a:lnTo>
                  <a:pt x="129" y="315"/>
                </a:lnTo>
                <a:lnTo>
                  <a:pt x="149" y="306"/>
                </a:lnTo>
                <a:lnTo>
                  <a:pt x="170" y="297"/>
                </a:lnTo>
                <a:lnTo>
                  <a:pt x="211" y="281"/>
                </a:lnTo>
                <a:lnTo>
                  <a:pt x="211" y="281"/>
                </a:lnTo>
                <a:lnTo>
                  <a:pt x="248" y="266"/>
                </a:lnTo>
                <a:lnTo>
                  <a:pt x="285" y="252"/>
                </a:lnTo>
                <a:lnTo>
                  <a:pt x="285" y="252"/>
                </a:lnTo>
                <a:lnTo>
                  <a:pt x="256" y="266"/>
                </a:lnTo>
                <a:lnTo>
                  <a:pt x="256" y="266"/>
                </a:lnTo>
                <a:lnTo>
                  <a:pt x="243" y="272"/>
                </a:lnTo>
                <a:lnTo>
                  <a:pt x="230" y="277"/>
                </a:lnTo>
                <a:lnTo>
                  <a:pt x="205" y="286"/>
                </a:lnTo>
                <a:lnTo>
                  <a:pt x="205" y="286"/>
                </a:lnTo>
                <a:lnTo>
                  <a:pt x="186" y="293"/>
                </a:lnTo>
                <a:lnTo>
                  <a:pt x="168" y="301"/>
                </a:lnTo>
                <a:lnTo>
                  <a:pt x="149" y="310"/>
                </a:lnTo>
                <a:lnTo>
                  <a:pt x="132" y="320"/>
                </a:lnTo>
                <a:lnTo>
                  <a:pt x="132" y="320"/>
                </a:lnTo>
                <a:lnTo>
                  <a:pt x="119" y="328"/>
                </a:lnTo>
                <a:lnTo>
                  <a:pt x="105" y="336"/>
                </a:lnTo>
                <a:lnTo>
                  <a:pt x="92" y="344"/>
                </a:lnTo>
                <a:lnTo>
                  <a:pt x="87" y="349"/>
                </a:lnTo>
                <a:lnTo>
                  <a:pt x="82" y="354"/>
                </a:lnTo>
                <a:lnTo>
                  <a:pt x="82" y="354"/>
                </a:lnTo>
                <a:lnTo>
                  <a:pt x="69" y="344"/>
                </a:lnTo>
                <a:lnTo>
                  <a:pt x="69" y="344"/>
                </a:lnTo>
                <a:close/>
                <a:moveTo>
                  <a:pt x="270" y="275"/>
                </a:moveTo>
                <a:lnTo>
                  <a:pt x="270" y="275"/>
                </a:lnTo>
                <a:lnTo>
                  <a:pt x="282" y="270"/>
                </a:lnTo>
                <a:lnTo>
                  <a:pt x="282" y="270"/>
                </a:lnTo>
                <a:lnTo>
                  <a:pt x="270" y="275"/>
                </a:lnTo>
                <a:lnTo>
                  <a:pt x="270" y="275"/>
                </a:lnTo>
                <a:close/>
                <a:moveTo>
                  <a:pt x="338" y="245"/>
                </a:moveTo>
                <a:lnTo>
                  <a:pt x="338" y="245"/>
                </a:lnTo>
                <a:lnTo>
                  <a:pt x="344" y="242"/>
                </a:lnTo>
                <a:lnTo>
                  <a:pt x="344" y="242"/>
                </a:lnTo>
                <a:lnTo>
                  <a:pt x="350" y="237"/>
                </a:lnTo>
                <a:lnTo>
                  <a:pt x="341" y="244"/>
                </a:lnTo>
                <a:lnTo>
                  <a:pt x="341" y="244"/>
                </a:lnTo>
                <a:lnTo>
                  <a:pt x="338" y="245"/>
                </a:lnTo>
                <a:lnTo>
                  <a:pt x="338" y="245"/>
                </a:lnTo>
                <a:close/>
                <a:moveTo>
                  <a:pt x="331" y="246"/>
                </a:moveTo>
                <a:lnTo>
                  <a:pt x="331" y="246"/>
                </a:lnTo>
                <a:lnTo>
                  <a:pt x="315" y="254"/>
                </a:lnTo>
                <a:lnTo>
                  <a:pt x="315" y="254"/>
                </a:lnTo>
                <a:lnTo>
                  <a:pt x="301" y="260"/>
                </a:lnTo>
                <a:lnTo>
                  <a:pt x="301" y="260"/>
                </a:lnTo>
                <a:lnTo>
                  <a:pt x="231" y="289"/>
                </a:lnTo>
                <a:lnTo>
                  <a:pt x="231" y="289"/>
                </a:lnTo>
                <a:lnTo>
                  <a:pt x="219" y="293"/>
                </a:lnTo>
                <a:lnTo>
                  <a:pt x="219" y="293"/>
                </a:lnTo>
                <a:lnTo>
                  <a:pt x="186" y="307"/>
                </a:lnTo>
                <a:lnTo>
                  <a:pt x="186" y="307"/>
                </a:lnTo>
                <a:lnTo>
                  <a:pt x="180" y="310"/>
                </a:lnTo>
                <a:lnTo>
                  <a:pt x="180" y="310"/>
                </a:lnTo>
                <a:lnTo>
                  <a:pt x="142" y="327"/>
                </a:lnTo>
                <a:lnTo>
                  <a:pt x="106" y="343"/>
                </a:lnTo>
                <a:lnTo>
                  <a:pt x="106" y="343"/>
                </a:lnTo>
                <a:lnTo>
                  <a:pt x="91" y="351"/>
                </a:lnTo>
                <a:lnTo>
                  <a:pt x="91" y="351"/>
                </a:lnTo>
                <a:lnTo>
                  <a:pt x="86" y="353"/>
                </a:lnTo>
                <a:lnTo>
                  <a:pt x="86" y="352"/>
                </a:lnTo>
                <a:lnTo>
                  <a:pt x="87" y="352"/>
                </a:lnTo>
                <a:lnTo>
                  <a:pt x="93" y="347"/>
                </a:lnTo>
                <a:lnTo>
                  <a:pt x="93" y="347"/>
                </a:lnTo>
                <a:lnTo>
                  <a:pt x="103" y="341"/>
                </a:lnTo>
                <a:lnTo>
                  <a:pt x="113" y="335"/>
                </a:lnTo>
                <a:lnTo>
                  <a:pt x="113" y="335"/>
                </a:lnTo>
                <a:lnTo>
                  <a:pt x="141" y="318"/>
                </a:lnTo>
                <a:lnTo>
                  <a:pt x="155" y="310"/>
                </a:lnTo>
                <a:lnTo>
                  <a:pt x="171" y="303"/>
                </a:lnTo>
                <a:lnTo>
                  <a:pt x="171" y="303"/>
                </a:lnTo>
                <a:lnTo>
                  <a:pt x="203" y="290"/>
                </a:lnTo>
                <a:lnTo>
                  <a:pt x="236" y="276"/>
                </a:lnTo>
                <a:lnTo>
                  <a:pt x="236" y="276"/>
                </a:lnTo>
                <a:lnTo>
                  <a:pt x="251" y="271"/>
                </a:lnTo>
                <a:lnTo>
                  <a:pt x="265" y="264"/>
                </a:lnTo>
                <a:lnTo>
                  <a:pt x="292" y="251"/>
                </a:lnTo>
                <a:lnTo>
                  <a:pt x="292" y="251"/>
                </a:lnTo>
                <a:lnTo>
                  <a:pt x="313" y="241"/>
                </a:lnTo>
                <a:lnTo>
                  <a:pt x="313" y="241"/>
                </a:lnTo>
                <a:lnTo>
                  <a:pt x="335" y="231"/>
                </a:lnTo>
                <a:lnTo>
                  <a:pt x="354" y="220"/>
                </a:lnTo>
                <a:lnTo>
                  <a:pt x="354" y="220"/>
                </a:lnTo>
                <a:lnTo>
                  <a:pt x="355" y="220"/>
                </a:lnTo>
                <a:lnTo>
                  <a:pt x="355" y="220"/>
                </a:lnTo>
                <a:lnTo>
                  <a:pt x="354" y="234"/>
                </a:lnTo>
                <a:lnTo>
                  <a:pt x="354" y="234"/>
                </a:lnTo>
                <a:lnTo>
                  <a:pt x="348" y="236"/>
                </a:lnTo>
                <a:lnTo>
                  <a:pt x="342" y="239"/>
                </a:lnTo>
                <a:lnTo>
                  <a:pt x="331" y="246"/>
                </a:lnTo>
                <a:lnTo>
                  <a:pt x="331" y="246"/>
                </a:lnTo>
                <a:close/>
                <a:moveTo>
                  <a:pt x="353" y="218"/>
                </a:moveTo>
                <a:lnTo>
                  <a:pt x="353" y="218"/>
                </a:lnTo>
                <a:lnTo>
                  <a:pt x="346" y="220"/>
                </a:lnTo>
                <a:lnTo>
                  <a:pt x="339" y="223"/>
                </a:lnTo>
                <a:lnTo>
                  <a:pt x="326" y="231"/>
                </a:lnTo>
                <a:lnTo>
                  <a:pt x="326" y="231"/>
                </a:lnTo>
                <a:lnTo>
                  <a:pt x="317" y="236"/>
                </a:lnTo>
                <a:lnTo>
                  <a:pt x="317" y="236"/>
                </a:lnTo>
                <a:lnTo>
                  <a:pt x="291" y="247"/>
                </a:lnTo>
                <a:lnTo>
                  <a:pt x="291" y="247"/>
                </a:lnTo>
                <a:lnTo>
                  <a:pt x="227" y="272"/>
                </a:lnTo>
                <a:lnTo>
                  <a:pt x="164" y="298"/>
                </a:lnTo>
                <a:lnTo>
                  <a:pt x="164" y="298"/>
                </a:lnTo>
                <a:lnTo>
                  <a:pt x="136" y="309"/>
                </a:lnTo>
                <a:lnTo>
                  <a:pt x="110" y="323"/>
                </a:lnTo>
                <a:lnTo>
                  <a:pt x="110" y="323"/>
                </a:lnTo>
                <a:lnTo>
                  <a:pt x="84" y="337"/>
                </a:lnTo>
                <a:lnTo>
                  <a:pt x="84" y="337"/>
                </a:lnTo>
                <a:lnTo>
                  <a:pt x="73" y="341"/>
                </a:lnTo>
                <a:lnTo>
                  <a:pt x="70" y="342"/>
                </a:lnTo>
                <a:lnTo>
                  <a:pt x="74" y="340"/>
                </a:lnTo>
                <a:lnTo>
                  <a:pt x="74" y="340"/>
                </a:lnTo>
                <a:lnTo>
                  <a:pt x="82" y="335"/>
                </a:lnTo>
                <a:lnTo>
                  <a:pt x="90" y="330"/>
                </a:lnTo>
                <a:lnTo>
                  <a:pt x="90" y="330"/>
                </a:lnTo>
                <a:lnTo>
                  <a:pt x="149" y="297"/>
                </a:lnTo>
                <a:lnTo>
                  <a:pt x="179" y="282"/>
                </a:lnTo>
                <a:lnTo>
                  <a:pt x="210" y="268"/>
                </a:lnTo>
                <a:lnTo>
                  <a:pt x="210" y="268"/>
                </a:lnTo>
                <a:lnTo>
                  <a:pt x="232" y="258"/>
                </a:lnTo>
                <a:lnTo>
                  <a:pt x="232" y="258"/>
                </a:lnTo>
                <a:lnTo>
                  <a:pt x="283" y="234"/>
                </a:lnTo>
                <a:lnTo>
                  <a:pt x="283" y="234"/>
                </a:lnTo>
                <a:lnTo>
                  <a:pt x="319" y="219"/>
                </a:lnTo>
                <a:lnTo>
                  <a:pt x="337" y="211"/>
                </a:lnTo>
                <a:lnTo>
                  <a:pt x="346" y="206"/>
                </a:lnTo>
                <a:lnTo>
                  <a:pt x="354" y="201"/>
                </a:lnTo>
                <a:lnTo>
                  <a:pt x="354" y="201"/>
                </a:lnTo>
                <a:lnTo>
                  <a:pt x="354" y="201"/>
                </a:lnTo>
                <a:lnTo>
                  <a:pt x="354" y="201"/>
                </a:lnTo>
                <a:lnTo>
                  <a:pt x="355" y="219"/>
                </a:lnTo>
                <a:lnTo>
                  <a:pt x="355" y="219"/>
                </a:lnTo>
                <a:lnTo>
                  <a:pt x="353" y="218"/>
                </a:lnTo>
                <a:lnTo>
                  <a:pt x="353" y="218"/>
                </a:lnTo>
                <a:close/>
                <a:moveTo>
                  <a:pt x="277" y="235"/>
                </a:moveTo>
                <a:lnTo>
                  <a:pt x="277" y="235"/>
                </a:lnTo>
                <a:lnTo>
                  <a:pt x="299" y="225"/>
                </a:lnTo>
                <a:lnTo>
                  <a:pt x="320" y="217"/>
                </a:lnTo>
                <a:lnTo>
                  <a:pt x="320" y="217"/>
                </a:lnTo>
                <a:lnTo>
                  <a:pt x="318" y="218"/>
                </a:lnTo>
                <a:lnTo>
                  <a:pt x="318" y="218"/>
                </a:lnTo>
                <a:lnTo>
                  <a:pt x="277" y="235"/>
                </a:lnTo>
                <a:lnTo>
                  <a:pt x="277" y="235"/>
                </a:lnTo>
                <a:close/>
                <a:moveTo>
                  <a:pt x="354" y="199"/>
                </a:moveTo>
                <a:lnTo>
                  <a:pt x="354" y="199"/>
                </a:lnTo>
                <a:lnTo>
                  <a:pt x="353" y="199"/>
                </a:lnTo>
                <a:lnTo>
                  <a:pt x="353" y="199"/>
                </a:lnTo>
                <a:lnTo>
                  <a:pt x="336" y="208"/>
                </a:lnTo>
                <a:lnTo>
                  <a:pt x="318" y="215"/>
                </a:lnTo>
                <a:lnTo>
                  <a:pt x="284" y="229"/>
                </a:lnTo>
                <a:lnTo>
                  <a:pt x="284" y="229"/>
                </a:lnTo>
                <a:lnTo>
                  <a:pt x="254" y="245"/>
                </a:lnTo>
                <a:lnTo>
                  <a:pt x="223" y="259"/>
                </a:lnTo>
                <a:lnTo>
                  <a:pt x="223" y="259"/>
                </a:lnTo>
                <a:lnTo>
                  <a:pt x="176" y="278"/>
                </a:lnTo>
                <a:lnTo>
                  <a:pt x="127" y="298"/>
                </a:lnTo>
                <a:lnTo>
                  <a:pt x="127" y="298"/>
                </a:lnTo>
                <a:lnTo>
                  <a:pt x="99" y="311"/>
                </a:lnTo>
                <a:lnTo>
                  <a:pt x="70" y="325"/>
                </a:lnTo>
                <a:lnTo>
                  <a:pt x="70" y="325"/>
                </a:lnTo>
                <a:lnTo>
                  <a:pt x="64" y="327"/>
                </a:lnTo>
                <a:lnTo>
                  <a:pt x="62" y="329"/>
                </a:lnTo>
                <a:lnTo>
                  <a:pt x="59" y="331"/>
                </a:lnTo>
                <a:lnTo>
                  <a:pt x="59" y="331"/>
                </a:lnTo>
                <a:lnTo>
                  <a:pt x="66" y="325"/>
                </a:lnTo>
                <a:lnTo>
                  <a:pt x="72" y="320"/>
                </a:lnTo>
                <a:lnTo>
                  <a:pt x="72" y="320"/>
                </a:lnTo>
                <a:lnTo>
                  <a:pt x="87" y="312"/>
                </a:lnTo>
                <a:lnTo>
                  <a:pt x="101" y="306"/>
                </a:lnTo>
                <a:lnTo>
                  <a:pt x="101" y="306"/>
                </a:lnTo>
                <a:lnTo>
                  <a:pt x="158" y="277"/>
                </a:lnTo>
                <a:lnTo>
                  <a:pt x="216" y="248"/>
                </a:lnTo>
                <a:lnTo>
                  <a:pt x="216" y="248"/>
                </a:lnTo>
                <a:lnTo>
                  <a:pt x="282" y="220"/>
                </a:lnTo>
                <a:lnTo>
                  <a:pt x="314" y="206"/>
                </a:lnTo>
                <a:lnTo>
                  <a:pt x="347" y="192"/>
                </a:lnTo>
                <a:lnTo>
                  <a:pt x="347" y="192"/>
                </a:lnTo>
                <a:lnTo>
                  <a:pt x="349" y="191"/>
                </a:lnTo>
                <a:lnTo>
                  <a:pt x="349" y="191"/>
                </a:lnTo>
                <a:lnTo>
                  <a:pt x="353" y="189"/>
                </a:lnTo>
                <a:lnTo>
                  <a:pt x="353" y="189"/>
                </a:lnTo>
                <a:lnTo>
                  <a:pt x="354" y="199"/>
                </a:lnTo>
                <a:lnTo>
                  <a:pt x="354" y="199"/>
                </a:lnTo>
                <a:close/>
                <a:moveTo>
                  <a:pt x="255" y="229"/>
                </a:moveTo>
                <a:lnTo>
                  <a:pt x="255" y="229"/>
                </a:lnTo>
                <a:lnTo>
                  <a:pt x="282" y="217"/>
                </a:lnTo>
                <a:lnTo>
                  <a:pt x="282" y="217"/>
                </a:lnTo>
                <a:lnTo>
                  <a:pt x="317" y="202"/>
                </a:lnTo>
                <a:lnTo>
                  <a:pt x="317" y="202"/>
                </a:lnTo>
                <a:lnTo>
                  <a:pt x="333" y="196"/>
                </a:lnTo>
                <a:lnTo>
                  <a:pt x="333" y="196"/>
                </a:lnTo>
                <a:lnTo>
                  <a:pt x="334" y="195"/>
                </a:lnTo>
                <a:lnTo>
                  <a:pt x="334" y="195"/>
                </a:lnTo>
                <a:lnTo>
                  <a:pt x="294" y="213"/>
                </a:lnTo>
                <a:lnTo>
                  <a:pt x="255" y="229"/>
                </a:lnTo>
                <a:lnTo>
                  <a:pt x="255" y="229"/>
                </a:lnTo>
                <a:close/>
                <a:moveTo>
                  <a:pt x="215" y="246"/>
                </a:moveTo>
                <a:lnTo>
                  <a:pt x="215" y="246"/>
                </a:lnTo>
                <a:lnTo>
                  <a:pt x="213" y="247"/>
                </a:lnTo>
                <a:lnTo>
                  <a:pt x="213" y="247"/>
                </a:lnTo>
                <a:lnTo>
                  <a:pt x="152" y="272"/>
                </a:lnTo>
                <a:lnTo>
                  <a:pt x="122" y="285"/>
                </a:lnTo>
                <a:lnTo>
                  <a:pt x="92" y="298"/>
                </a:lnTo>
                <a:lnTo>
                  <a:pt x="92" y="298"/>
                </a:lnTo>
                <a:lnTo>
                  <a:pt x="74" y="306"/>
                </a:lnTo>
                <a:lnTo>
                  <a:pt x="57" y="313"/>
                </a:lnTo>
                <a:lnTo>
                  <a:pt x="57" y="313"/>
                </a:lnTo>
                <a:lnTo>
                  <a:pt x="52" y="315"/>
                </a:lnTo>
                <a:lnTo>
                  <a:pt x="48" y="317"/>
                </a:lnTo>
                <a:lnTo>
                  <a:pt x="48" y="317"/>
                </a:lnTo>
                <a:lnTo>
                  <a:pt x="54" y="313"/>
                </a:lnTo>
                <a:lnTo>
                  <a:pt x="60" y="310"/>
                </a:lnTo>
                <a:lnTo>
                  <a:pt x="60" y="310"/>
                </a:lnTo>
                <a:lnTo>
                  <a:pt x="90" y="294"/>
                </a:lnTo>
                <a:lnTo>
                  <a:pt x="119" y="277"/>
                </a:lnTo>
                <a:lnTo>
                  <a:pt x="119" y="277"/>
                </a:lnTo>
                <a:lnTo>
                  <a:pt x="151" y="261"/>
                </a:lnTo>
                <a:lnTo>
                  <a:pt x="184" y="246"/>
                </a:lnTo>
                <a:lnTo>
                  <a:pt x="216" y="231"/>
                </a:lnTo>
                <a:lnTo>
                  <a:pt x="249" y="217"/>
                </a:lnTo>
                <a:lnTo>
                  <a:pt x="249" y="217"/>
                </a:lnTo>
                <a:lnTo>
                  <a:pt x="306" y="194"/>
                </a:lnTo>
                <a:lnTo>
                  <a:pt x="306" y="194"/>
                </a:lnTo>
                <a:lnTo>
                  <a:pt x="320" y="188"/>
                </a:lnTo>
                <a:lnTo>
                  <a:pt x="335" y="181"/>
                </a:lnTo>
                <a:lnTo>
                  <a:pt x="335" y="181"/>
                </a:lnTo>
                <a:lnTo>
                  <a:pt x="337" y="179"/>
                </a:lnTo>
                <a:lnTo>
                  <a:pt x="337" y="179"/>
                </a:lnTo>
                <a:lnTo>
                  <a:pt x="350" y="173"/>
                </a:lnTo>
                <a:lnTo>
                  <a:pt x="350" y="173"/>
                </a:lnTo>
                <a:lnTo>
                  <a:pt x="350" y="173"/>
                </a:lnTo>
                <a:lnTo>
                  <a:pt x="350" y="173"/>
                </a:lnTo>
                <a:lnTo>
                  <a:pt x="353" y="186"/>
                </a:lnTo>
                <a:lnTo>
                  <a:pt x="353" y="186"/>
                </a:lnTo>
                <a:lnTo>
                  <a:pt x="317" y="199"/>
                </a:lnTo>
                <a:lnTo>
                  <a:pt x="283" y="214"/>
                </a:lnTo>
                <a:lnTo>
                  <a:pt x="250" y="229"/>
                </a:lnTo>
                <a:lnTo>
                  <a:pt x="215" y="246"/>
                </a:lnTo>
                <a:lnTo>
                  <a:pt x="215" y="246"/>
                </a:lnTo>
                <a:close/>
                <a:moveTo>
                  <a:pt x="350" y="171"/>
                </a:moveTo>
                <a:lnTo>
                  <a:pt x="350" y="171"/>
                </a:lnTo>
                <a:lnTo>
                  <a:pt x="349" y="171"/>
                </a:lnTo>
                <a:lnTo>
                  <a:pt x="349" y="171"/>
                </a:lnTo>
                <a:lnTo>
                  <a:pt x="343" y="173"/>
                </a:lnTo>
                <a:lnTo>
                  <a:pt x="337" y="177"/>
                </a:lnTo>
                <a:lnTo>
                  <a:pt x="337" y="177"/>
                </a:lnTo>
                <a:lnTo>
                  <a:pt x="323" y="181"/>
                </a:lnTo>
                <a:lnTo>
                  <a:pt x="323" y="181"/>
                </a:lnTo>
                <a:lnTo>
                  <a:pt x="293" y="192"/>
                </a:lnTo>
                <a:lnTo>
                  <a:pt x="263" y="203"/>
                </a:lnTo>
                <a:lnTo>
                  <a:pt x="233" y="216"/>
                </a:lnTo>
                <a:lnTo>
                  <a:pt x="204" y="229"/>
                </a:lnTo>
                <a:lnTo>
                  <a:pt x="204" y="229"/>
                </a:lnTo>
                <a:lnTo>
                  <a:pt x="174" y="244"/>
                </a:lnTo>
                <a:lnTo>
                  <a:pt x="142" y="257"/>
                </a:lnTo>
                <a:lnTo>
                  <a:pt x="112" y="270"/>
                </a:lnTo>
                <a:lnTo>
                  <a:pt x="81" y="284"/>
                </a:lnTo>
                <a:lnTo>
                  <a:pt x="81" y="284"/>
                </a:lnTo>
                <a:lnTo>
                  <a:pt x="64" y="291"/>
                </a:lnTo>
                <a:lnTo>
                  <a:pt x="48" y="298"/>
                </a:lnTo>
                <a:lnTo>
                  <a:pt x="48" y="298"/>
                </a:lnTo>
                <a:lnTo>
                  <a:pt x="42" y="299"/>
                </a:lnTo>
                <a:lnTo>
                  <a:pt x="36" y="301"/>
                </a:lnTo>
                <a:lnTo>
                  <a:pt x="36" y="301"/>
                </a:lnTo>
                <a:lnTo>
                  <a:pt x="48" y="294"/>
                </a:lnTo>
                <a:lnTo>
                  <a:pt x="48" y="294"/>
                </a:lnTo>
                <a:lnTo>
                  <a:pt x="63" y="286"/>
                </a:lnTo>
                <a:lnTo>
                  <a:pt x="80" y="278"/>
                </a:lnTo>
                <a:lnTo>
                  <a:pt x="111" y="264"/>
                </a:lnTo>
                <a:lnTo>
                  <a:pt x="111" y="264"/>
                </a:lnTo>
                <a:lnTo>
                  <a:pt x="144" y="249"/>
                </a:lnTo>
                <a:lnTo>
                  <a:pt x="179" y="234"/>
                </a:lnTo>
                <a:lnTo>
                  <a:pt x="249" y="206"/>
                </a:lnTo>
                <a:lnTo>
                  <a:pt x="249" y="206"/>
                </a:lnTo>
                <a:lnTo>
                  <a:pt x="279" y="195"/>
                </a:lnTo>
                <a:lnTo>
                  <a:pt x="309" y="184"/>
                </a:lnTo>
                <a:lnTo>
                  <a:pt x="309" y="184"/>
                </a:lnTo>
                <a:lnTo>
                  <a:pt x="320" y="180"/>
                </a:lnTo>
                <a:lnTo>
                  <a:pt x="332" y="175"/>
                </a:lnTo>
                <a:lnTo>
                  <a:pt x="332" y="175"/>
                </a:lnTo>
                <a:lnTo>
                  <a:pt x="342" y="169"/>
                </a:lnTo>
                <a:lnTo>
                  <a:pt x="342" y="169"/>
                </a:lnTo>
                <a:lnTo>
                  <a:pt x="349" y="166"/>
                </a:lnTo>
                <a:lnTo>
                  <a:pt x="349" y="166"/>
                </a:lnTo>
                <a:lnTo>
                  <a:pt x="350" y="171"/>
                </a:lnTo>
                <a:lnTo>
                  <a:pt x="350" y="171"/>
                </a:lnTo>
                <a:close/>
                <a:moveTo>
                  <a:pt x="58" y="333"/>
                </a:moveTo>
                <a:lnTo>
                  <a:pt x="58" y="333"/>
                </a:lnTo>
                <a:lnTo>
                  <a:pt x="58" y="333"/>
                </a:lnTo>
                <a:lnTo>
                  <a:pt x="58" y="333"/>
                </a:lnTo>
                <a:lnTo>
                  <a:pt x="94" y="316"/>
                </a:lnTo>
                <a:lnTo>
                  <a:pt x="129" y="300"/>
                </a:lnTo>
                <a:lnTo>
                  <a:pt x="129" y="300"/>
                </a:lnTo>
                <a:lnTo>
                  <a:pt x="154" y="289"/>
                </a:lnTo>
                <a:lnTo>
                  <a:pt x="180" y="279"/>
                </a:lnTo>
                <a:lnTo>
                  <a:pt x="180" y="279"/>
                </a:lnTo>
                <a:lnTo>
                  <a:pt x="154" y="291"/>
                </a:lnTo>
                <a:lnTo>
                  <a:pt x="129" y="305"/>
                </a:lnTo>
                <a:lnTo>
                  <a:pt x="129" y="305"/>
                </a:lnTo>
                <a:lnTo>
                  <a:pt x="97" y="323"/>
                </a:lnTo>
                <a:lnTo>
                  <a:pt x="82" y="332"/>
                </a:lnTo>
                <a:lnTo>
                  <a:pt x="67" y="342"/>
                </a:lnTo>
                <a:lnTo>
                  <a:pt x="67" y="342"/>
                </a:lnTo>
                <a:lnTo>
                  <a:pt x="58" y="333"/>
                </a:lnTo>
                <a:lnTo>
                  <a:pt x="58" y="333"/>
                </a:lnTo>
                <a:close/>
                <a:moveTo>
                  <a:pt x="99" y="365"/>
                </a:moveTo>
                <a:lnTo>
                  <a:pt x="99" y="365"/>
                </a:lnTo>
                <a:lnTo>
                  <a:pt x="111" y="360"/>
                </a:lnTo>
                <a:lnTo>
                  <a:pt x="124" y="354"/>
                </a:lnTo>
                <a:lnTo>
                  <a:pt x="148" y="341"/>
                </a:lnTo>
                <a:lnTo>
                  <a:pt x="148" y="341"/>
                </a:lnTo>
                <a:lnTo>
                  <a:pt x="185" y="325"/>
                </a:lnTo>
                <a:lnTo>
                  <a:pt x="221" y="309"/>
                </a:lnTo>
                <a:lnTo>
                  <a:pt x="221" y="309"/>
                </a:lnTo>
                <a:lnTo>
                  <a:pt x="197" y="323"/>
                </a:lnTo>
                <a:lnTo>
                  <a:pt x="173" y="336"/>
                </a:lnTo>
                <a:lnTo>
                  <a:pt x="173" y="336"/>
                </a:lnTo>
                <a:lnTo>
                  <a:pt x="161" y="343"/>
                </a:lnTo>
                <a:lnTo>
                  <a:pt x="149" y="350"/>
                </a:lnTo>
                <a:lnTo>
                  <a:pt x="149" y="350"/>
                </a:lnTo>
                <a:lnTo>
                  <a:pt x="142" y="356"/>
                </a:lnTo>
                <a:lnTo>
                  <a:pt x="133" y="361"/>
                </a:lnTo>
                <a:lnTo>
                  <a:pt x="117" y="370"/>
                </a:lnTo>
                <a:lnTo>
                  <a:pt x="117" y="370"/>
                </a:lnTo>
                <a:lnTo>
                  <a:pt x="117" y="370"/>
                </a:lnTo>
                <a:lnTo>
                  <a:pt x="117" y="370"/>
                </a:lnTo>
                <a:lnTo>
                  <a:pt x="116" y="370"/>
                </a:lnTo>
                <a:lnTo>
                  <a:pt x="116" y="370"/>
                </a:lnTo>
                <a:lnTo>
                  <a:pt x="107" y="368"/>
                </a:lnTo>
                <a:lnTo>
                  <a:pt x="99" y="365"/>
                </a:lnTo>
                <a:lnTo>
                  <a:pt x="99" y="365"/>
                </a:lnTo>
                <a:close/>
                <a:moveTo>
                  <a:pt x="122" y="371"/>
                </a:moveTo>
                <a:lnTo>
                  <a:pt x="122" y="371"/>
                </a:lnTo>
                <a:lnTo>
                  <a:pt x="139" y="365"/>
                </a:lnTo>
                <a:lnTo>
                  <a:pt x="155" y="358"/>
                </a:lnTo>
                <a:lnTo>
                  <a:pt x="189" y="342"/>
                </a:lnTo>
                <a:lnTo>
                  <a:pt x="189" y="342"/>
                </a:lnTo>
                <a:lnTo>
                  <a:pt x="244" y="317"/>
                </a:lnTo>
                <a:lnTo>
                  <a:pt x="244" y="317"/>
                </a:lnTo>
                <a:lnTo>
                  <a:pt x="200" y="343"/>
                </a:lnTo>
                <a:lnTo>
                  <a:pt x="200" y="343"/>
                </a:lnTo>
                <a:lnTo>
                  <a:pt x="188" y="351"/>
                </a:lnTo>
                <a:lnTo>
                  <a:pt x="177" y="359"/>
                </a:lnTo>
                <a:lnTo>
                  <a:pt x="177" y="359"/>
                </a:lnTo>
                <a:lnTo>
                  <a:pt x="163" y="367"/>
                </a:lnTo>
                <a:lnTo>
                  <a:pt x="163" y="367"/>
                </a:lnTo>
                <a:lnTo>
                  <a:pt x="152" y="369"/>
                </a:lnTo>
                <a:lnTo>
                  <a:pt x="142" y="371"/>
                </a:lnTo>
                <a:lnTo>
                  <a:pt x="132" y="371"/>
                </a:lnTo>
                <a:lnTo>
                  <a:pt x="122" y="371"/>
                </a:lnTo>
                <a:lnTo>
                  <a:pt x="122" y="371"/>
                </a:lnTo>
                <a:close/>
                <a:moveTo>
                  <a:pt x="343" y="291"/>
                </a:moveTo>
                <a:lnTo>
                  <a:pt x="343" y="291"/>
                </a:lnTo>
                <a:lnTo>
                  <a:pt x="339" y="303"/>
                </a:lnTo>
                <a:lnTo>
                  <a:pt x="339" y="303"/>
                </a:lnTo>
                <a:lnTo>
                  <a:pt x="329" y="307"/>
                </a:lnTo>
                <a:lnTo>
                  <a:pt x="318" y="312"/>
                </a:lnTo>
                <a:lnTo>
                  <a:pt x="318" y="312"/>
                </a:lnTo>
                <a:lnTo>
                  <a:pt x="285" y="329"/>
                </a:lnTo>
                <a:lnTo>
                  <a:pt x="252" y="345"/>
                </a:lnTo>
                <a:lnTo>
                  <a:pt x="252" y="345"/>
                </a:lnTo>
                <a:lnTo>
                  <a:pt x="214" y="364"/>
                </a:lnTo>
                <a:lnTo>
                  <a:pt x="214" y="364"/>
                </a:lnTo>
                <a:lnTo>
                  <a:pt x="209" y="367"/>
                </a:lnTo>
                <a:lnTo>
                  <a:pt x="212" y="365"/>
                </a:lnTo>
                <a:lnTo>
                  <a:pt x="221" y="359"/>
                </a:lnTo>
                <a:lnTo>
                  <a:pt x="221" y="359"/>
                </a:lnTo>
                <a:lnTo>
                  <a:pt x="238" y="349"/>
                </a:lnTo>
                <a:lnTo>
                  <a:pt x="238" y="349"/>
                </a:lnTo>
                <a:lnTo>
                  <a:pt x="264" y="334"/>
                </a:lnTo>
                <a:lnTo>
                  <a:pt x="289" y="319"/>
                </a:lnTo>
                <a:lnTo>
                  <a:pt x="289" y="319"/>
                </a:lnTo>
                <a:lnTo>
                  <a:pt x="316" y="306"/>
                </a:lnTo>
                <a:lnTo>
                  <a:pt x="330" y="299"/>
                </a:lnTo>
                <a:lnTo>
                  <a:pt x="343" y="291"/>
                </a:lnTo>
                <a:lnTo>
                  <a:pt x="343" y="291"/>
                </a:lnTo>
                <a:close/>
                <a:moveTo>
                  <a:pt x="322" y="336"/>
                </a:moveTo>
                <a:lnTo>
                  <a:pt x="322" y="336"/>
                </a:lnTo>
                <a:lnTo>
                  <a:pt x="320" y="336"/>
                </a:lnTo>
                <a:lnTo>
                  <a:pt x="320" y="336"/>
                </a:lnTo>
                <a:lnTo>
                  <a:pt x="310" y="342"/>
                </a:lnTo>
                <a:lnTo>
                  <a:pt x="299" y="348"/>
                </a:lnTo>
                <a:lnTo>
                  <a:pt x="279" y="361"/>
                </a:lnTo>
                <a:lnTo>
                  <a:pt x="279" y="361"/>
                </a:lnTo>
                <a:lnTo>
                  <a:pt x="258" y="373"/>
                </a:lnTo>
                <a:lnTo>
                  <a:pt x="258" y="373"/>
                </a:lnTo>
                <a:lnTo>
                  <a:pt x="246" y="378"/>
                </a:lnTo>
                <a:lnTo>
                  <a:pt x="246" y="378"/>
                </a:lnTo>
                <a:lnTo>
                  <a:pt x="245" y="378"/>
                </a:lnTo>
                <a:lnTo>
                  <a:pt x="245" y="378"/>
                </a:lnTo>
                <a:lnTo>
                  <a:pt x="245" y="378"/>
                </a:lnTo>
                <a:lnTo>
                  <a:pt x="245" y="378"/>
                </a:lnTo>
                <a:lnTo>
                  <a:pt x="256" y="371"/>
                </a:lnTo>
                <a:lnTo>
                  <a:pt x="256" y="371"/>
                </a:lnTo>
                <a:lnTo>
                  <a:pt x="294" y="347"/>
                </a:lnTo>
                <a:lnTo>
                  <a:pt x="312" y="334"/>
                </a:lnTo>
                <a:lnTo>
                  <a:pt x="331" y="319"/>
                </a:lnTo>
                <a:lnTo>
                  <a:pt x="331" y="319"/>
                </a:lnTo>
                <a:lnTo>
                  <a:pt x="322" y="336"/>
                </a:lnTo>
                <a:lnTo>
                  <a:pt x="322" y="336"/>
                </a:lnTo>
                <a:close/>
                <a:moveTo>
                  <a:pt x="226" y="376"/>
                </a:moveTo>
                <a:lnTo>
                  <a:pt x="226" y="376"/>
                </a:lnTo>
                <a:lnTo>
                  <a:pt x="237" y="372"/>
                </a:lnTo>
                <a:lnTo>
                  <a:pt x="249" y="367"/>
                </a:lnTo>
                <a:lnTo>
                  <a:pt x="269" y="356"/>
                </a:lnTo>
                <a:lnTo>
                  <a:pt x="269" y="356"/>
                </a:lnTo>
                <a:lnTo>
                  <a:pt x="289" y="345"/>
                </a:lnTo>
                <a:lnTo>
                  <a:pt x="308" y="335"/>
                </a:lnTo>
                <a:lnTo>
                  <a:pt x="308" y="335"/>
                </a:lnTo>
                <a:lnTo>
                  <a:pt x="286" y="350"/>
                </a:lnTo>
                <a:lnTo>
                  <a:pt x="286" y="350"/>
                </a:lnTo>
                <a:lnTo>
                  <a:pt x="264" y="363"/>
                </a:lnTo>
                <a:lnTo>
                  <a:pt x="253" y="370"/>
                </a:lnTo>
                <a:lnTo>
                  <a:pt x="243" y="378"/>
                </a:lnTo>
                <a:lnTo>
                  <a:pt x="243" y="378"/>
                </a:lnTo>
                <a:lnTo>
                  <a:pt x="234" y="377"/>
                </a:lnTo>
                <a:lnTo>
                  <a:pt x="226" y="376"/>
                </a:lnTo>
                <a:lnTo>
                  <a:pt x="226" y="376"/>
                </a:lnTo>
                <a:close/>
                <a:moveTo>
                  <a:pt x="208" y="370"/>
                </a:moveTo>
                <a:lnTo>
                  <a:pt x="208" y="370"/>
                </a:lnTo>
                <a:lnTo>
                  <a:pt x="303" y="323"/>
                </a:lnTo>
                <a:lnTo>
                  <a:pt x="303" y="323"/>
                </a:lnTo>
                <a:lnTo>
                  <a:pt x="287" y="334"/>
                </a:lnTo>
                <a:lnTo>
                  <a:pt x="287" y="334"/>
                </a:lnTo>
                <a:lnTo>
                  <a:pt x="255" y="354"/>
                </a:lnTo>
                <a:lnTo>
                  <a:pt x="221" y="374"/>
                </a:lnTo>
                <a:lnTo>
                  <a:pt x="221" y="374"/>
                </a:lnTo>
                <a:lnTo>
                  <a:pt x="208" y="370"/>
                </a:lnTo>
                <a:lnTo>
                  <a:pt x="208" y="370"/>
                </a:lnTo>
                <a:close/>
                <a:moveTo>
                  <a:pt x="331" y="317"/>
                </a:moveTo>
                <a:lnTo>
                  <a:pt x="331" y="317"/>
                </a:lnTo>
                <a:lnTo>
                  <a:pt x="323" y="324"/>
                </a:lnTo>
                <a:lnTo>
                  <a:pt x="313" y="330"/>
                </a:lnTo>
                <a:lnTo>
                  <a:pt x="296" y="340"/>
                </a:lnTo>
                <a:lnTo>
                  <a:pt x="278" y="349"/>
                </a:lnTo>
                <a:lnTo>
                  <a:pt x="260" y="359"/>
                </a:lnTo>
                <a:lnTo>
                  <a:pt x="260" y="359"/>
                </a:lnTo>
                <a:lnTo>
                  <a:pt x="252" y="363"/>
                </a:lnTo>
                <a:lnTo>
                  <a:pt x="242" y="367"/>
                </a:lnTo>
                <a:lnTo>
                  <a:pt x="232" y="371"/>
                </a:lnTo>
                <a:lnTo>
                  <a:pt x="226" y="374"/>
                </a:lnTo>
                <a:lnTo>
                  <a:pt x="226" y="374"/>
                </a:lnTo>
                <a:lnTo>
                  <a:pt x="270" y="347"/>
                </a:lnTo>
                <a:lnTo>
                  <a:pt x="270" y="347"/>
                </a:lnTo>
                <a:lnTo>
                  <a:pt x="307" y="325"/>
                </a:lnTo>
                <a:lnTo>
                  <a:pt x="307" y="325"/>
                </a:lnTo>
                <a:lnTo>
                  <a:pt x="322" y="314"/>
                </a:lnTo>
                <a:lnTo>
                  <a:pt x="322" y="314"/>
                </a:lnTo>
                <a:lnTo>
                  <a:pt x="325" y="312"/>
                </a:lnTo>
                <a:lnTo>
                  <a:pt x="325" y="312"/>
                </a:lnTo>
                <a:lnTo>
                  <a:pt x="337" y="306"/>
                </a:lnTo>
                <a:lnTo>
                  <a:pt x="337" y="306"/>
                </a:lnTo>
                <a:lnTo>
                  <a:pt x="332" y="317"/>
                </a:lnTo>
                <a:lnTo>
                  <a:pt x="332" y="317"/>
                </a:lnTo>
                <a:lnTo>
                  <a:pt x="331" y="317"/>
                </a:lnTo>
                <a:lnTo>
                  <a:pt x="331" y="317"/>
                </a:lnTo>
                <a:lnTo>
                  <a:pt x="331" y="317"/>
                </a:lnTo>
                <a:close/>
                <a:moveTo>
                  <a:pt x="205" y="369"/>
                </a:moveTo>
                <a:lnTo>
                  <a:pt x="205" y="369"/>
                </a:lnTo>
                <a:lnTo>
                  <a:pt x="193" y="363"/>
                </a:lnTo>
                <a:lnTo>
                  <a:pt x="193" y="363"/>
                </a:lnTo>
                <a:lnTo>
                  <a:pt x="222" y="351"/>
                </a:lnTo>
                <a:lnTo>
                  <a:pt x="251" y="338"/>
                </a:lnTo>
                <a:lnTo>
                  <a:pt x="251" y="338"/>
                </a:lnTo>
                <a:lnTo>
                  <a:pt x="227" y="353"/>
                </a:lnTo>
                <a:lnTo>
                  <a:pt x="205" y="369"/>
                </a:lnTo>
                <a:lnTo>
                  <a:pt x="205" y="369"/>
                </a:lnTo>
                <a:close/>
                <a:moveTo>
                  <a:pt x="251" y="378"/>
                </a:moveTo>
                <a:lnTo>
                  <a:pt x="251" y="378"/>
                </a:lnTo>
                <a:lnTo>
                  <a:pt x="265" y="372"/>
                </a:lnTo>
                <a:lnTo>
                  <a:pt x="278" y="364"/>
                </a:lnTo>
                <a:lnTo>
                  <a:pt x="304" y="347"/>
                </a:lnTo>
                <a:lnTo>
                  <a:pt x="304" y="347"/>
                </a:lnTo>
                <a:lnTo>
                  <a:pt x="313" y="342"/>
                </a:lnTo>
                <a:lnTo>
                  <a:pt x="313" y="342"/>
                </a:lnTo>
                <a:lnTo>
                  <a:pt x="317" y="340"/>
                </a:lnTo>
                <a:lnTo>
                  <a:pt x="317" y="340"/>
                </a:lnTo>
                <a:lnTo>
                  <a:pt x="316" y="342"/>
                </a:lnTo>
                <a:lnTo>
                  <a:pt x="316" y="342"/>
                </a:lnTo>
                <a:lnTo>
                  <a:pt x="310" y="347"/>
                </a:lnTo>
                <a:lnTo>
                  <a:pt x="304" y="352"/>
                </a:lnTo>
                <a:lnTo>
                  <a:pt x="304" y="352"/>
                </a:lnTo>
                <a:lnTo>
                  <a:pt x="290" y="363"/>
                </a:lnTo>
                <a:lnTo>
                  <a:pt x="276" y="373"/>
                </a:lnTo>
                <a:lnTo>
                  <a:pt x="276" y="373"/>
                </a:lnTo>
                <a:lnTo>
                  <a:pt x="275" y="374"/>
                </a:lnTo>
                <a:lnTo>
                  <a:pt x="275" y="374"/>
                </a:lnTo>
                <a:lnTo>
                  <a:pt x="263" y="377"/>
                </a:lnTo>
                <a:lnTo>
                  <a:pt x="251" y="378"/>
                </a:lnTo>
                <a:lnTo>
                  <a:pt x="251" y="378"/>
                </a:lnTo>
                <a:close/>
                <a:moveTo>
                  <a:pt x="282" y="371"/>
                </a:moveTo>
                <a:lnTo>
                  <a:pt x="282" y="371"/>
                </a:lnTo>
                <a:lnTo>
                  <a:pt x="292" y="364"/>
                </a:lnTo>
                <a:lnTo>
                  <a:pt x="303" y="357"/>
                </a:lnTo>
                <a:lnTo>
                  <a:pt x="303" y="357"/>
                </a:lnTo>
                <a:lnTo>
                  <a:pt x="295" y="363"/>
                </a:lnTo>
                <a:lnTo>
                  <a:pt x="295" y="363"/>
                </a:lnTo>
                <a:lnTo>
                  <a:pt x="289" y="368"/>
                </a:lnTo>
                <a:lnTo>
                  <a:pt x="282" y="371"/>
                </a:lnTo>
                <a:lnTo>
                  <a:pt x="282" y="371"/>
                </a:lnTo>
                <a:close/>
                <a:moveTo>
                  <a:pt x="344" y="289"/>
                </a:moveTo>
                <a:lnTo>
                  <a:pt x="344" y="289"/>
                </a:lnTo>
                <a:lnTo>
                  <a:pt x="342" y="289"/>
                </a:lnTo>
                <a:lnTo>
                  <a:pt x="342" y="289"/>
                </a:lnTo>
                <a:lnTo>
                  <a:pt x="338" y="291"/>
                </a:lnTo>
                <a:lnTo>
                  <a:pt x="338" y="291"/>
                </a:lnTo>
                <a:lnTo>
                  <a:pt x="336" y="292"/>
                </a:lnTo>
                <a:lnTo>
                  <a:pt x="336" y="292"/>
                </a:lnTo>
                <a:lnTo>
                  <a:pt x="305" y="307"/>
                </a:lnTo>
                <a:lnTo>
                  <a:pt x="275" y="324"/>
                </a:lnTo>
                <a:lnTo>
                  <a:pt x="275" y="324"/>
                </a:lnTo>
                <a:lnTo>
                  <a:pt x="233" y="343"/>
                </a:lnTo>
                <a:lnTo>
                  <a:pt x="191" y="361"/>
                </a:lnTo>
                <a:lnTo>
                  <a:pt x="191" y="361"/>
                </a:lnTo>
                <a:lnTo>
                  <a:pt x="189" y="360"/>
                </a:lnTo>
                <a:lnTo>
                  <a:pt x="189" y="360"/>
                </a:lnTo>
                <a:lnTo>
                  <a:pt x="188" y="360"/>
                </a:lnTo>
                <a:lnTo>
                  <a:pt x="186" y="360"/>
                </a:lnTo>
                <a:lnTo>
                  <a:pt x="184" y="361"/>
                </a:lnTo>
                <a:lnTo>
                  <a:pt x="184" y="361"/>
                </a:lnTo>
                <a:lnTo>
                  <a:pt x="183" y="361"/>
                </a:lnTo>
                <a:lnTo>
                  <a:pt x="183" y="361"/>
                </a:lnTo>
                <a:lnTo>
                  <a:pt x="181" y="362"/>
                </a:lnTo>
                <a:lnTo>
                  <a:pt x="179" y="363"/>
                </a:lnTo>
                <a:lnTo>
                  <a:pt x="179" y="363"/>
                </a:lnTo>
                <a:lnTo>
                  <a:pt x="179" y="363"/>
                </a:lnTo>
                <a:lnTo>
                  <a:pt x="179" y="363"/>
                </a:lnTo>
                <a:lnTo>
                  <a:pt x="172" y="365"/>
                </a:lnTo>
                <a:lnTo>
                  <a:pt x="172" y="365"/>
                </a:lnTo>
                <a:lnTo>
                  <a:pt x="174" y="364"/>
                </a:lnTo>
                <a:lnTo>
                  <a:pt x="174" y="364"/>
                </a:lnTo>
                <a:lnTo>
                  <a:pt x="174" y="364"/>
                </a:lnTo>
                <a:lnTo>
                  <a:pt x="174" y="364"/>
                </a:lnTo>
                <a:lnTo>
                  <a:pt x="186" y="358"/>
                </a:lnTo>
                <a:lnTo>
                  <a:pt x="197" y="351"/>
                </a:lnTo>
                <a:lnTo>
                  <a:pt x="197" y="351"/>
                </a:lnTo>
                <a:lnTo>
                  <a:pt x="206" y="346"/>
                </a:lnTo>
                <a:lnTo>
                  <a:pt x="215" y="341"/>
                </a:lnTo>
                <a:lnTo>
                  <a:pt x="234" y="333"/>
                </a:lnTo>
                <a:lnTo>
                  <a:pt x="234" y="333"/>
                </a:lnTo>
                <a:lnTo>
                  <a:pt x="256" y="323"/>
                </a:lnTo>
                <a:lnTo>
                  <a:pt x="275" y="311"/>
                </a:lnTo>
                <a:lnTo>
                  <a:pt x="275" y="311"/>
                </a:lnTo>
                <a:lnTo>
                  <a:pt x="310" y="292"/>
                </a:lnTo>
                <a:lnTo>
                  <a:pt x="348" y="275"/>
                </a:lnTo>
                <a:lnTo>
                  <a:pt x="348" y="275"/>
                </a:lnTo>
                <a:lnTo>
                  <a:pt x="346" y="279"/>
                </a:lnTo>
                <a:lnTo>
                  <a:pt x="346" y="279"/>
                </a:lnTo>
                <a:lnTo>
                  <a:pt x="344" y="289"/>
                </a:lnTo>
                <a:lnTo>
                  <a:pt x="344" y="289"/>
                </a:lnTo>
                <a:close/>
                <a:moveTo>
                  <a:pt x="343" y="145"/>
                </a:moveTo>
                <a:lnTo>
                  <a:pt x="343" y="145"/>
                </a:lnTo>
                <a:lnTo>
                  <a:pt x="322" y="155"/>
                </a:lnTo>
                <a:lnTo>
                  <a:pt x="300" y="165"/>
                </a:lnTo>
                <a:lnTo>
                  <a:pt x="257" y="180"/>
                </a:lnTo>
                <a:lnTo>
                  <a:pt x="257" y="180"/>
                </a:lnTo>
                <a:lnTo>
                  <a:pt x="233" y="189"/>
                </a:lnTo>
                <a:lnTo>
                  <a:pt x="233" y="189"/>
                </a:lnTo>
                <a:lnTo>
                  <a:pt x="206" y="199"/>
                </a:lnTo>
                <a:lnTo>
                  <a:pt x="206" y="199"/>
                </a:lnTo>
                <a:lnTo>
                  <a:pt x="176" y="211"/>
                </a:lnTo>
                <a:lnTo>
                  <a:pt x="145" y="223"/>
                </a:lnTo>
                <a:lnTo>
                  <a:pt x="86" y="249"/>
                </a:lnTo>
                <a:lnTo>
                  <a:pt x="86" y="249"/>
                </a:lnTo>
                <a:lnTo>
                  <a:pt x="56" y="262"/>
                </a:lnTo>
                <a:lnTo>
                  <a:pt x="41" y="269"/>
                </a:lnTo>
                <a:lnTo>
                  <a:pt x="28" y="276"/>
                </a:lnTo>
                <a:lnTo>
                  <a:pt x="28" y="276"/>
                </a:lnTo>
                <a:lnTo>
                  <a:pt x="44" y="267"/>
                </a:lnTo>
                <a:lnTo>
                  <a:pt x="60" y="259"/>
                </a:lnTo>
                <a:lnTo>
                  <a:pt x="76" y="252"/>
                </a:lnTo>
                <a:lnTo>
                  <a:pt x="93" y="246"/>
                </a:lnTo>
                <a:lnTo>
                  <a:pt x="93" y="246"/>
                </a:lnTo>
                <a:lnTo>
                  <a:pt x="109" y="237"/>
                </a:lnTo>
                <a:lnTo>
                  <a:pt x="125" y="230"/>
                </a:lnTo>
                <a:lnTo>
                  <a:pt x="140" y="222"/>
                </a:lnTo>
                <a:lnTo>
                  <a:pt x="156" y="214"/>
                </a:lnTo>
                <a:lnTo>
                  <a:pt x="156" y="214"/>
                </a:lnTo>
                <a:lnTo>
                  <a:pt x="227" y="186"/>
                </a:lnTo>
                <a:lnTo>
                  <a:pt x="227" y="186"/>
                </a:lnTo>
                <a:lnTo>
                  <a:pt x="263" y="170"/>
                </a:lnTo>
                <a:lnTo>
                  <a:pt x="296" y="153"/>
                </a:lnTo>
                <a:lnTo>
                  <a:pt x="296" y="153"/>
                </a:lnTo>
                <a:lnTo>
                  <a:pt x="305" y="149"/>
                </a:lnTo>
                <a:lnTo>
                  <a:pt x="305" y="149"/>
                </a:lnTo>
                <a:lnTo>
                  <a:pt x="322" y="142"/>
                </a:lnTo>
                <a:lnTo>
                  <a:pt x="330" y="137"/>
                </a:lnTo>
                <a:lnTo>
                  <a:pt x="337" y="132"/>
                </a:lnTo>
                <a:lnTo>
                  <a:pt x="337" y="132"/>
                </a:lnTo>
                <a:lnTo>
                  <a:pt x="343" y="145"/>
                </a:lnTo>
                <a:lnTo>
                  <a:pt x="343" y="145"/>
                </a:lnTo>
                <a:close/>
                <a:moveTo>
                  <a:pt x="322" y="109"/>
                </a:moveTo>
                <a:lnTo>
                  <a:pt x="322" y="109"/>
                </a:lnTo>
                <a:lnTo>
                  <a:pt x="258" y="136"/>
                </a:lnTo>
                <a:lnTo>
                  <a:pt x="195" y="164"/>
                </a:lnTo>
                <a:lnTo>
                  <a:pt x="69" y="221"/>
                </a:lnTo>
                <a:lnTo>
                  <a:pt x="69" y="221"/>
                </a:lnTo>
                <a:lnTo>
                  <a:pt x="41" y="234"/>
                </a:lnTo>
                <a:lnTo>
                  <a:pt x="27" y="242"/>
                </a:lnTo>
                <a:lnTo>
                  <a:pt x="12" y="247"/>
                </a:lnTo>
                <a:lnTo>
                  <a:pt x="12" y="247"/>
                </a:lnTo>
                <a:lnTo>
                  <a:pt x="12" y="247"/>
                </a:lnTo>
                <a:lnTo>
                  <a:pt x="12" y="247"/>
                </a:lnTo>
                <a:lnTo>
                  <a:pt x="18" y="243"/>
                </a:lnTo>
                <a:lnTo>
                  <a:pt x="23" y="238"/>
                </a:lnTo>
                <a:lnTo>
                  <a:pt x="23" y="238"/>
                </a:lnTo>
                <a:lnTo>
                  <a:pt x="35" y="231"/>
                </a:lnTo>
                <a:lnTo>
                  <a:pt x="35" y="231"/>
                </a:lnTo>
                <a:lnTo>
                  <a:pt x="66" y="215"/>
                </a:lnTo>
                <a:lnTo>
                  <a:pt x="66" y="215"/>
                </a:lnTo>
                <a:lnTo>
                  <a:pt x="129" y="184"/>
                </a:lnTo>
                <a:lnTo>
                  <a:pt x="193" y="153"/>
                </a:lnTo>
                <a:lnTo>
                  <a:pt x="193" y="153"/>
                </a:lnTo>
                <a:lnTo>
                  <a:pt x="199" y="150"/>
                </a:lnTo>
                <a:lnTo>
                  <a:pt x="199" y="150"/>
                </a:lnTo>
                <a:lnTo>
                  <a:pt x="277" y="119"/>
                </a:lnTo>
                <a:lnTo>
                  <a:pt x="277" y="119"/>
                </a:lnTo>
                <a:lnTo>
                  <a:pt x="289" y="115"/>
                </a:lnTo>
                <a:lnTo>
                  <a:pt x="289" y="115"/>
                </a:lnTo>
                <a:lnTo>
                  <a:pt x="299" y="110"/>
                </a:lnTo>
                <a:lnTo>
                  <a:pt x="299" y="110"/>
                </a:lnTo>
                <a:lnTo>
                  <a:pt x="302" y="109"/>
                </a:lnTo>
                <a:lnTo>
                  <a:pt x="302" y="109"/>
                </a:lnTo>
                <a:lnTo>
                  <a:pt x="315" y="103"/>
                </a:lnTo>
                <a:lnTo>
                  <a:pt x="315" y="103"/>
                </a:lnTo>
                <a:lnTo>
                  <a:pt x="322" y="109"/>
                </a:lnTo>
                <a:lnTo>
                  <a:pt x="322" y="109"/>
                </a:lnTo>
                <a:close/>
                <a:moveTo>
                  <a:pt x="304" y="93"/>
                </a:moveTo>
                <a:lnTo>
                  <a:pt x="304" y="93"/>
                </a:lnTo>
                <a:lnTo>
                  <a:pt x="272" y="106"/>
                </a:lnTo>
                <a:lnTo>
                  <a:pt x="272" y="106"/>
                </a:lnTo>
                <a:lnTo>
                  <a:pt x="262" y="110"/>
                </a:lnTo>
                <a:lnTo>
                  <a:pt x="262" y="110"/>
                </a:lnTo>
                <a:lnTo>
                  <a:pt x="212" y="129"/>
                </a:lnTo>
                <a:lnTo>
                  <a:pt x="212" y="129"/>
                </a:lnTo>
                <a:lnTo>
                  <a:pt x="158" y="151"/>
                </a:lnTo>
                <a:lnTo>
                  <a:pt x="104" y="174"/>
                </a:lnTo>
                <a:lnTo>
                  <a:pt x="104" y="174"/>
                </a:lnTo>
                <a:lnTo>
                  <a:pt x="82" y="183"/>
                </a:lnTo>
                <a:lnTo>
                  <a:pt x="60" y="194"/>
                </a:lnTo>
                <a:lnTo>
                  <a:pt x="60" y="194"/>
                </a:lnTo>
                <a:lnTo>
                  <a:pt x="37" y="207"/>
                </a:lnTo>
                <a:lnTo>
                  <a:pt x="26" y="213"/>
                </a:lnTo>
                <a:lnTo>
                  <a:pt x="14" y="218"/>
                </a:lnTo>
                <a:lnTo>
                  <a:pt x="14" y="218"/>
                </a:lnTo>
                <a:lnTo>
                  <a:pt x="10" y="219"/>
                </a:lnTo>
                <a:lnTo>
                  <a:pt x="13" y="217"/>
                </a:lnTo>
                <a:lnTo>
                  <a:pt x="24" y="212"/>
                </a:lnTo>
                <a:lnTo>
                  <a:pt x="24" y="212"/>
                </a:lnTo>
                <a:lnTo>
                  <a:pt x="45" y="199"/>
                </a:lnTo>
                <a:lnTo>
                  <a:pt x="45" y="199"/>
                </a:lnTo>
                <a:lnTo>
                  <a:pt x="70" y="184"/>
                </a:lnTo>
                <a:lnTo>
                  <a:pt x="96" y="171"/>
                </a:lnTo>
                <a:lnTo>
                  <a:pt x="96" y="171"/>
                </a:lnTo>
                <a:lnTo>
                  <a:pt x="121" y="157"/>
                </a:lnTo>
                <a:lnTo>
                  <a:pt x="145" y="145"/>
                </a:lnTo>
                <a:lnTo>
                  <a:pt x="197" y="122"/>
                </a:lnTo>
                <a:lnTo>
                  <a:pt x="197" y="122"/>
                </a:lnTo>
                <a:lnTo>
                  <a:pt x="222" y="111"/>
                </a:lnTo>
                <a:lnTo>
                  <a:pt x="249" y="100"/>
                </a:lnTo>
                <a:lnTo>
                  <a:pt x="249" y="100"/>
                </a:lnTo>
                <a:lnTo>
                  <a:pt x="269" y="92"/>
                </a:lnTo>
                <a:lnTo>
                  <a:pt x="279" y="87"/>
                </a:lnTo>
                <a:lnTo>
                  <a:pt x="288" y="82"/>
                </a:lnTo>
                <a:lnTo>
                  <a:pt x="288" y="82"/>
                </a:lnTo>
                <a:lnTo>
                  <a:pt x="295" y="86"/>
                </a:lnTo>
                <a:lnTo>
                  <a:pt x="295" y="86"/>
                </a:lnTo>
                <a:lnTo>
                  <a:pt x="304" y="93"/>
                </a:lnTo>
                <a:lnTo>
                  <a:pt x="304" y="93"/>
                </a:lnTo>
                <a:close/>
                <a:moveTo>
                  <a:pt x="216" y="58"/>
                </a:moveTo>
                <a:lnTo>
                  <a:pt x="216" y="58"/>
                </a:lnTo>
                <a:lnTo>
                  <a:pt x="203" y="63"/>
                </a:lnTo>
                <a:lnTo>
                  <a:pt x="203" y="63"/>
                </a:lnTo>
                <a:lnTo>
                  <a:pt x="204" y="57"/>
                </a:lnTo>
                <a:lnTo>
                  <a:pt x="204" y="57"/>
                </a:lnTo>
                <a:lnTo>
                  <a:pt x="216" y="58"/>
                </a:lnTo>
                <a:lnTo>
                  <a:pt x="216" y="58"/>
                </a:lnTo>
                <a:close/>
                <a:moveTo>
                  <a:pt x="192" y="57"/>
                </a:moveTo>
                <a:lnTo>
                  <a:pt x="192" y="57"/>
                </a:lnTo>
                <a:lnTo>
                  <a:pt x="191" y="58"/>
                </a:lnTo>
                <a:lnTo>
                  <a:pt x="191" y="58"/>
                </a:lnTo>
                <a:lnTo>
                  <a:pt x="150" y="76"/>
                </a:lnTo>
                <a:lnTo>
                  <a:pt x="111" y="97"/>
                </a:lnTo>
                <a:lnTo>
                  <a:pt x="71" y="119"/>
                </a:lnTo>
                <a:lnTo>
                  <a:pt x="33" y="141"/>
                </a:lnTo>
                <a:lnTo>
                  <a:pt x="33" y="141"/>
                </a:lnTo>
                <a:lnTo>
                  <a:pt x="24" y="146"/>
                </a:lnTo>
                <a:lnTo>
                  <a:pt x="24" y="146"/>
                </a:lnTo>
                <a:lnTo>
                  <a:pt x="24" y="146"/>
                </a:lnTo>
                <a:lnTo>
                  <a:pt x="24" y="146"/>
                </a:lnTo>
                <a:lnTo>
                  <a:pt x="27" y="144"/>
                </a:lnTo>
                <a:lnTo>
                  <a:pt x="27" y="144"/>
                </a:lnTo>
                <a:lnTo>
                  <a:pt x="47" y="130"/>
                </a:lnTo>
                <a:lnTo>
                  <a:pt x="47" y="130"/>
                </a:lnTo>
                <a:lnTo>
                  <a:pt x="67" y="118"/>
                </a:lnTo>
                <a:lnTo>
                  <a:pt x="89" y="106"/>
                </a:lnTo>
                <a:lnTo>
                  <a:pt x="89" y="106"/>
                </a:lnTo>
                <a:lnTo>
                  <a:pt x="134" y="82"/>
                </a:lnTo>
                <a:lnTo>
                  <a:pt x="181" y="57"/>
                </a:lnTo>
                <a:lnTo>
                  <a:pt x="181" y="57"/>
                </a:lnTo>
                <a:lnTo>
                  <a:pt x="192" y="57"/>
                </a:lnTo>
                <a:lnTo>
                  <a:pt x="192" y="57"/>
                </a:lnTo>
                <a:close/>
                <a:moveTo>
                  <a:pt x="107" y="72"/>
                </a:moveTo>
                <a:lnTo>
                  <a:pt x="107" y="72"/>
                </a:lnTo>
                <a:lnTo>
                  <a:pt x="121" y="67"/>
                </a:lnTo>
                <a:lnTo>
                  <a:pt x="135" y="63"/>
                </a:lnTo>
                <a:lnTo>
                  <a:pt x="135" y="63"/>
                </a:lnTo>
                <a:lnTo>
                  <a:pt x="123" y="69"/>
                </a:lnTo>
                <a:lnTo>
                  <a:pt x="112" y="75"/>
                </a:lnTo>
                <a:lnTo>
                  <a:pt x="112" y="75"/>
                </a:lnTo>
                <a:lnTo>
                  <a:pt x="83" y="91"/>
                </a:lnTo>
                <a:lnTo>
                  <a:pt x="53" y="106"/>
                </a:lnTo>
                <a:lnTo>
                  <a:pt x="53" y="106"/>
                </a:lnTo>
                <a:lnTo>
                  <a:pt x="64" y="96"/>
                </a:lnTo>
                <a:lnTo>
                  <a:pt x="77" y="87"/>
                </a:lnTo>
                <a:lnTo>
                  <a:pt x="92" y="79"/>
                </a:lnTo>
                <a:lnTo>
                  <a:pt x="107" y="72"/>
                </a:lnTo>
                <a:lnTo>
                  <a:pt x="107" y="72"/>
                </a:lnTo>
                <a:close/>
                <a:moveTo>
                  <a:pt x="50" y="109"/>
                </a:moveTo>
                <a:lnTo>
                  <a:pt x="50" y="109"/>
                </a:lnTo>
                <a:lnTo>
                  <a:pt x="50" y="110"/>
                </a:lnTo>
                <a:lnTo>
                  <a:pt x="51" y="110"/>
                </a:lnTo>
                <a:lnTo>
                  <a:pt x="51" y="110"/>
                </a:lnTo>
                <a:lnTo>
                  <a:pt x="83" y="93"/>
                </a:lnTo>
                <a:lnTo>
                  <a:pt x="113" y="76"/>
                </a:lnTo>
                <a:lnTo>
                  <a:pt x="113" y="76"/>
                </a:lnTo>
                <a:lnTo>
                  <a:pt x="127" y="69"/>
                </a:lnTo>
                <a:lnTo>
                  <a:pt x="142" y="62"/>
                </a:lnTo>
                <a:lnTo>
                  <a:pt x="142" y="62"/>
                </a:lnTo>
                <a:lnTo>
                  <a:pt x="150" y="60"/>
                </a:lnTo>
                <a:lnTo>
                  <a:pt x="150" y="60"/>
                </a:lnTo>
                <a:lnTo>
                  <a:pt x="151" y="60"/>
                </a:lnTo>
                <a:lnTo>
                  <a:pt x="151" y="60"/>
                </a:lnTo>
                <a:lnTo>
                  <a:pt x="135" y="68"/>
                </a:lnTo>
                <a:lnTo>
                  <a:pt x="135" y="68"/>
                </a:lnTo>
                <a:lnTo>
                  <a:pt x="88" y="92"/>
                </a:lnTo>
                <a:lnTo>
                  <a:pt x="64" y="104"/>
                </a:lnTo>
                <a:lnTo>
                  <a:pt x="42" y="118"/>
                </a:lnTo>
                <a:lnTo>
                  <a:pt x="42" y="118"/>
                </a:lnTo>
                <a:lnTo>
                  <a:pt x="50" y="109"/>
                </a:lnTo>
                <a:lnTo>
                  <a:pt x="50" y="109"/>
                </a:lnTo>
                <a:close/>
                <a:moveTo>
                  <a:pt x="15" y="255"/>
                </a:moveTo>
                <a:lnTo>
                  <a:pt x="15" y="255"/>
                </a:lnTo>
                <a:lnTo>
                  <a:pt x="27" y="248"/>
                </a:lnTo>
                <a:lnTo>
                  <a:pt x="41" y="242"/>
                </a:lnTo>
                <a:lnTo>
                  <a:pt x="68" y="231"/>
                </a:lnTo>
                <a:lnTo>
                  <a:pt x="96" y="221"/>
                </a:lnTo>
                <a:lnTo>
                  <a:pt x="109" y="216"/>
                </a:lnTo>
                <a:lnTo>
                  <a:pt x="123" y="210"/>
                </a:lnTo>
                <a:lnTo>
                  <a:pt x="123" y="210"/>
                </a:lnTo>
                <a:lnTo>
                  <a:pt x="147" y="199"/>
                </a:lnTo>
                <a:lnTo>
                  <a:pt x="173" y="188"/>
                </a:lnTo>
                <a:lnTo>
                  <a:pt x="173" y="188"/>
                </a:lnTo>
                <a:lnTo>
                  <a:pt x="113" y="218"/>
                </a:lnTo>
                <a:lnTo>
                  <a:pt x="84" y="234"/>
                </a:lnTo>
                <a:lnTo>
                  <a:pt x="53" y="249"/>
                </a:lnTo>
                <a:lnTo>
                  <a:pt x="53" y="249"/>
                </a:lnTo>
                <a:lnTo>
                  <a:pt x="44" y="254"/>
                </a:lnTo>
                <a:lnTo>
                  <a:pt x="44" y="254"/>
                </a:lnTo>
                <a:lnTo>
                  <a:pt x="31" y="260"/>
                </a:lnTo>
                <a:lnTo>
                  <a:pt x="19" y="268"/>
                </a:lnTo>
                <a:lnTo>
                  <a:pt x="19" y="268"/>
                </a:lnTo>
                <a:lnTo>
                  <a:pt x="15" y="255"/>
                </a:lnTo>
                <a:lnTo>
                  <a:pt x="15" y="25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545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7343907" y="1886892"/>
            <a:ext cx="971737" cy="695507"/>
          </a:xfrm>
          <a:custGeom>
            <a:avLst/>
            <a:gdLst/>
            <a:ahLst/>
            <a:cxnLst>
              <a:cxn ang="0">
                <a:pos x="39" y="214"/>
              </a:cxn>
              <a:cxn ang="0">
                <a:pos x="148" y="226"/>
              </a:cxn>
              <a:cxn ang="0">
                <a:pos x="295" y="228"/>
              </a:cxn>
              <a:cxn ang="0">
                <a:pos x="393" y="118"/>
              </a:cxn>
              <a:cxn ang="0">
                <a:pos x="290" y="35"/>
              </a:cxn>
              <a:cxn ang="0">
                <a:pos x="159" y="11"/>
              </a:cxn>
              <a:cxn ang="0">
                <a:pos x="25" y="43"/>
              </a:cxn>
              <a:cxn ang="0">
                <a:pos x="39" y="59"/>
              </a:cxn>
              <a:cxn ang="0">
                <a:pos x="59" y="74"/>
              </a:cxn>
              <a:cxn ang="0">
                <a:pos x="105" y="37"/>
              </a:cxn>
              <a:cxn ang="0">
                <a:pos x="133" y="42"/>
              </a:cxn>
              <a:cxn ang="0">
                <a:pos x="12" y="132"/>
              </a:cxn>
              <a:cxn ang="0">
                <a:pos x="22" y="133"/>
              </a:cxn>
              <a:cxn ang="0">
                <a:pos x="65" y="108"/>
              </a:cxn>
              <a:cxn ang="0">
                <a:pos x="84" y="116"/>
              </a:cxn>
              <a:cxn ang="0">
                <a:pos x="210" y="57"/>
              </a:cxn>
              <a:cxn ang="0">
                <a:pos x="282" y="43"/>
              </a:cxn>
              <a:cxn ang="0">
                <a:pos x="87" y="141"/>
              </a:cxn>
              <a:cxn ang="0">
                <a:pos x="247" y="85"/>
              </a:cxn>
              <a:cxn ang="0">
                <a:pos x="268" y="88"/>
              </a:cxn>
              <a:cxn ang="0">
                <a:pos x="34" y="194"/>
              </a:cxn>
              <a:cxn ang="0">
                <a:pos x="41" y="189"/>
              </a:cxn>
              <a:cxn ang="0">
                <a:pos x="75" y="146"/>
              </a:cxn>
              <a:cxn ang="0">
                <a:pos x="88" y="131"/>
              </a:cxn>
              <a:cxn ang="0">
                <a:pos x="265" y="24"/>
              </a:cxn>
              <a:cxn ang="0">
                <a:pos x="45" y="101"/>
              </a:cxn>
              <a:cxn ang="0">
                <a:pos x="9" y="131"/>
              </a:cxn>
              <a:cxn ang="0">
                <a:pos x="84" y="66"/>
              </a:cxn>
              <a:cxn ang="0">
                <a:pos x="38" y="69"/>
              </a:cxn>
              <a:cxn ang="0">
                <a:pos x="8" y="121"/>
              </a:cxn>
              <a:cxn ang="0">
                <a:pos x="224" y="127"/>
              </a:cxn>
              <a:cxn ang="0">
                <a:pos x="64" y="212"/>
              </a:cxn>
              <a:cxn ang="0">
                <a:pos x="347" y="87"/>
              </a:cxn>
              <a:cxn ang="0">
                <a:pos x="223" y="221"/>
              </a:cxn>
              <a:cxn ang="0">
                <a:pos x="180" y="217"/>
              </a:cxn>
              <a:cxn ang="0">
                <a:pos x="165" y="231"/>
              </a:cxn>
              <a:cxn ang="0">
                <a:pos x="339" y="168"/>
              </a:cxn>
              <a:cxn ang="0">
                <a:pos x="328" y="154"/>
              </a:cxn>
              <a:cxn ang="0">
                <a:pos x="385" y="112"/>
              </a:cxn>
              <a:cxn ang="0">
                <a:pos x="106" y="220"/>
              </a:cxn>
              <a:cxn ang="0">
                <a:pos x="108" y="212"/>
              </a:cxn>
              <a:cxn ang="0">
                <a:pos x="342" y="88"/>
              </a:cxn>
              <a:cxn ang="0">
                <a:pos x="328" y="86"/>
              </a:cxn>
              <a:cxn ang="0">
                <a:pos x="95" y="242"/>
              </a:cxn>
              <a:cxn ang="0">
                <a:pos x="152" y="215"/>
              </a:cxn>
              <a:cxn ang="0">
                <a:pos x="379" y="126"/>
              </a:cxn>
              <a:cxn ang="0">
                <a:pos x="199" y="227"/>
              </a:cxn>
              <a:cxn ang="0">
                <a:pos x="236" y="233"/>
              </a:cxn>
              <a:cxn ang="0">
                <a:pos x="330" y="199"/>
              </a:cxn>
              <a:cxn ang="0">
                <a:pos x="294" y="218"/>
              </a:cxn>
              <a:cxn ang="0">
                <a:pos x="300" y="216"/>
              </a:cxn>
              <a:cxn ang="0">
                <a:pos x="349" y="205"/>
              </a:cxn>
              <a:cxn ang="0">
                <a:pos x="313" y="185"/>
              </a:cxn>
              <a:cxn ang="0">
                <a:pos x="381" y="100"/>
              </a:cxn>
              <a:cxn ang="0">
                <a:pos x="306" y="89"/>
              </a:cxn>
              <a:cxn ang="0">
                <a:pos x="335" y="59"/>
              </a:cxn>
              <a:cxn ang="0">
                <a:pos x="174" y="123"/>
              </a:cxn>
              <a:cxn ang="0">
                <a:pos x="285" y="61"/>
              </a:cxn>
              <a:cxn ang="0">
                <a:pos x="303" y="37"/>
              </a:cxn>
              <a:cxn ang="0">
                <a:pos x="47" y="132"/>
              </a:cxn>
              <a:cxn ang="0">
                <a:pos x="213" y="36"/>
              </a:cxn>
              <a:cxn ang="0">
                <a:pos x="127" y="27"/>
              </a:cxn>
              <a:cxn ang="0">
                <a:pos x="101" y="26"/>
              </a:cxn>
            </a:cxnLst>
            <a:rect l="0" t="0" r="r" b="b"/>
            <a:pathLst>
              <a:path w="394" h="282">
                <a:moveTo>
                  <a:pt x="27" y="93"/>
                </a:moveTo>
                <a:lnTo>
                  <a:pt x="27" y="93"/>
                </a:lnTo>
                <a:lnTo>
                  <a:pt x="21" y="95"/>
                </a:lnTo>
                <a:lnTo>
                  <a:pt x="16" y="98"/>
                </a:lnTo>
                <a:lnTo>
                  <a:pt x="11" y="102"/>
                </a:lnTo>
                <a:lnTo>
                  <a:pt x="7" y="106"/>
                </a:lnTo>
                <a:lnTo>
                  <a:pt x="4" y="110"/>
                </a:lnTo>
                <a:lnTo>
                  <a:pt x="2" y="115"/>
                </a:lnTo>
                <a:lnTo>
                  <a:pt x="0" y="121"/>
                </a:lnTo>
                <a:lnTo>
                  <a:pt x="0" y="127"/>
                </a:lnTo>
                <a:lnTo>
                  <a:pt x="0" y="127"/>
                </a:lnTo>
                <a:lnTo>
                  <a:pt x="1" y="136"/>
                </a:lnTo>
                <a:lnTo>
                  <a:pt x="3" y="142"/>
                </a:lnTo>
                <a:lnTo>
                  <a:pt x="7" y="148"/>
                </a:lnTo>
                <a:lnTo>
                  <a:pt x="12" y="152"/>
                </a:lnTo>
                <a:lnTo>
                  <a:pt x="18" y="156"/>
                </a:lnTo>
                <a:lnTo>
                  <a:pt x="25" y="160"/>
                </a:lnTo>
                <a:lnTo>
                  <a:pt x="33" y="162"/>
                </a:lnTo>
                <a:lnTo>
                  <a:pt x="40" y="164"/>
                </a:lnTo>
                <a:lnTo>
                  <a:pt x="40" y="164"/>
                </a:lnTo>
                <a:lnTo>
                  <a:pt x="35" y="168"/>
                </a:lnTo>
                <a:lnTo>
                  <a:pt x="29" y="173"/>
                </a:lnTo>
                <a:lnTo>
                  <a:pt x="26" y="178"/>
                </a:lnTo>
                <a:lnTo>
                  <a:pt x="24" y="184"/>
                </a:lnTo>
                <a:lnTo>
                  <a:pt x="23" y="189"/>
                </a:lnTo>
                <a:lnTo>
                  <a:pt x="24" y="195"/>
                </a:lnTo>
                <a:lnTo>
                  <a:pt x="27" y="201"/>
                </a:lnTo>
                <a:lnTo>
                  <a:pt x="33" y="207"/>
                </a:lnTo>
                <a:lnTo>
                  <a:pt x="33" y="207"/>
                </a:lnTo>
                <a:lnTo>
                  <a:pt x="39" y="214"/>
                </a:lnTo>
                <a:lnTo>
                  <a:pt x="47" y="217"/>
                </a:lnTo>
                <a:lnTo>
                  <a:pt x="55" y="220"/>
                </a:lnTo>
                <a:lnTo>
                  <a:pt x="64" y="221"/>
                </a:lnTo>
                <a:lnTo>
                  <a:pt x="72" y="221"/>
                </a:lnTo>
                <a:lnTo>
                  <a:pt x="81" y="221"/>
                </a:lnTo>
                <a:lnTo>
                  <a:pt x="90" y="219"/>
                </a:lnTo>
                <a:lnTo>
                  <a:pt x="98" y="217"/>
                </a:lnTo>
                <a:lnTo>
                  <a:pt x="98" y="217"/>
                </a:lnTo>
                <a:lnTo>
                  <a:pt x="95" y="225"/>
                </a:lnTo>
                <a:lnTo>
                  <a:pt x="90" y="234"/>
                </a:lnTo>
                <a:lnTo>
                  <a:pt x="85" y="241"/>
                </a:lnTo>
                <a:lnTo>
                  <a:pt x="79" y="249"/>
                </a:lnTo>
                <a:lnTo>
                  <a:pt x="65" y="262"/>
                </a:lnTo>
                <a:lnTo>
                  <a:pt x="51" y="274"/>
                </a:lnTo>
                <a:lnTo>
                  <a:pt x="51" y="274"/>
                </a:lnTo>
                <a:lnTo>
                  <a:pt x="50" y="276"/>
                </a:lnTo>
                <a:lnTo>
                  <a:pt x="50" y="277"/>
                </a:lnTo>
                <a:lnTo>
                  <a:pt x="51" y="279"/>
                </a:lnTo>
                <a:lnTo>
                  <a:pt x="51" y="279"/>
                </a:lnTo>
                <a:lnTo>
                  <a:pt x="53" y="281"/>
                </a:lnTo>
                <a:lnTo>
                  <a:pt x="54" y="282"/>
                </a:lnTo>
                <a:lnTo>
                  <a:pt x="56" y="282"/>
                </a:lnTo>
                <a:lnTo>
                  <a:pt x="56" y="282"/>
                </a:lnTo>
                <a:lnTo>
                  <a:pt x="81" y="271"/>
                </a:lnTo>
                <a:lnTo>
                  <a:pt x="94" y="266"/>
                </a:lnTo>
                <a:lnTo>
                  <a:pt x="105" y="260"/>
                </a:lnTo>
                <a:lnTo>
                  <a:pt x="118" y="253"/>
                </a:lnTo>
                <a:lnTo>
                  <a:pt x="128" y="245"/>
                </a:lnTo>
                <a:lnTo>
                  <a:pt x="139" y="236"/>
                </a:lnTo>
                <a:lnTo>
                  <a:pt x="148" y="226"/>
                </a:lnTo>
                <a:lnTo>
                  <a:pt x="148" y="226"/>
                </a:lnTo>
                <a:lnTo>
                  <a:pt x="151" y="231"/>
                </a:lnTo>
                <a:lnTo>
                  <a:pt x="155" y="235"/>
                </a:lnTo>
                <a:lnTo>
                  <a:pt x="158" y="238"/>
                </a:lnTo>
                <a:lnTo>
                  <a:pt x="162" y="240"/>
                </a:lnTo>
                <a:lnTo>
                  <a:pt x="167" y="242"/>
                </a:lnTo>
                <a:lnTo>
                  <a:pt x="171" y="243"/>
                </a:lnTo>
                <a:lnTo>
                  <a:pt x="176" y="244"/>
                </a:lnTo>
                <a:lnTo>
                  <a:pt x="180" y="244"/>
                </a:lnTo>
                <a:lnTo>
                  <a:pt x="189" y="242"/>
                </a:lnTo>
                <a:lnTo>
                  <a:pt x="199" y="238"/>
                </a:lnTo>
                <a:lnTo>
                  <a:pt x="207" y="232"/>
                </a:lnTo>
                <a:lnTo>
                  <a:pt x="214" y="224"/>
                </a:lnTo>
                <a:lnTo>
                  <a:pt x="214" y="224"/>
                </a:lnTo>
                <a:lnTo>
                  <a:pt x="221" y="231"/>
                </a:lnTo>
                <a:lnTo>
                  <a:pt x="229" y="238"/>
                </a:lnTo>
                <a:lnTo>
                  <a:pt x="233" y="241"/>
                </a:lnTo>
                <a:lnTo>
                  <a:pt x="238" y="243"/>
                </a:lnTo>
                <a:lnTo>
                  <a:pt x="243" y="245"/>
                </a:lnTo>
                <a:lnTo>
                  <a:pt x="248" y="245"/>
                </a:lnTo>
                <a:lnTo>
                  <a:pt x="248" y="245"/>
                </a:lnTo>
                <a:lnTo>
                  <a:pt x="253" y="245"/>
                </a:lnTo>
                <a:lnTo>
                  <a:pt x="258" y="244"/>
                </a:lnTo>
                <a:lnTo>
                  <a:pt x="262" y="242"/>
                </a:lnTo>
                <a:lnTo>
                  <a:pt x="267" y="238"/>
                </a:lnTo>
                <a:lnTo>
                  <a:pt x="276" y="231"/>
                </a:lnTo>
                <a:lnTo>
                  <a:pt x="283" y="222"/>
                </a:lnTo>
                <a:lnTo>
                  <a:pt x="283" y="222"/>
                </a:lnTo>
                <a:lnTo>
                  <a:pt x="288" y="226"/>
                </a:lnTo>
                <a:lnTo>
                  <a:pt x="295" y="228"/>
                </a:lnTo>
                <a:lnTo>
                  <a:pt x="303" y="228"/>
                </a:lnTo>
                <a:lnTo>
                  <a:pt x="310" y="228"/>
                </a:lnTo>
                <a:lnTo>
                  <a:pt x="317" y="226"/>
                </a:lnTo>
                <a:lnTo>
                  <a:pt x="322" y="222"/>
                </a:lnTo>
                <a:lnTo>
                  <a:pt x="326" y="218"/>
                </a:lnTo>
                <a:lnTo>
                  <a:pt x="328" y="215"/>
                </a:lnTo>
                <a:lnTo>
                  <a:pt x="328" y="212"/>
                </a:lnTo>
                <a:lnTo>
                  <a:pt x="328" y="212"/>
                </a:lnTo>
                <a:lnTo>
                  <a:pt x="335" y="215"/>
                </a:lnTo>
                <a:lnTo>
                  <a:pt x="341" y="216"/>
                </a:lnTo>
                <a:lnTo>
                  <a:pt x="348" y="215"/>
                </a:lnTo>
                <a:lnTo>
                  <a:pt x="354" y="213"/>
                </a:lnTo>
                <a:lnTo>
                  <a:pt x="362" y="210"/>
                </a:lnTo>
                <a:lnTo>
                  <a:pt x="367" y="204"/>
                </a:lnTo>
                <a:lnTo>
                  <a:pt x="373" y="199"/>
                </a:lnTo>
                <a:lnTo>
                  <a:pt x="377" y="193"/>
                </a:lnTo>
                <a:lnTo>
                  <a:pt x="381" y="187"/>
                </a:lnTo>
                <a:lnTo>
                  <a:pt x="384" y="180"/>
                </a:lnTo>
                <a:lnTo>
                  <a:pt x="386" y="173"/>
                </a:lnTo>
                <a:lnTo>
                  <a:pt x="386" y="166"/>
                </a:lnTo>
                <a:lnTo>
                  <a:pt x="386" y="159"/>
                </a:lnTo>
                <a:lnTo>
                  <a:pt x="384" y="153"/>
                </a:lnTo>
                <a:lnTo>
                  <a:pt x="380" y="147"/>
                </a:lnTo>
                <a:lnTo>
                  <a:pt x="374" y="142"/>
                </a:lnTo>
                <a:lnTo>
                  <a:pt x="374" y="142"/>
                </a:lnTo>
                <a:lnTo>
                  <a:pt x="380" y="139"/>
                </a:lnTo>
                <a:lnTo>
                  <a:pt x="385" y="134"/>
                </a:lnTo>
                <a:lnTo>
                  <a:pt x="388" y="130"/>
                </a:lnTo>
                <a:lnTo>
                  <a:pt x="391" y="123"/>
                </a:lnTo>
                <a:lnTo>
                  <a:pt x="393" y="118"/>
                </a:lnTo>
                <a:lnTo>
                  <a:pt x="394" y="112"/>
                </a:lnTo>
                <a:lnTo>
                  <a:pt x="393" y="105"/>
                </a:lnTo>
                <a:lnTo>
                  <a:pt x="391" y="99"/>
                </a:lnTo>
                <a:lnTo>
                  <a:pt x="391" y="99"/>
                </a:lnTo>
                <a:lnTo>
                  <a:pt x="388" y="93"/>
                </a:lnTo>
                <a:lnTo>
                  <a:pt x="384" y="89"/>
                </a:lnTo>
                <a:lnTo>
                  <a:pt x="379" y="85"/>
                </a:lnTo>
                <a:lnTo>
                  <a:pt x="374" y="82"/>
                </a:lnTo>
                <a:lnTo>
                  <a:pt x="369" y="79"/>
                </a:lnTo>
                <a:lnTo>
                  <a:pt x="364" y="78"/>
                </a:lnTo>
                <a:lnTo>
                  <a:pt x="358" y="77"/>
                </a:lnTo>
                <a:lnTo>
                  <a:pt x="351" y="77"/>
                </a:lnTo>
                <a:lnTo>
                  <a:pt x="351" y="77"/>
                </a:lnTo>
                <a:lnTo>
                  <a:pt x="352" y="72"/>
                </a:lnTo>
                <a:lnTo>
                  <a:pt x="352" y="66"/>
                </a:lnTo>
                <a:lnTo>
                  <a:pt x="352" y="60"/>
                </a:lnTo>
                <a:lnTo>
                  <a:pt x="351" y="54"/>
                </a:lnTo>
                <a:lnTo>
                  <a:pt x="349" y="49"/>
                </a:lnTo>
                <a:lnTo>
                  <a:pt x="347" y="43"/>
                </a:lnTo>
                <a:lnTo>
                  <a:pt x="344" y="38"/>
                </a:lnTo>
                <a:lnTo>
                  <a:pt x="340" y="33"/>
                </a:lnTo>
                <a:lnTo>
                  <a:pt x="340" y="33"/>
                </a:lnTo>
                <a:lnTo>
                  <a:pt x="335" y="29"/>
                </a:lnTo>
                <a:lnTo>
                  <a:pt x="328" y="26"/>
                </a:lnTo>
                <a:lnTo>
                  <a:pt x="322" y="25"/>
                </a:lnTo>
                <a:lnTo>
                  <a:pt x="315" y="25"/>
                </a:lnTo>
                <a:lnTo>
                  <a:pt x="309" y="26"/>
                </a:lnTo>
                <a:lnTo>
                  <a:pt x="302" y="28"/>
                </a:lnTo>
                <a:lnTo>
                  <a:pt x="296" y="31"/>
                </a:lnTo>
                <a:lnTo>
                  <a:pt x="290" y="35"/>
                </a:lnTo>
                <a:lnTo>
                  <a:pt x="290" y="35"/>
                </a:lnTo>
                <a:lnTo>
                  <a:pt x="289" y="28"/>
                </a:lnTo>
                <a:lnTo>
                  <a:pt x="287" y="22"/>
                </a:lnTo>
                <a:lnTo>
                  <a:pt x="284" y="16"/>
                </a:lnTo>
                <a:lnTo>
                  <a:pt x="280" y="12"/>
                </a:lnTo>
                <a:lnTo>
                  <a:pt x="274" y="9"/>
                </a:lnTo>
                <a:lnTo>
                  <a:pt x="269" y="6"/>
                </a:lnTo>
                <a:lnTo>
                  <a:pt x="264" y="4"/>
                </a:lnTo>
                <a:lnTo>
                  <a:pt x="258" y="3"/>
                </a:lnTo>
                <a:lnTo>
                  <a:pt x="252" y="3"/>
                </a:lnTo>
                <a:lnTo>
                  <a:pt x="246" y="4"/>
                </a:lnTo>
                <a:lnTo>
                  <a:pt x="240" y="6"/>
                </a:lnTo>
                <a:lnTo>
                  <a:pt x="234" y="8"/>
                </a:lnTo>
                <a:lnTo>
                  <a:pt x="228" y="11"/>
                </a:lnTo>
                <a:lnTo>
                  <a:pt x="223" y="14"/>
                </a:lnTo>
                <a:lnTo>
                  <a:pt x="218" y="19"/>
                </a:lnTo>
                <a:lnTo>
                  <a:pt x="214" y="24"/>
                </a:lnTo>
                <a:lnTo>
                  <a:pt x="214" y="24"/>
                </a:lnTo>
                <a:lnTo>
                  <a:pt x="208" y="14"/>
                </a:lnTo>
                <a:lnTo>
                  <a:pt x="205" y="10"/>
                </a:lnTo>
                <a:lnTo>
                  <a:pt x="201" y="6"/>
                </a:lnTo>
                <a:lnTo>
                  <a:pt x="196" y="3"/>
                </a:lnTo>
                <a:lnTo>
                  <a:pt x="190" y="1"/>
                </a:lnTo>
                <a:lnTo>
                  <a:pt x="185" y="0"/>
                </a:lnTo>
                <a:lnTo>
                  <a:pt x="179" y="0"/>
                </a:lnTo>
                <a:lnTo>
                  <a:pt x="179" y="0"/>
                </a:lnTo>
                <a:lnTo>
                  <a:pt x="173" y="2"/>
                </a:lnTo>
                <a:lnTo>
                  <a:pt x="168" y="4"/>
                </a:lnTo>
                <a:lnTo>
                  <a:pt x="163" y="7"/>
                </a:lnTo>
                <a:lnTo>
                  <a:pt x="159" y="11"/>
                </a:lnTo>
                <a:lnTo>
                  <a:pt x="155" y="15"/>
                </a:lnTo>
                <a:lnTo>
                  <a:pt x="152" y="20"/>
                </a:lnTo>
                <a:lnTo>
                  <a:pt x="149" y="25"/>
                </a:lnTo>
                <a:lnTo>
                  <a:pt x="147" y="30"/>
                </a:lnTo>
                <a:lnTo>
                  <a:pt x="147" y="30"/>
                </a:lnTo>
                <a:lnTo>
                  <a:pt x="143" y="25"/>
                </a:lnTo>
                <a:lnTo>
                  <a:pt x="139" y="21"/>
                </a:lnTo>
                <a:lnTo>
                  <a:pt x="134" y="18"/>
                </a:lnTo>
                <a:lnTo>
                  <a:pt x="129" y="16"/>
                </a:lnTo>
                <a:lnTo>
                  <a:pt x="123" y="14"/>
                </a:lnTo>
                <a:lnTo>
                  <a:pt x="118" y="13"/>
                </a:lnTo>
                <a:lnTo>
                  <a:pt x="110" y="14"/>
                </a:lnTo>
                <a:lnTo>
                  <a:pt x="104" y="15"/>
                </a:lnTo>
                <a:lnTo>
                  <a:pt x="104" y="15"/>
                </a:lnTo>
                <a:lnTo>
                  <a:pt x="97" y="18"/>
                </a:lnTo>
                <a:lnTo>
                  <a:pt x="91" y="23"/>
                </a:lnTo>
                <a:lnTo>
                  <a:pt x="86" y="28"/>
                </a:lnTo>
                <a:lnTo>
                  <a:pt x="82" y="33"/>
                </a:lnTo>
                <a:lnTo>
                  <a:pt x="80" y="40"/>
                </a:lnTo>
                <a:lnTo>
                  <a:pt x="78" y="46"/>
                </a:lnTo>
                <a:lnTo>
                  <a:pt x="76" y="62"/>
                </a:lnTo>
                <a:lnTo>
                  <a:pt x="76" y="62"/>
                </a:lnTo>
                <a:lnTo>
                  <a:pt x="70" y="55"/>
                </a:lnTo>
                <a:lnTo>
                  <a:pt x="64" y="49"/>
                </a:lnTo>
                <a:lnTo>
                  <a:pt x="57" y="44"/>
                </a:lnTo>
                <a:lnTo>
                  <a:pt x="50" y="41"/>
                </a:lnTo>
                <a:lnTo>
                  <a:pt x="42" y="39"/>
                </a:lnTo>
                <a:lnTo>
                  <a:pt x="34" y="40"/>
                </a:lnTo>
                <a:lnTo>
                  <a:pt x="29" y="41"/>
                </a:lnTo>
                <a:lnTo>
                  <a:pt x="25" y="43"/>
                </a:lnTo>
                <a:lnTo>
                  <a:pt x="21" y="46"/>
                </a:lnTo>
                <a:lnTo>
                  <a:pt x="18" y="50"/>
                </a:lnTo>
                <a:lnTo>
                  <a:pt x="18" y="50"/>
                </a:lnTo>
                <a:lnTo>
                  <a:pt x="13" y="56"/>
                </a:lnTo>
                <a:lnTo>
                  <a:pt x="11" y="62"/>
                </a:lnTo>
                <a:lnTo>
                  <a:pt x="10" y="67"/>
                </a:lnTo>
                <a:lnTo>
                  <a:pt x="11" y="73"/>
                </a:lnTo>
                <a:lnTo>
                  <a:pt x="14" y="79"/>
                </a:lnTo>
                <a:lnTo>
                  <a:pt x="17" y="84"/>
                </a:lnTo>
                <a:lnTo>
                  <a:pt x="21" y="89"/>
                </a:lnTo>
                <a:lnTo>
                  <a:pt x="27" y="93"/>
                </a:lnTo>
                <a:lnTo>
                  <a:pt x="27" y="93"/>
                </a:lnTo>
                <a:close/>
                <a:moveTo>
                  <a:pt x="20" y="66"/>
                </a:moveTo>
                <a:lnTo>
                  <a:pt x="20" y="66"/>
                </a:lnTo>
                <a:lnTo>
                  <a:pt x="20" y="66"/>
                </a:lnTo>
                <a:lnTo>
                  <a:pt x="20" y="66"/>
                </a:lnTo>
                <a:lnTo>
                  <a:pt x="37" y="54"/>
                </a:lnTo>
                <a:lnTo>
                  <a:pt x="37" y="54"/>
                </a:lnTo>
                <a:lnTo>
                  <a:pt x="42" y="50"/>
                </a:lnTo>
                <a:lnTo>
                  <a:pt x="37" y="56"/>
                </a:lnTo>
                <a:lnTo>
                  <a:pt x="37" y="56"/>
                </a:lnTo>
                <a:lnTo>
                  <a:pt x="28" y="63"/>
                </a:lnTo>
                <a:lnTo>
                  <a:pt x="20" y="70"/>
                </a:lnTo>
                <a:lnTo>
                  <a:pt x="20" y="70"/>
                </a:lnTo>
                <a:lnTo>
                  <a:pt x="20" y="66"/>
                </a:lnTo>
                <a:lnTo>
                  <a:pt x="20" y="66"/>
                </a:lnTo>
                <a:close/>
                <a:moveTo>
                  <a:pt x="52" y="51"/>
                </a:moveTo>
                <a:lnTo>
                  <a:pt x="52" y="51"/>
                </a:lnTo>
                <a:lnTo>
                  <a:pt x="46" y="55"/>
                </a:lnTo>
                <a:lnTo>
                  <a:pt x="39" y="59"/>
                </a:lnTo>
                <a:lnTo>
                  <a:pt x="39" y="59"/>
                </a:lnTo>
                <a:lnTo>
                  <a:pt x="29" y="66"/>
                </a:lnTo>
                <a:lnTo>
                  <a:pt x="24" y="69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6" y="66"/>
                </a:lnTo>
                <a:lnTo>
                  <a:pt x="33" y="61"/>
                </a:lnTo>
                <a:lnTo>
                  <a:pt x="39" y="56"/>
                </a:lnTo>
                <a:lnTo>
                  <a:pt x="45" y="49"/>
                </a:lnTo>
                <a:lnTo>
                  <a:pt x="45" y="49"/>
                </a:lnTo>
                <a:lnTo>
                  <a:pt x="49" y="50"/>
                </a:lnTo>
                <a:lnTo>
                  <a:pt x="52" y="51"/>
                </a:lnTo>
                <a:lnTo>
                  <a:pt x="52" y="51"/>
                </a:lnTo>
                <a:close/>
                <a:moveTo>
                  <a:pt x="67" y="71"/>
                </a:moveTo>
                <a:lnTo>
                  <a:pt x="67" y="71"/>
                </a:lnTo>
                <a:lnTo>
                  <a:pt x="62" y="76"/>
                </a:lnTo>
                <a:lnTo>
                  <a:pt x="56" y="81"/>
                </a:lnTo>
                <a:lnTo>
                  <a:pt x="49" y="86"/>
                </a:lnTo>
                <a:lnTo>
                  <a:pt x="43" y="92"/>
                </a:lnTo>
                <a:lnTo>
                  <a:pt x="43" y="92"/>
                </a:lnTo>
                <a:lnTo>
                  <a:pt x="39" y="90"/>
                </a:lnTo>
                <a:lnTo>
                  <a:pt x="34" y="88"/>
                </a:lnTo>
                <a:lnTo>
                  <a:pt x="34" y="88"/>
                </a:lnTo>
                <a:lnTo>
                  <a:pt x="42" y="84"/>
                </a:lnTo>
                <a:lnTo>
                  <a:pt x="51" y="79"/>
                </a:lnTo>
                <a:lnTo>
                  <a:pt x="51" y="79"/>
                </a:lnTo>
                <a:lnTo>
                  <a:pt x="59" y="74"/>
                </a:lnTo>
                <a:lnTo>
                  <a:pt x="59" y="74"/>
                </a:lnTo>
                <a:lnTo>
                  <a:pt x="64" y="71"/>
                </a:lnTo>
                <a:lnTo>
                  <a:pt x="67" y="70"/>
                </a:lnTo>
                <a:lnTo>
                  <a:pt x="68" y="70"/>
                </a:lnTo>
                <a:lnTo>
                  <a:pt x="67" y="71"/>
                </a:lnTo>
                <a:lnTo>
                  <a:pt x="67" y="71"/>
                </a:lnTo>
                <a:close/>
                <a:moveTo>
                  <a:pt x="74" y="77"/>
                </a:moveTo>
                <a:lnTo>
                  <a:pt x="74" y="77"/>
                </a:lnTo>
                <a:lnTo>
                  <a:pt x="68" y="80"/>
                </a:lnTo>
                <a:lnTo>
                  <a:pt x="61" y="84"/>
                </a:lnTo>
                <a:lnTo>
                  <a:pt x="61" y="84"/>
                </a:lnTo>
                <a:lnTo>
                  <a:pt x="52" y="90"/>
                </a:lnTo>
                <a:lnTo>
                  <a:pt x="52" y="90"/>
                </a:lnTo>
                <a:lnTo>
                  <a:pt x="47" y="93"/>
                </a:lnTo>
                <a:lnTo>
                  <a:pt x="47" y="93"/>
                </a:lnTo>
                <a:lnTo>
                  <a:pt x="47" y="93"/>
                </a:lnTo>
                <a:lnTo>
                  <a:pt x="47" y="93"/>
                </a:lnTo>
                <a:lnTo>
                  <a:pt x="46" y="92"/>
                </a:lnTo>
                <a:lnTo>
                  <a:pt x="46" y="92"/>
                </a:lnTo>
                <a:lnTo>
                  <a:pt x="47" y="91"/>
                </a:lnTo>
                <a:lnTo>
                  <a:pt x="47" y="91"/>
                </a:lnTo>
                <a:lnTo>
                  <a:pt x="52" y="86"/>
                </a:lnTo>
                <a:lnTo>
                  <a:pt x="59" y="81"/>
                </a:lnTo>
                <a:lnTo>
                  <a:pt x="66" y="75"/>
                </a:lnTo>
                <a:lnTo>
                  <a:pt x="71" y="69"/>
                </a:lnTo>
                <a:lnTo>
                  <a:pt x="71" y="69"/>
                </a:lnTo>
                <a:lnTo>
                  <a:pt x="74" y="77"/>
                </a:lnTo>
                <a:lnTo>
                  <a:pt x="74" y="77"/>
                </a:lnTo>
                <a:close/>
                <a:moveTo>
                  <a:pt x="86" y="50"/>
                </a:moveTo>
                <a:lnTo>
                  <a:pt x="86" y="50"/>
                </a:lnTo>
                <a:lnTo>
                  <a:pt x="105" y="37"/>
                </a:lnTo>
                <a:lnTo>
                  <a:pt x="105" y="37"/>
                </a:lnTo>
                <a:lnTo>
                  <a:pt x="114" y="33"/>
                </a:lnTo>
                <a:lnTo>
                  <a:pt x="122" y="30"/>
                </a:lnTo>
                <a:lnTo>
                  <a:pt x="122" y="30"/>
                </a:lnTo>
                <a:lnTo>
                  <a:pt x="116" y="34"/>
                </a:lnTo>
                <a:lnTo>
                  <a:pt x="108" y="40"/>
                </a:lnTo>
                <a:lnTo>
                  <a:pt x="108" y="40"/>
                </a:lnTo>
                <a:lnTo>
                  <a:pt x="96" y="49"/>
                </a:lnTo>
                <a:lnTo>
                  <a:pt x="84" y="59"/>
                </a:lnTo>
                <a:lnTo>
                  <a:pt x="84" y="59"/>
                </a:lnTo>
                <a:lnTo>
                  <a:pt x="86" y="50"/>
                </a:lnTo>
                <a:lnTo>
                  <a:pt x="86" y="50"/>
                </a:lnTo>
                <a:close/>
                <a:moveTo>
                  <a:pt x="142" y="38"/>
                </a:moveTo>
                <a:lnTo>
                  <a:pt x="142" y="38"/>
                </a:lnTo>
                <a:lnTo>
                  <a:pt x="144" y="42"/>
                </a:lnTo>
                <a:lnTo>
                  <a:pt x="144" y="42"/>
                </a:lnTo>
                <a:lnTo>
                  <a:pt x="136" y="48"/>
                </a:lnTo>
                <a:lnTo>
                  <a:pt x="128" y="53"/>
                </a:lnTo>
                <a:lnTo>
                  <a:pt x="110" y="61"/>
                </a:lnTo>
                <a:lnTo>
                  <a:pt x="110" y="61"/>
                </a:lnTo>
                <a:lnTo>
                  <a:pt x="83" y="76"/>
                </a:lnTo>
                <a:lnTo>
                  <a:pt x="83" y="76"/>
                </a:lnTo>
                <a:lnTo>
                  <a:pt x="83" y="75"/>
                </a:lnTo>
                <a:lnTo>
                  <a:pt x="83" y="75"/>
                </a:lnTo>
                <a:lnTo>
                  <a:pt x="111" y="57"/>
                </a:lnTo>
                <a:lnTo>
                  <a:pt x="111" y="57"/>
                </a:lnTo>
                <a:lnTo>
                  <a:pt x="130" y="44"/>
                </a:lnTo>
                <a:lnTo>
                  <a:pt x="130" y="44"/>
                </a:lnTo>
                <a:lnTo>
                  <a:pt x="133" y="42"/>
                </a:lnTo>
                <a:lnTo>
                  <a:pt x="133" y="42"/>
                </a:lnTo>
                <a:lnTo>
                  <a:pt x="142" y="38"/>
                </a:lnTo>
                <a:lnTo>
                  <a:pt x="142" y="38"/>
                </a:lnTo>
                <a:close/>
                <a:moveTo>
                  <a:pt x="195" y="13"/>
                </a:moveTo>
                <a:lnTo>
                  <a:pt x="195" y="13"/>
                </a:lnTo>
                <a:lnTo>
                  <a:pt x="193" y="13"/>
                </a:lnTo>
                <a:lnTo>
                  <a:pt x="193" y="13"/>
                </a:lnTo>
                <a:lnTo>
                  <a:pt x="175" y="23"/>
                </a:lnTo>
                <a:lnTo>
                  <a:pt x="165" y="28"/>
                </a:lnTo>
                <a:lnTo>
                  <a:pt x="156" y="32"/>
                </a:lnTo>
                <a:lnTo>
                  <a:pt x="156" y="32"/>
                </a:lnTo>
                <a:lnTo>
                  <a:pt x="157" y="29"/>
                </a:lnTo>
                <a:lnTo>
                  <a:pt x="157" y="29"/>
                </a:lnTo>
                <a:lnTo>
                  <a:pt x="169" y="21"/>
                </a:lnTo>
                <a:lnTo>
                  <a:pt x="169" y="21"/>
                </a:lnTo>
                <a:lnTo>
                  <a:pt x="178" y="15"/>
                </a:lnTo>
                <a:lnTo>
                  <a:pt x="187" y="9"/>
                </a:lnTo>
                <a:lnTo>
                  <a:pt x="187" y="9"/>
                </a:lnTo>
                <a:lnTo>
                  <a:pt x="191" y="11"/>
                </a:lnTo>
                <a:lnTo>
                  <a:pt x="195" y="13"/>
                </a:lnTo>
                <a:lnTo>
                  <a:pt x="195" y="13"/>
                </a:lnTo>
                <a:close/>
                <a:moveTo>
                  <a:pt x="201" y="19"/>
                </a:moveTo>
                <a:lnTo>
                  <a:pt x="201" y="19"/>
                </a:lnTo>
                <a:lnTo>
                  <a:pt x="154" y="48"/>
                </a:lnTo>
                <a:lnTo>
                  <a:pt x="107" y="76"/>
                </a:lnTo>
                <a:lnTo>
                  <a:pt x="107" y="76"/>
                </a:lnTo>
                <a:lnTo>
                  <a:pt x="83" y="90"/>
                </a:lnTo>
                <a:lnTo>
                  <a:pt x="59" y="102"/>
                </a:lnTo>
                <a:lnTo>
                  <a:pt x="36" y="116"/>
                </a:lnTo>
                <a:lnTo>
                  <a:pt x="23" y="123"/>
                </a:lnTo>
                <a:lnTo>
                  <a:pt x="12" y="132"/>
                </a:lnTo>
                <a:lnTo>
                  <a:pt x="12" y="132"/>
                </a:lnTo>
                <a:lnTo>
                  <a:pt x="12" y="133"/>
                </a:lnTo>
                <a:lnTo>
                  <a:pt x="12" y="133"/>
                </a:lnTo>
                <a:lnTo>
                  <a:pt x="12" y="134"/>
                </a:lnTo>
                <a:lnTo>
                  <a:pt x="13" y="134"/>
                </a:lnTo>
                <a:lnTo>
                  <a:pt x="13" y="134"/>
                </a:lnTo>
                <a:lnTo>
                  <a:pt x="24" y="125"/>
                </a:lnTo>
                <a:lnTo>
                  <a:pt x="37" y="118"/>
                </a:lnTo>
                <a:lnTo>
                  <a:pt x="61" y="104"/>
                </a:lnTo>
                <a:lnTo>
                  <a:pt x="84" y="91"/>
                </a:lnTo>
                <a:lnTo>
                  <a:pt x="108" y="78"/>
                </a:lnTo>
                <a:lnTo>
                  <a:pt x="108" y="78"/>
                </a:lnTo>
                <a:lnTo>
                  <a:pt x="155" y="51"/>
                </a:lnTo>
                <a:lnTo>
                  <a:pt x="155" y="51"/>
                </a:lnTo>
                <a:lnTo>
                  <a:pt x="178" y="36"/>
                </a:lnTo>
                <a:lnTo>
                  <a:pt x="189" y="29"/>
                </a:lnTo>
                <a:lnTo>
                  <a:pt x="199" y="22"/>
                </a:lnTo>
                <a:lnTo>
                  <a:pt x="199" y="22"/>
                </a:lnTo>
                <a:lnTo>
                  <a:pt x="188" y="30"/>
                </a:lnTo>
                <a:lnTo>
                  <a:pt x="177" y="37"/>
                </a:lnTo>
                <a:lnTo>
                  <a:pt x="155" y="51"/>
                </a:lnTo>
                <a:lnTo>
                  <a:pt x="155" y="51"/>
                </a:lnTo>
                <a:lnTo>
                  <a:pt x="130" y="67"/>
                </a:lnTo>
                <a:lnTo>
                  <a:pt x="104" y="82"/>
                </a:lnTo>
                <a:lnTo>
                  <a:pt x="104" y="82"/>
                </a:lnTo>
                <a:lnTo>
                  <a:pt x="78" y="97"/>
                </a:lnTo>
                <a:lnTo>
                  <a:pt x="53" y="113"/>
                </a:lnTo>
                <a:lnTo>
                  <a:pt x="53" y="113"/>
                </a:lnTo>
                <a:lnTo>
                  <a:pt x="33" y="125"/>
                </a:lnTo>
                <a:lnTo>
                  <a:pt x="22" y="133"/>
                </a:lnTo>
                <a:lnTo>
                  <a:pt x="13" y="140"/>
                </a:lnTo>
                <a:lnTo>
                  <a:pt x="13" y="140"/>
                </a:lnTo>
                <a:lnTo>
                  <a:pt x="10" y="134"/>
                </a:lnTo>
                <a:lnTo>
                  <a:pt x="10" y="134"/>
                </a:lnTo>
                <a:lnTo>
                  <a:pt x="10" y="133"/>
                </a:lnTo>
                <a:lnTo>
                  <a:pt x="10" y="133"/>
                </a:lnTo>
                <a:lnTo>
                  <a:pt x="20" y="124"/>
                </a:lnTo>
                <a:lnTo>
                  <a:pt x="33" y="116"/>
                </a:lnTo>
                <a:lnTo>
                  <a:pt x="56" y="102"/>
                </a:lnTo>
                <a:lnTo>
                  <a:pt x="80" y="89"/>
                </a:lnTo>
                <a:lnTo>
                  <a:pt x="104" y="75"/>
                </a:lnTo>
                <a:lnTo>
                  <a:pt x="104" y="75"/>
                </a:lnTo>
                <a:lnTo>
                  <a:pt x="155" y="42"/>
                </a:lnTo>
                <a:lnTo>
                  <a:pt x="155" y="42"/>
                </a:lnTo>
                <a:lnTo>
                  <a:pt x="176" y="29"/>
                </a:lnTo>
                <a:lnTo>
                  <a:pt x="186" y="22"/>
                </a:lnTo>
                <a:lnTo>
                  <a:pt x="197" y="15"/>
                </a:lnTo>
                <a:lnTo>
                  <a:pt x="197" y="15"/>
                </a:lnTo>
                <a:lnTo>
                  <a:pt x="201" y="19"/>
                </a:lnTo>
                <a:lnTo>
                  <a:pt x="201" y="19"/>
                </a:lnTo>
                <a:close/>
                <a:moveTo>
                  <a:pt x="207" y="28"/>
                </a:moveTo>
                <a:lnTo>
                  <a:pt x="207" y="28"/>
                </a:lnTo>
                <a:lnTo>
                  <a:pt x="196" y="34"/>
                </a:lnTo>
                <a:lnTo>
                  <a:pt x="185" y="40"/>
                </a:lnTo>
                <a:lnTo>
                  <a:pt x="166" y="53"/>
                </a:lnTo>
                <a:lnTo>
                  <a:pt x="166" y="53"/>
                </a:lnTo>
                <a:lnTo>
                  <a:pt x="140" y="68"/>
                </a:lnTo>
                <a:lnTo>
                  <a:pt x="115" y="82"/>
                </a:lnTo>
                <a:lnTo>
                  <a:pt x="115" y="82"/>
                </a:lnTo>
                <a:lnTo>
                  <a:pt x="65" y="108"/>
                </a:lnTo>
                <a:lnTo>
                  <a:pt x="65" y="108"/>
                </a:lnTo>
                <a:lnTo>
                  <a:pt x="41" y="122"/>
                </a:lnTo>
                <a:lnTo>
                  <a:pt x="41" y="122"/>
                </a:lnTo>
                <a:lnTo>
                  <a:pt x="38" y="124"/>
                </a:lnTo>
                <a:lnTo>
                  <a:pt x="38" y="124"/>
                </a:lnTo>
                <a:lnTo>
                  <a:pt x="57" y="112"/>
                </a:lnTo>
                <a:lnTo>
                  <a:pt x="76" y="101"/>
                </a:lnTo>
                <a:lnTo>
                  <a:pt x="115" y="78"/>
                </a:lnTo>
                <a:lnTo>
                  <a:pt x="115" y="78"/>
                </a:lnTo>
                <a:lnTo>
                  <a:pt x="160" y="52"/>
                </a:lnTo>
                <a:lnTo>
                  <a:pt x="182" y="37"/>
                </a:lnTo>
                <a:lnTo>
                  <a:pt x="192" y="30"/>
                </a:lnTo>
                <a:lnTo>
                  <a:pt x="203" y="21"/>
                </a:lnTo>
                <a:lnTo>
                  <a:pt x="203" y="21"/>
                </a:lnTo>
                <a:lnTo>
                  <a:pt x="207" y="28"/>
                </a:lnTo>
                <a:lnTo>
                  <a:pt x="207" y="28"/>
                </a:lnTo>
                <a:close/>
                <a:moveTo>
                  <a:pt x="244" y="19"/>
                </a:moveTo>
                <a:lnTo>
                  <a:pt x="244" y="19"/>
                </a:lnTo>
                <a:lnTo>
                  <a:pt x="252" y="15"/>
                </a:lnTo>
                <a:lnTo>
                  <a:pt x="255" y="13"/>
                </a:lnTo>
                <a:lnTo>
                  <a:pt x="255" y="13"/>
                </a:lnTo>
                <a:lnTo>
                  <a:pt x="241" y="22"/>
                </a:lnTo>
                <a:lnTo>
                  <a:pt x="241" y="22"/>
                </a:lnTo>
                <a:lnTo>
                  <a:pt x="209" y="44"/>
                </a:lnTo>
                <a:lnTo>
                  <a:pt x="209" y="44"/>
                </a:lnTo>
                <a:lnTo>
                  <a:pt x="177" y="63"/>
                </a:lnTo>
                <a:lnTo>
                  <a:pt x="146" y="81"/>
                </a:lnTo>
                <a:lnTo>
                  <a:pt x="146" y="81"/>
                </a:lnTo>
                <a:lnTo>
                  <a:pt x="115" y="98"/>
                </a:lnTo>
                <a:lnTo>
                  <a:pt x="84" y="116"/>
                </a:lnTo>
                <a:lnTo>
                  <a:pt x="84" y="116"/>
                </a:lnTo>
                <a:lnTo>
                  <a:pt x="70" y="124"/>
                </a:lnTo>
                <a:lnTo>
                  <a:pt x="56" y="134"/>
                </a:lnTo>
                <a:lnTo>
                  <a:pt x="43" y="143"/>
                </a:lnTo>
                <a:lnTo>
                  <a:pt x="28" y="152"/>
                </a:lnTo>
                <a:lnTo>
                  <a:pt x="28" y="152"/>
                </a:lnTo>
                <a:lnTo>
                  <a:pt x="21" y="148"/>
                </a:lnTo>
                <a:lnTo>
                  <a:pt x="21" y="148"/>
                </a:lnTo>
                <a:lnTo>
                  <a:pt x="27" y="146"/>
                </a:lnTo>
                <a:lnTo>
                  <a:pt x="34" y="144"/>
                </a:lnTo>
                <a:lnTo>
                  <a:pt x="45" y="137"/>
                </a:lnTo>
                <a:lnTo>
                  <a:pt x="56" y="130"/>
                </a:lnTo>
                <a:lnTo>
                  <a:pt x="66" y="123"/>
                </a:lnTo>
                <a:lnTo>
                  <a:pt x="66" y="123"/>
                </a:lnTo>
                <a:lnTo>
                  <a:pt x="97" y="106"/>
                </a:lnTo>
                <a:lnTo>
                  <a:pt x="128" y="90"/>
                </a:lnTo>
                <a:lnTo>
                  <a:pt x="128" y="90"/>
                </a:lnTo>
                <a:lnTo>
                  <a:pt x="159" y="73"/>
                </a:lnTo>
                <a:lnTo>
                  <a:pt x="175" y="64"/>
                </a:lnTo>
                <a:lnTo>
                  <a:pt x="190" y="55"/>
                </a:lnTo>
                <a:lnTo>
                  <a:pt x="190" y="55"/>
                </a:lnTo>
                <a:lnTo>
                  <a:pt x="217" y="36"/>
                </a:lnTo>
                <a:lnTo>
                  <a:pt x="230" y="27"/>
                </a:lnTo>
                <a:lnTo>
                  <a:pt x="244" y="19"/>
                </a:lnTo>
                <a:lnTo>
                  <a:pt x="244" y="19"/>
                </a:lnTo>
                <a:close/>
                <a:moveTo>
                  <a:pt x="272" y="17"/>
                </a:moveTo>
                <a:lnTo>
                  <a:pt x="272" y="17"/>
                </a:lnTo>
                <a:lnTo>
                  <a:pt x="251" y="30"/>
                </a:lnTo>
                <a:lnTo>
                  <a:pt x="230" y="43"/>
                </a:lnTo>
                <a:lnTo>
                  <a:pt x="210" y="57"/>
                </a:lnTo>
                <a:lnTo>
                  <a:pt x="189" y="70"/>
                </a:lnTo>
                <a:lnTo>
                  <a:pt x="189" y="70"/>
                </a:lnTo>
                <a:lnTo>
                  <a:pt x="172" y="79"/>
                </a:lnTo>
                <a:lnTo>
                  <a:pt x="172" y="79"/>
                </a:lnTo>
                <a:lnTo>
                  <a:pt x="162" y="84"/>
                </a:lnTo>
                <a:lnTo>
                  <a:pt x="162" y="84"/>
                </a:lnTo>
                <a:lnTo>
                  <a:pt x="134" y="98"/>
                </a:lnTo>
                <a:lnTo>
                  <a:pt x="104" y="113"/>
                </a:lnTo>
                <a:lnTo>
                  <a:pt x="47" y="143"/>
                </a:lnTo>
                <a:lnTo>
                  <a:pt x="47" y="143"/>
                </a:lnTo>
                <a:lnTo>
                  <a:pt x="49" y="141"/>
                </a:lnTo>
                <a:lnTo>
                  <a:pt x="49" y="141"/>
                </a:lnTo>
                <a:lnTo>
                  <a:pt x="76" y="123"/>
                </a:lnTo>
                <a:lnTo>
                  <a:pt x="76" y="123"/>
                </a:lnTo>
                <a:lnTo>
                  <a:pt x="106" y="105"/>
                </a:lnTo>
                <a:lnTo>
                  <a:pt x="138" y="88"/>
                </a:lnTo>
                <a:lnTo>
                  <a:pt x="138" y="88"/>
                </a:lnTo>
                <a:lnTo>
                  <a:pt x="169" y="71"/>
                </a:lnTo>
                <a:lnTo>
                  <a:pt x="200" y="52"/>
                </a:lnTo>
                <a:lnTo>
                  <a:pt x="230" y="32"/>
                </a:lnTo>
                <a:lnTo>
                  <a:pt x="260" y="12"/>
                </a:lnTo>
                <a:lnTo>
                  <a:pt x="260" y="12"/>
                </a:lnTo>
                <a:lnTo>
                  <a:pt x="266" y="14"/>
                </a:lnTo>
                <a:lnTo>
                  <a:pt x="272" y="17"/>
                </a:lnTo>
                <a:lnTo>
                  <a:pt x="272" y="17"/>
                </a:lnTo>
                <a:close/>
                <a:moveTo>
                  <a:pt x="281" y="41"/>
                </a:moveTo>
                <a:lnTo>
                  <a:pt x="281" y="41"/>
                </a:lnTo>
                <a:lnTo>
                  <a:pt x="281" y="42"/>
                </a:lnTo>
                <a:lnTo>
                  <a:pt x="282" y="43"/>
                </a:lnTo>
                <a:lnTo>
                  <a:pt x="282" y="43"/>
                </a:lnTo>
                <a:lnTo>
                  <a:pt x="276" y="48"/>
                </a:lnTo>
                <a:lnTo>
                  <a:pt x="276" y="48"/>
                </a:lnTo>
                <a:lnTo>
                  <a:pt x="274" y="49"/>
                </a:lnTo>
                <a:lnTo>
                  <a:pt x="274" y="49"/>
                </a:lnTo>
                <a:lnTo>
                  <a:pt x="262" y="56"/>
                </a:lnTo>
                <a:lnTo>
                  <a:pt x="249" y="62"/>
                </a:lnTo>
                <a:lnTo>
                  <a:pt x="249" y="62"/>
                </a:lnTo>
                <a:lnTo>
                  <a:pt x="219" y="78"/>
                </a:lnTo>
                <a:lnTo>
                  <a:pt x="204" y="87"/>
                </a:lnTo>
                <a:lnTo>
                  <a:pt x="188" y="95"/>
                </a:lnTo>
                <a:lnTo>
                  <a:pt x="188" y="95"/>
                </a:lnTo>
                <a:lnTo>
                  <a:pt x="128" y="124"/>
                </a:lnTo>
                <a:lnTo>
                  <a:pt x="98" y="141"/>
                </a:lnTo>
                <a:lnTo>
                  <a:pt x="69" y="157"/>
                </a:lnTo>
                <a:lnTo>
                  <a:pt x="69" y="157"/>
                </a:lnTo>
                <a:lnTo>
                  <a:pt x="59" y="164"/>
                </a:lnTo>
                <a:lnTo>
                  <a:pt x="49" y="171"/>
                </a:lnTo>
                <a:lnTo>
                  <a:pt x="49" y="171"/>
                </a:lnTo>
                <a:lnTo>
                  <a:pt x="40" y="178"/>
                </a:lnTo>
                <a:lnTo>
                  <a:pt x="40" y="178"/>
                </a:lnTo>
                <a:lnTo>
                  <a:pt x="47" y="171"/>
                </a:lnTo>
                <a:lnTo>
                  <a:pt x="54" y="164"/>
                </a:lnTo>
                <a:lnTo>
                  <a:pt x="54" y="164"/>
                </a:lnTo>
                <a:lnTo>
                  <a:pt x="55" y="164"/>
                </a:lnTo>
                <a:lnTo>
                  <a:pt x="55" y="164"/>
                </a:lnTo>
                <a:lnTo>
                  <a:pt x="57" y="162"/>
                </a:lnTo>
                <a:lnTo>
                  <a:pt x="57" y="162"/>
                </a:lnTo>
                <a:lnTo>
                  <a:pt x="72" y="151"/>
                </a:lnTo>
                <a:lnTo>
                  <a:pt x="87" y="141"/>
                </a:lnTo>
                <a:lnTo>
                  <a:pt x="87" y="141"/>
                </a:lnTo>
                <a:lnTo>
                  <a:pt x="130" y="115"/>
                </a:lnTo>
                <a:lnTo>
                  <a:pt x="173" y="90"/>
                </a:lnTo>
                <a:lnTo>
                  <a:pt x="173" y="90"/>
                </a:lnTo>
                <a:lnTo>
                  <a:pt x="228" y="64"/>
                </a:lnTo>
                <a:lnTo>
                  <a:pt x="254" y="50"/>
                </a:lnTo>
                <a:lnTo>
                  <a:pt x="281" y="33"/>
                </a:lnTo>
                <a:lnTo>
                  <a:pt x="281" y="33"/>
                </a:lnTo>
                <a:lnTo>
                  <a:pt x="281" y="41"/>
                </a:lnTo>
                <a:lnTo>
                  <a:pt x="281" y="41"/>
                </a:lnTo>
                <a:close/>
                <a:moveTo>
                  <a:pt x="50" y="186"/>
                </a:moveTo>
                <a:lnTo>
                  <a:pt x="50" y="186"/>
                </a:lnTo>
                <a:lnTo>
                  <a:pt x="66" y="175"/>
                </a:lnTo>
                <a:lnTo>
                  <a:pt x="83" y="166"/>
                </a:lnTo>
                <a:lnTo>
                  <a:pt x="118" y="148"/>
                </a:lnTo>
                <a:lnTo>
                  <a:pt x="118" y="148"/>
                </a:lnTo>
                <a:lnTo>
                  <a:pt x="154" y="127"/>
                </a:lnTo>
                <a:lnTo>
                  <a:pt x="190" y="108"/>
                </a:lnTo>
                <a:lnTo>
                  <a:pt x="190" y="108"/>
                </a:lnTo>
                <a:lnTo>
                  <a:pt x="262" y="75"/>
                </a:lnTo>
                <a:lnTo>
                  <a:pt x="262" y="75"/>
                </a:lnTo>
                <a:lnTo>
                  <a:pt x="276" y="68"/>
                </a:lnTo>
                <a:lnTo>
                  <a:pt x="288" y="61"/>
                </a:lnTo>
                <a:lnTo>
                  <a:pt x="313" y="46"/>
                </a:lnTo>
                <a:lnTo>
                  <a:pt x="313" y="46"/>
                </a:lnTo>
                <a:lnTo>
                  <a:pt x="303" y="54"/>
                </a:lnTo>
                <a:lnTo>
                  <a:pt x="303" y="54"/>
                </a:lnTo>
                <a:lnTo>
                  <a:pt x="286" y="65"/>
                </a:lnTo>
                <a:lnTo>
                  <a:pt x="268" y="74"/>
                </a:lnTo>
                <a:lnTo>
                  <a:pt x="268" y="74"/>
                </a:lnTo>
                <a:lnTo>
                  <a:pt x="247" y="85"/>
                </a:lnTo>
                <a:lnTo>
                  <a:pt x="226" y="95"/>
                </a:lnTo>
                <a:lnTo>
                  <a:pt x="183" y="116"/>
                </a:lnTo>
                <a:lnTo>
                  <a:pt x="183" y="116"/>
                </a:lnTo>
                <a:lnTo>
                  <a:pt x="100" y="161"/>
                </a:lnTo>
                <a:lnTo>
                  <a:pt x="100" y="161"/>
                </a:lnTo>
                <a:lnTo>
                  <a:pt x="84" y="169"/>
                </a:lnTo>
                <a:lnTo>
                  <a:pt x="68" y="179"/>
                </a:lnTo>
                <a:lnTo>
                  <a:pt x="53" y="189"/>
                </a:lnTo>
                <a:lnTo>
                  <a:pt x="38" y="200"/>
                </a:lnTo>
                <a:lnTo>
                  <a:pt x="38" y="200"/>
                </a:lnTo>
                <a:lnTo>
                  <a:pt x="35" y="196"/>
                </a:lnTo>
                <a:lnTo>
                  <a:pt x="35" y="196"/>
                </a:lnTo>
                <a:lnTo>
                  <a:pt x="42" y="191"/>
                </a:lnTo>
                <a:lnTo>
                  <a:pt x="42" y="191"/>
                </a:lnTo>
                <a:lnTo>
                  <a:pt x="50" y="186"/>
                </a:lnTo>
                <a:lnTo>
                  <a:pt x="50" y="186"/>
                </a:lnTo>
                <a:close/>
                <a:moveTo>
                  <a:pt x="47" y="206"/>
                </a:moveTo>
                <a:lnTo>
                  <a:pt x="47" y="206"/>
                </a:lnTo>
                <a:lnTo>
                  <a:pt x="43" y="204"/>
                </a:lnTo>
                <a:lnTo>
                  <a:pt x="40" y="201"/>
                </a:lnTo>
                <a:lnTo>
                  <a:pt x="40" y="201"/>
                </a:lnTo>
                <a:lnTo>
                  <a:pt x="47" y="196"/>
                </a:lnTo>
                <a:lnTo>
                  <a:pt x="55" y="191"/>
                </a:lnTo>
                <a:lnTo>
                  <a:pt x="72" y="182"/>
                </a:lnTo>
                <a:lnTo>
                  <a:pt x="107" y="165"/>
                </a:lnTo>
                <a:lnTo>
                  <a:pt x="107" y="165"/>
                </a:lnTo>
                <a:lnTo>
                  <a:pt x="187" y="126"/>
                </a:lnTo>
                <a:lnTo>
                  <a:pt x="187" y="126"/>
                </a:lnTo>
                <a:lnTo>
                  <a:pt x="228" y="107"/>
                </a:lnTo>
                <a:lnTo>
                  <a:pt x="268" y="88"/>
                </a:lnTo>
                <a:lnTo>
                  <a:pt x="268" y="88"/>
                </a:lnTo>
                <a:lnTo>
                  <a:pt x="288" y="80"/>
                </a:lnTo>
                <a:lnTo>
                  <a:pt x="307" y="71"/>
                </a:lnTo>
                <a:lnTo>
                  <a:pt x="307" y="71"/>
                </a:lnTo>
                <a:lnTo>
                  <a:pt x="323" y="63"/>
                </a:lnTo>
                <a:lnTo>
                  <a:pt x="331" y="59"/>
                </a:lnTo>
                <a:lnTo>
                  <a:pt x="338" y="53"/>
                </a:lnTo>
                <a:lnTo>
                  <a:pt x="338" y="53"/>
                </a:lnTo>
                <a:lnTo>
                  <a:pt x="330" y="59"/>
                </a:lnTo>
                <a:lnTo>
                  <a:pt x="322" y="65"/>
                </a:lnTo>
                <a:lnTo>
                  <a:pt x="313" y="70"/>
                </a:lnTo>
                <a:lnTo>
                  <a:pt x="304" y="75"/>
                </a:lnTo>
                <a:lnTo>
                  <a:pt x="265" y="91"/>
                </a:lnTo>
                <a:lnTo>
                  <a:pt x="265" y="91"/>
                </a:lnTo>
                <a:lnTo>
                  <a:pt x="225" y="110"/>
                </a:lnTo>
                <a:lnTo>
                  <a:pt x="185" y="131"/>
                </a:lnTo>
                <a:lnTo>
                  <a:pt x="185" y="131"/>
                </a:lnTo>
                <a:lnTo>
                  <a:pt x="150" y="148"/>
                </a:lnTo>
                <a:lnTo>
                  <a:pt x="115" y="166"/>
                </a:lnTo>
                <a:lnTo>
                  <a:pt x="80" y="185"/>
                </a:lnTo>
                <a:lnTo>
                  <a:pt x="64" y="196"/>
                </a:lnTo>
                <a:lnTo>
                  <a:pt x="47" y="206"/>
                </a:lnTo>
                <a:lnTo>
                  <a:pt x="47" y="206"/>
                </a:lnTo>
                <a:close/>
                <a:moveTo>
                  <a:pt x="41" y="189"/>
                </a:moveTo>
                <a:lnTo>
                  <a:pt x="41" y="189"/>
                </a:lnTo>
                <a:lnTo>
                  <a:pt x="37" y="191"/>
                </a:lnTo>
                <a:lnTo>
                  <a:pt x="37" y="192"/>
                </a:lnTo>
                <a:lnTo>
                  <a:pt x="37" y="193"/>
                </a:lnTo>
                <a:lnTo>
                  <a:pt x="37" y="193"/>
                </a:lnTo>
                <a:lnTo>
                  <a:pt x="34" y="194"/>
                </a:lnTo>
                <a:lnTo>
                  <a:pt x="34" y="194"/>
                </a:lnTo>
                <a:lnTo>
                  <a:pt x="33" y="191"/>
                </a:lnTo>
                <a:lnTo>
                  <a:pt x="33" y="188"/>
                </a:lnTo>
                <a:lnTo>
                  <a:pt x="33" y="188"/>
                </a:lnTo>
                <a:lnTo>
                  <a:pt x="45" y="177"/>
                </a:lnTo>
                <a:lnTo>
                  <a:pt x="59" y="167"/>
                </a:lnTo>
                <a:lnTo>
                  <a:pt x="73" y="158"/>
                </a:lnTo>
                <a:lnTo>
                  <a:pt x="87" y="149"/>
                </a:lnTo>
                <a:lnTo>
                  <a:pt x="87" y="149"/>
                </a:lnTo>
                <a:lnTo>
                  <a:pt x="124" y="130"/>
                </a:lnTo>
                <a:lnTo>
                  <a:pt x="160" y="110"/>
                </a:lnTo>
                <a:lnTo>
                  <a:pt x="160" y="110"/>
                </a:lnTo>
                <a:lnTo>
                  <a:pt x="193" y="94"/>
                </a:lnTo>
                <a:lnTo>
                  <a:pt x="227" y="77"/>
                </a:lnTo>
                <a:lnTo>
                  <a:pt x="227" y="77"/>
                </a:lnTo>
                <a:lnTo>
                  <a:pt x="233" y="74"/>
                </a:lnTo>
                <a:lnTo>
                  <a:pt x="233" y="74"/>
                </a:lnTo>
                <a:lnTo>
                  <a:pt x="224" y="79"/>
                </a:lnTo>
                <a:lnTo>
                  <a:pt x="224" y="79"/>
                </a:lnTo>
                <a:lnTo>
                  <a:pt x="187" y="99"/>
                </a:lnTo>
                <a:lnTo>
                  <a:pt x="150" y="118"/>
                </a:lnTo>
                <a:lnTo>
                  <a:pt x="150" y="118"/>
                </a:lnTo>
                <a:lnTo>
                  <a:pt x="116" y="138"/>
                </a:lnTo>
                <a:lnTo>
                  <a:pt x="99" y="148"/>
                </a:lnTo>
                <a:lnTo>
                  <a:pt x="82" y="158"/>
                </a:lnTo>
                <a:lnTo>
                  <a:pt x="82" y="158"/>
                </a:lnTo>
                <a:lnTo>
                  <a:pt x="68" y="169"/>
                </a:lnTo>
                <a:lnTo>
                  <a:pt x="53" y="179"/>
                </a:lnTo>
                <a:lnTo>
                  <a:pt x="53" y="179"/>
                </a:lnTo>
                <a:lnTo>
                  <a:pt x="41" y="189"/>
                </a:lnTo>
                <a:lnTo>
                  <a:pt x="41" y="189"/>
                </a:lnTo>
                <a:close/>
                <a:moveTo>
                  <a:pt x="126" y="105"/>
                </a:moveTo>
                <a:lnTo>
                  <a:pt x="126" y="105"/>
                </a:lnTo>
                <a:lnTo>
                  <a:pt x="85" y="130"/>
                </a:lnTo>
                <a:lnTo>
                  <a:pt x="46" y="156"/>
                </a:lnTo>
                <a:lnTo>
                  <a:pt x="46" y="156"/>
                </a:lnTo>
                <a:lnTo>
                  <a:pt x="39" y="155"/>
                </a:lnTo>
                <a:lnTo>
                  <a:pt x="31" y="153"/>
                </a:lnTo>
                <a:lnTo>
                  <a:pt x="31" y="153"/>
                </a:lnTo>
                <a:lnTo>
                  <a:pt x="79" y="130"/>
                </a:lnTo>
                <a:lnTo>
                  <a:pt x="126" y="105"/>
                </a:lnTo>
                <a:lnTo>
                  <a:pt x="126" y="105"/>
                </a:lnTo>
                <a:close/>
                <a:moveTo>
                  <a:pt x="57" y="159"/>
                </a:moveTo>
                <a:lnTo>
                  <a:pt x="57" y="159"/>
                </a:lnTo>
                <a:lnTo>
                  <a:pt x="57" y="159"/>
                </a:lnTo>
                <a:lnTo>
                  <a:pt x="57" y="159"/>
                </a:lnTo>
                <a:lnTo>
                  <a:pt x="56" y="157"/>
                </a:lnTo>
                <a:lnTo>
                  <a:pt x="53" y="156"/>
                </a:lnTo>
                <a:lnTo>
                  <a:pt x="53" y="156"/>
                </a:lnTo>
                <a:lnTo>
                  <a:pt x="52" y="156"/>
                </a:lnTo>
                <a:lnTo>
                  <a:pt x="52" y="156"/>
                </a:lnTo>
                <a:lnTo>
                  <a:pt x="63" y="150"/>
                </a:lnTo>
                <a:lnTo>
                  <a:pt x="74" y="144"/>
                </a:lnTo>
                <a:lnTo>
                  <a:pt x="95" y="131"/>
                </a:lnTo>
                <a:lnTo>
                  <a:pt x="95" y="131"/>
                </a:lnTo>
                <a:lnTo>
                  <a:pt x="136" y="109"/>
                </a:lnTo>
                <a:lnTo>
                  <a:pt x="136" y="109"/>
                </a:lnTo>
                <a:lnTo>
                  <a:pt x="116" y="120"/>
                </a:lnTo>
                <a:lnTo>
                  <a:pt x="95" y="133"/>
                </a:lnTo>
                <a:lnTo>
                  <a:pt x="75" y="146"/>
                </a:lnTo>
                <a:lnTo>
                  <a:pt x="57" y="159"/>
                </a:lnTo>
                <a:lnTo>
                  <a:pt x="57" y="159"/>
                </a:lnTo>
                <a:close/>
                <a:moveTo>
                  <a:pt x="203" y="74"/>
                </a:moveTo>
                <a:lnTo>
                  <a:pt x="203" y="74"/>
                </a:lnTo>
                <a:lnTo>
                  <a:pt x="204" y="74"/>
                </a:lnTo>
                <a:lnTo>
                  <a:pt x="204" y="74"/>
                </a:lnTo>
                <a:lnTo>
                  <a:pt x="230" y="59"/>
                </a:lnTo>
                <a:lnTo>
                  <a:pt x="255" y="43"/>
                </a:lnTo>
                <a:lnTo>
                  <a:pt x="255" y="43"/>
                </a:lnTo>
                <a:lnTo>
                  <a:pt x="267" y="36"/>
                </a:lnTo>
                <a:lnTo>
                  <a:pt x="267" y="36"/>
                </a:lnTo>
                <a:lnTo>
                  <a:pt x="274" y="33"/>
                </a:lnTo>
                <a:lnTo>
                  <a:pt x="277" y="32"/>
                </a:lnTo>
                <a:lnTo>
                  <a:pt x="272" y="35"/>
                </a:lnTo>
                <a:lnTo>
                  <a:pt x="272" y="35"/>
                </a:lnTo>
                <a:lnTo>
                  <a:pt x="257" y="45"/>
                </a:lnTo>
                <a:lnTo>
                  <a:pt x="241" y="54"/>
                </a:lnTo>
                <a:lnTo>
                  <a:pt x="241" y="54"/>
                </a:lnTo>
                <a:lnTo>
                  <a:pt x="203" y="74"/>
                </a:lnTo>
                <a:lnTo>
                  <a:pt x="203" y="74"/>
                </a:lnTo>
                <a:close/>
                <a:moveTo>
                  <a:pt x="227" y="58"/>
                </a:moveTo>
                <a:lnTo>
                  <a:pt x="227" y="58"/>
                </a:lnTo>
                <a:lnTo>
                  <a:pt x="166" y="92"/>
                </a:lnTo>
                <a:lnTo>
                  <a:pt x="166" y="92"/>
                </a:lnTo>
                <a:lnTo>
                  <a:pt x="119" y="115"/>
                </a:lnTo>
                <a:lnTo>
                  <a:pt x="119" y="115"/>
                </a:lnTo>
                <a:lnTo>
                  <a:pt x="84" y="135"/>
                </a:lnTo>
                <a:lnTo>
                  <a:pt x="50" y="156"/>
                </a:lnTo>
                <a:lnTo>
                  <a:pt x="50" y="156"/>
                </a:lnTo>
                <a:lnTo>
                  <a:pt x="88" y="131"/>
                </a:lnTo>
                <a:lnTo>
                  <a:pt x="127" y="107"/>
                </a:lnTo>
                <a:lnTo>
                  <a:pt x="127" y="107"/>
                </a:lnTo>
                <a:lnTo>
                  <a:pt x="168" y="84"/>
                </a:lnTo>
                <a:lnTo>
                  <a:pt x="210" y="61"/>
                </a:lnTo>
                <a:lnTo>
                  <a:pt x="210" y="61"/>
                </a:lnTo>
                <a:lnTo>
                  <a:pt x="243" y="42"/>
                </a:lnTo>
                <a:lnTo>
                  <a:pt x="259" y="31"/>
                </a:lnTo>
                <a:lnTo>
                  <a:pt x="266" y="25"/>
                </a:lnTo>
                <a:lnTo>
                  <a:pt x="273" y="19"/>
                </a:lnTo>
                <a:lnTo>
                  <a:pt x="273" y="19"/>
                </a:lnTo>
                <a:lnTo>
                  <a:pt x="273" y="19"/>
                </a:lnTo>
                <a:lnTo>
                  <a:pt x="273" y="19"/>
                </a:lnTo>
                <a:lnTo>
                  <a:pt x="278" y="24"/>
                </a:lnTo>
                <a:lnTo>
                  <a:pt x="280" y="30"/>
                </a:lnTo>
                <a:lnTo>
                  <a:pt x="280" y="30"/>
                </a:lnTo>
                <a:lnTo>
                  <a:pt x="272" y="31"/>
                </a:lnTo>
                <a:lnTo>
                  <a:pt x="265" y="34"/>
                </a:lnTo>
                <a:lnTo>
                  <a:pt x="252" y="41"/>
                </a:lnTo>
                <a:lnTo>
                  <a:pt x="239" y="51"/>
                </a:lnTo>
                <a:lnTo>
                  <a:pt x="227" y="58"/>
                </a:lnTo>
                <a:lnTo>
                  <a:pt x="227" y="58"/>
                </a:lnTo>
                <a:close/>
                <a:moveTo>
                  <a:pt x="231" y="45"/>
                </a:moveTo>
                <a:lnTo>
                  <a:pt x="231" y="45"/>
                </a:lnTo>
                <a:lnTo>
                  <a:pt x="248" y="34"/>
                </a:lnTo>
                <a:lnTo>
                  <a:pt x="264" y="24"/>
                </a:lnTo>
                <a:lnTo>
                  <a:pt x="264" y="24"/>
                </a:lnTo>
                <a:lnTo>
                  <a:pt x="266" y="23"/>
                </a:lnTo>
                <a:lnTo>
                  <a:pt x="266" y="23"/>
                </a:lnTo>
                <a:lnTo>
                  <a:pt x="265" y="24"/>
                </a:lnTo>
                <a:lnTo>
                  <a:pt x="265" y="24"/>
                </a:lnTo>
                <a:lnTo>
                  <a:pt x="258" y="29"/>
                </a:lnTo>
                <a:lnTo>
                  <a:pt x="250" y="34"/>
                </a:lnTo>
                <a:lnTo>
                  <a:pt x="250" y="34"/>
                </a:lnTo>
                <a:lnTo>
                  <a:pt x="231" y="45"/>
                </a:lnTo>
                <a:lnTo>
                  <a:pt x="231" y="45"/>
                </a:lnTo>
                <a:close/>
                <a:moveTo>
                  <a:pt x="14" y="141"/>
                </a:moveTo>
                <a:lnTo>
                  <a:pt x="14" y="141"/>
                </a:lnTo>
                <a:lnTo>
                  <a:pt x="40" y="125"/>
                </a:lnTo>
                <a:lnTo>
                  <a:pt x="64" y="111"/>
                </a:lnTo>
                <a:lnTo>
                  <a:pt x="116" y="84"/>
                </a:lnTo>
                <a:lnTo>
                  <a:pt x="116" y="84"/>
                </a:lnTo>
                <a:lnTo>
                  <a:pt x="135" y="73"/>
                </a:lnTo>
                <a:lnTo>
                  <a:pt x="135" y="73"/>
                </a:lnTo>
                <a:lnTo>
                  <a:pt x="107" y="88"/>
                </a:lnTo>
                <a:lnTo>
                  <a:pt x="107" y="88"/>
                </a:lnTo>
                <a:lnTo>
                  <a:pt x="84" y="100"/>
                </a:lnTo>
                <a:lnTo>
                  <a:pt x="62" y="114"/>
                </a:lnTo>
                <a:lnTo>
                  <a:pt x="40" y="130"/>
                </a:lnTo>
                <a:lnTo>
                  <a:pt x="18" y="146"/>
                </a:lnTo>
                <a:lnTo>
                  <a:pt x="18" y="146"/>
                </a:lnTo>
                <a:lnTo>
                  <a:pt x="14" y="141"/>
                </a:lnTo>
                <a:lnTo>
                  <a:pt x="14" y="141"/>
                </a:lnTo>
                <a:close/>
                <a:moveTo>
                  <a:pt x="8" y="124"/>
                </a:moveTo>
                <a:lnTo>
                  <a:pt x="8" y="124"/>
                </a:lnTo>
                <a:lnTo>
                  <a:pt x="44" y="101"/>
                </a:lnTo>
                <a:lnTo>
                  <a:pt x="44" y="101"/>
                </a:lnTo>
                <a:lnTo>
                  <a:pt x="44" y="101"/>
                </a:lnTo>
                <a:lnTo>
                  <a:pt x="44" y="101"/>
                </a:lnTo>
                <a:lnTo>
                  <a:pt x="45" y="101"/>
                </a:lnTo>
                <a:lnTo>
                  <a:pt x="45" y="101"/>
                </a:lnTo>
                <a:lnTo>
                  <a:pt x="46" y="101"/>
                </a:lnTo>
                <a:lnTo>
                  <a:pt x="48" y="100"/>
                </a:lnTo>
                <a:lnTo>
                  <a:pt x="50" y="98"/>
                </a:lnTo>
                <a:lnTo>
                  <a:pt x="50" y="98"/>
                </a:lnTo>
                <a:lnTo>
                  <a:pt x="59" y="93"/>
                </a:lnTo>
                <a:lnTo>
                  <a:pt x="68" y="87"/>
                </a:lnTo>
                <a:lnTo>
                  <a:pt x="68" y="87"/>
                </a:lnTo>
                <a:lnTo>
                  <a:pt x="80" y="81"/>
                </a:lnTo>
                <a:lnTo>
                  <a:pt x="80" y="81"/>
                </a:lnTo>
                <a:lnTo>
                  <a:pt x="82" y="80"/>
                </a:lnTo>
                <a:lnTo>
                  <a:pt x="83" y="79"/>
                </a:lnTo>
                <a:lnTo>
                  <a:pt x="83" y="79"/>
                </a:lnTo>
                <a:lnTo>
                  <a:pt x="98" y="71"/>
                </a:lnTo>
                <a:lnTo>
                  <a:pt x="112" y="63"/>
                </a:lnTo>
                <a:lnTo>
                  <a:pt x="112" y="63"/>
                </a:lnTo>
                <a:lnTo>
                  <a:pt x="121" y="58"/>
                </a:lnTo>
                <a:lnTo>
                  <a:pt x="129" y="54"/>
                </a:lnTo>
                <a:lnTo>
                  <a:pt x="138" y="50"/>
                </a:lnTo>
                <a:lnTo>
                  <a:pt x="146" y="44"/>
                </a:lnTo>
                <a:lnTo>
                  <a:pt x="146" y="44"/>
                </a:lnTo>
                <a:lnTo>
                  <a:pt x="147" y="45"/>
                </a:lnTo>
                <a:lnTo>
                  <a:pt x="147" y="45"/>
                </a:lnTo>
                <a:lnTo>
                  <a:pt x="98" y="76"/>
                </a:lnTo>
                <a:lnTo>
                  <a:pt x="98" y="76"/>
                </a:lnTo>
                <a:lnTo>
                  <a:pt x="76" y="89"/>
                </a:lnTo>
                <a:lnTo>
                  <a:pt x="53" y="102"/>
                </a:lnTo>
                <a:lnTo>
                  <a:pt x="30" y="115"/>
                </a:lnTo>
                <a:lnTo>
                  <a:pt x="19" y="122"/>
                </a:lnTo>
                <a:lnTo>
                  <a:pt x="9" y="131"/>
                </a:lnTo>
                <a:lnTo>
                  <a:pt x="9" y="131"/>
                </a:lnTo>
                <a:lnTo>
                  <a:pt x="8" y="124"/>
                </a:lnTo>
                <a:lnTo>
                  <a:pt x="8" y="124"/>
                </a:lnTo>
                <a:close/>
                <a:moveTo>
                  <a:pt x="50" y="95"/>
                </a:moveTo>
                <a:lnTo>
                  <a:pt x="50" y="95"/>
                </a:lnTo>
                <a:lnTo>
                  <a:pt x="49" y="94"/>
                </a:lnTo>
                <a:lnTo>
                  <a:pt x="49" y="94"/>
                </a:lnTo>
                <a:lnTo>
                  <a:pt x="57" y="89"/>
                </a:lnTo>
                <a:lnTo>
                  <a:pt x="57" y="89"/>
                </a:lnTo>
                <a:lnTo>
                  <a:pt x="66" y="83"/>
                </a:lnTo>
                <a:lnTo>
                  <a:pt x="66" y="83"/>
                </a:lnTo>
                <a:lnTo>
                  <a:pt x="69" y="81"/>
                </a:lnTo>
                <a:lnTo>
                  <a:pt x="69" y="81"/>
                </a:lnTo>
                <a:lnTo>
                  <a:pt x="50" y="95"/>
                </a:lnTo>
                <a:lnTo>
                  <a:pt x="50" y="95"/>
                </a:lnTo>
                <a:close/>
                <a:moveTo>
                  <a:pt x="155" y="35"/>
                </a:moveTo>
                <a:lnTo>
                  <a:pt x="155" y="35"/>
                </a:lnTo>
                <a:lnTo>
                  <a:pt x="163" y="31"/>
                </a:lnTo>
                <a:lnTo>
                  <a:pt x="172" y="27"/>
                </a:lnTo>
                <a:lnTo>
                  <a:pt x="188" y="18"/>
                </a:lnTo>
                <a:lnTo>
                  <a:pt x="188" y="18"/>
                </a:lnTo>
                <a:lnTo>
                  <a:pt x="171" y="30"/>
                </a:lnTo>
                <a:lnTo>
                  <a:pt x="153" y="41"/>
                </a:lnTo>
                <a:lnTo>
                  <a:pt x="153" y="41"/>
                </a:lnTo>
                <a:lnTo>
                  <a:pt x="154" y="39"/>
                </a:lnTo>
                <a:lnTo>
                  <a:pt x="154" y="39"/>
                </a:lnTo>
                <a:lnTo>
                  <a:pt x="155" y="35"/>
                </a:lnTo>
                <a:lnTo>
                  <a:pt x="155" y="35"/>
                </a:lnTo>
                <a:close/>
                <a:moveTo>
                  <a:pt x="84" y="71"/>
                </a:moveTo>
                <a:lnTo>
                  <a:pt x="84" y="71"/>
                </a:lnTo>
                <a:lnTo>
                  <a:pt x="84" y="66"/>
                </a:lnTo>
                <a:lnTo>
                  <a:pt x="84" y="66"/>
                </a:lnTo>
                <a:lnTo>
                  <a:pt x="92" y="61"/>
                </a:lnTo>
                <a:lnTo>
                  <a:pt x="101" y="56"/>
                </a:lnTo>
                <a:lnTo>
                  <a:pt x="120" y="49"/>
                </a:lnTo>
                <a:lnTo>
                  <a:pt x="120" y="49"/>
                </a:lnTo>
                <a:lnTo>
                  <a:pt x="84" y="71"/>
                </a:lnTo>
                <a:lnTo>
                  <a:pt x="84" y="71"/>
                </a:lnTo>
                <a:close/>
                <a:moveTo>
                  <a:pt x="31" y="87"/>
                </a:moveTo>
                <a:lnTo>
                  <a:pt x="31" y="87"/>
                </a:lnTo>
                <a:lnTo>
                  <a:pt x="26" y="82"/>
                </a:lnTo>
                <a:lnTo>
                  <a:pt x="26" y="82"/>
                </a:lnTo>
                <a:lnTo>
                  <a:pt x="34" y="79"/>
                </a:lnTo>
                <a:lnTo>
                  <a:pt x="40" y="75"/>
                </a:lnTo>
                <a:lnTo>
                  <a:pt x="52" y="65"/>
                </a:lnTo>
                <a:lnTo>
                  <a:pt x="52" y="65"/>
                </a:lnTo>
                <a:lnTo>
                  <a:pt x="58" y="62"/>
                </a:lnTo>
                <a:lnTo>
                  <a:pt x="51" y="68"/>
                </a:lnTo>
                <a:lnTo>
                  <a:pt x="51" y="68"/>
                </a:lnTo>
                <a:lnTo>
                  <a:pt x="33" y="86"/>
                </a:lnTo>
                <a:lnTo>
                  <a:pt x="33" y="86"/>
                </a:lnTo>
                <a:lnTo>
                  <a:pt x="31" y="87"/>
                </a:lnTo>
                <a:lnTo>
                  <a:pt x="31" y="87"/>
                </a:lnTo>
                <a:close/>
                <a:moveTo>
                  <a:pt x="30" y="78"/>
                </a:moveTo>
                <a:lnTo>
                  <a:pt x="30" y="78"/>
                </a:lnTo>
                <a:lnTo>
                  <a:pt x="28" y="77"/>
                </a:lnTo>
                <a:lnTo>
                  <a:pt x="28" y="76"/>
                </a:lnTo>
                <a:lnTo>
                  <a:pt x="31" y="74"/>
                </a:lnTo>
                <a:lnTo>
                  <a:pt x="31" y="74"/>
                </a:lnTo>
                <a:lnTo>
                  <a:pt x="38" y="69"/>
                </a:lnTo>
                <a:lnTo>
                  <a:pt x="38" y="69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61" y="58"/>
                </a:lnTo>
                <a:lnTo>
                  <a:pt x="61" y="58"/>
                </a:lnTo>
                <a:lnTo>
                  <a:pt x="53" y="62"/>
                </a:lnTo>
                <a:lnTo>
                  <a:pt x="46" y="68"/>
                </a:lnTo>
                <a:lnTo>
                  <a:pt x="38" y="73"/>
                </a:lnTo>
                <a:lnTo>
                  <a:pt x="30" y="78"/>
                </a:lnTo>
                <a:lnTo>
                  <a:pt x="30" y="78"/>
                </a:lnTo>
                <a:close/>
                <a:moveTo>
                  <a:pt x="21" y="74"/>
                </a:moveTo>
                <a:lnTo>
                  <a:pt x="21" y="74"/>
                </a:lnTo>
                <a:lnTo>
                  <a:pt x="28" y="70"/>
                </a:lnTo>
                <a:lnTo>
                  <a:pt x="36" y="65"/>
                </a:lnTo>
                <a:lnTo>
                  <a:pt x="43" y="59"/>
                </a:lnTo>
                <a:lnTo>
                  <a:pt x="51" y="54"/>
                </a:lnTo>
                <a:lnTo>
                  <a:pt x="51" y="54"/>
                </a:lnTo>
                <a:lnTo>
                  <a:pt x="44" y="59"/>
                </a:lnTo>
                <a:lnTo>
                  <a:pt x="37" y="65"/>
                </a:lnTo>
                <a:lnTo>
                  <a:pt x="29" y="72"/>
                </a:lnTo>
                <a:lnTo>
                  <a:pt x="23" y="79"/>
                </a:lnTo>
                <a:lnTo>
                  <a:pt x="23" y="79"/>
                </a:lnTo>
                <a:lnTo>
                  <a:pt x="21" y="74"/>
                </a:lnTo>
                <a:lnTo>
                  <a:pt x="21" y="74"/>
                </a:lnTo>
                <a:close/>
                <a:moveTo>
                  <a:pt x="41" y="101"/>
                </a:moveTo>
                <a:lnTo>
                  <a:pt x="41" y="101"/>
                </a:lnTo>
                <a:lnTo>
                  <a:pt x="24" y="111"/>
                </a:lnTo>
                <a:lnTo>
                  <a:pt x="8" y="121"/>
                </a:lnTo>
                <a:lnTo>
                  <a:pt x="8" y="121"/>
                </a:lnTo>
                <a:lnTo>
                  <a:pt x="10" y="117"/>
                </a:lnTo>
                <a:lnTo>
                  <a:pt x="13" y="112"/>
                </a:lnTo>
                <a:lnTo>
                  <a:pt x="16" y="109"/>
                </a:lnTo>
                <a:lnTo>
                  <a:pt x="20" y="106"/>
                </a:lnTo>
                <a:lnTo>
                  <a:pt x="25" y="103"/>
                </a:lnTo>
                <a:lnTo>
                  <a:pt x="30" y="102"/>
                </a:lnTo>
                <a:lnTo>
                  <a:pt x="36" y="101"/>
                </a:lnTo>
                <a:lnTo>
                  <a:pt x="41" y="101"/>
                </a:lnTo>
                <a:lnTo>
                  <a:pt x="41" y="101"/>
                </a:lnTo>
                <a:close/>
                <a:moveTo>
                  <a:pt x="47" y="168"/>
                </a:moveTo>
                <a:lnTo>
                  <a:pt x="47" y="168"/>
                </a:lnTo>
                <a:lnTo>
                  <a:pt x="34" y="182"/>
                </a:lnTo>
                <a:lnTo>
                  <a:pt x="34" y="182"/>
                </a:lnTo>
                <a:lnTo>
                  <a:pt x="36" y="179"/>
                </a:lnTo>
                <a:lnTo>
                  <a:pt x="36" y="179"/>
                </a:lnTo>
                <a:lnTo>
                  <a:pt x="38" y="176"/>
                </a:lnTo>
                <a:lnTo>
                  <a:pt x="41" y="173"/>
                </a:lnTo>
                <a:lnTo>
                  <a:pt x="47" y="168"/>
                </a:lnTo>
                <a:lnTo>
                  <a:pt x="47" y="168"/>
                </a:lnTo>
                <a:close/>
                <a:moveTo>
                  <a:pt x="57" y="211"/>
                </a:moveTo>
                <a:lnTo>
                  <a:pt x="57" y="211"/>
                </a:lnTo>
                <a:lnTo>
                  <a:pt x="64" y="205"/>
                </a:lnTo>
                <a:lnTo>
                  <a:pt x="71" y="201"/>
                </a:lnTo>
                <a:lnTo>
                  <a:pt x="87" y="194"/>
                </a:lnTo>
                <a:lnTo>
                  <a:pt x="103" y="187"/>
                </a:lnTo>
                <a:lnTo>
                  <a:pt x="119" y="180"/>
                </a:lnTo>
                <a:lnTo>
                  <a:pt x="119" y="180"/>
                </a:lnTo>
                <a:lnTo>
                  <a:pt x="187" y="145"/>
                </a:lnTo>
                <a:lnTo>
                  <a:pt x="187" y="145"/>
                </a:lnTo>
                <a:lnTo>
                  <a:pt x="224" y="127"/>
                </a:lnTo>
                <a:lnTo>
                  <a:pt x="261" y="111"/>
                </a:lnTo>
                <a:lnTo>
                  <a:pt x="261" y="111"/>
                </a:lnTo>
                <a:lnTo>
                  <a:pt x="280" y="103"/>
                </a:lnTo>
                <a:lnTo>
                  <a:pt x="297" y="95"/>
                </a:lnTo>
                <a:lnTo>
                  <a:pt x="315" y="87"/>
                </a:lnTo>
                <a:lnTo>
                  <a:pt x="332" y="79"/>
                </a:lnTo>
                <a:lnTo>
                  <a:pt x="332" y="79"/>
                </a:lnTo>
                <a:lnTo>
                  <a:pt x="337" y="77"/>
                </a:lnTo>
                <a:lnTo>
                  <a:pt x="334" y="79"/>
                </a:lnTo>
                <a:lnTo>
                  <a:pt x="334" y="79"/>
                </a:lnTo>
                <a:lnTo>
                  <a:pt x="317" y="88"/>
                </a:lnTo>
                <a:lnTo>
                  <a:pt x="317" y="88"/>
                </a:lnTo>
                <a:lnTo>
                  <a:pt x="301" y="97"/>
                </a:lnTo>
                <a:lnTo>
                  <a:pt x="285" y="105"/>
                </a:lnTo>
                <a:lnTo>
                  <a:pt x="285" y="105"/>
                </a:lnTo>
                <a:lnTo>
                  <a:pt x="250" y="121"/>
                </a:lnTo>
                <a:lnTo>
                  <a:pt x="234" y="131"/>
                </a:lnTo>
                <a:lnTo>
                  <a:pt x="218" y="139"/>
                </a:lnTo>
                <a:lnTo>
                  <a:pt x="218" y="139"/>
                </a:lnTo>
                <a:lnTo>
                  <a:pt x="201" y="148"/>
                </a:lnTo>
                <a:lnTo>
                  <a:pt x="184" y="157"/>
                </a:lnTo>
                <a:lnTo>
                  <a:pt x="151" y="174"/>
                </a:lnTo>
                <a:lnTo>
                  <a:pt x="151" y="174"/>
                </a:lnTo>
                <a:lnTo>
                  <a:pt x="117" y="191"/>
                </a:lnTo>
                <a:lnTo>
                  <a:pt x="99" y="200"/>
                </a:lnTo>
                <a:lnTo>
                  <a:pt x="83" y="212"/>
                </a:lnTo>
                <a:lnTo>
                  <a:pt x="83" y="212"/>
                </a:lnTo>
                <a:lnTo>
                  <a:pt x="76" y="213"/>
                </a:lnTo>
                <a:lnTo>
                  <a:pt x="70" y="213"/>
                </a:lnTo>
                <a:lnTo>
                  <a:pt x="64" y="212"/>
                </a:lnTo>
                <a:lnTo>
                  <a:pt x="57" y="211"/>
                </a:lnTo>
                <a:lnTo>
                  <a:pt x="57" y="211"/>
                </a:lnTo>
                <a:close/>
                <a:moveTo>
                  <a:pt x="347" y="87"/>
                </a:moveTo>
                <a:lnTo>
                  <a:pt x="347" y="87"/>
                </a:lnTo>
                <a:lnTo>
                  <a:pt x="324" y="103"/>
                </a:lnTo>
                <a:lnTo>
                  <a:pt x="324" y="103"/>
                </a:lnTo>
                <a:lnTo>
                  <a:pt x="310" y="112"/>
                </a:lnTo>
                <a:lnTo>
                  <a:pt x="295" y="120"/>
                </a:lnTo>
                <a:lnTo>
                  <a:pt x="263" y="136"/>
                </a:lnTo>
                <a:lnTo>
                  <a:pt x="263" y="136"/>
                </a:lnTo>
                <a:lnTo>
                  <a:pt x="203" y="164"/>
                </a:lnTo>
                <a:lnTo>
                  <a:pt x="142" y="192"/>
                </a:lnTo>
                <a:lnTo>
                  <a:pt x="142" y="192"/>
                </a:lnTo>
                <a:lnTo>
                  <a:pt x="127" y="199"/>
                </a:lnTo>
                <a:lnTo>
                  <a:pt x="127" y="199"/>
                </a:lnTo>
                <a:lnTo>
                  <a:pt x="110" y="208"/>
                </a:lnTo>
                <a:lnTo>
                  <a:pt x="110" y="208"/>
                </a:lnTo>
                <a:lnTo>
                  <a:pt x="108" y="205"/>
                </a:lnTo>
                <a:lnTo>
                  <a:pt x="108" y="205"/>
                </a:lnTo>
                <a:lnTo>
                  <a:pt x="136" y="193"/>
                </a:lnTo>
                <a:lnTo>
                  <a:pt x="136" y="193"/>
                </a:lnTo>
                <a:lnTo>
                  <a:pt x="200" y="163"/>
                </a:lnTo>
                <a:lnTo>
                  <a:pt x="200" y="163"/>
                </a:lnTo>
                <a:lnTo>
                  <a:pt x="263" y="133"/>
                </a:lnTo>
                <a:lnTo>
                  <a:pt x="295" y="117"/>
                </a:lnTo>
                <a:lnTo>
                  <a:pt x="326" y="101"/>
                </a:lnTo>
                <a:lnTo>
                  <a:pt x="326" y="101"/>
                </a:lnTo>
                <a:lnTo>
                  <a:pt x="336" y="94"/>
                </a:lnTo>
                <a:lnTo>
                  <a:pt x="347" y="87"/>
                </a:lnTo>
                <a:lnTo>
                  <a:pt x="347" y="87"/>
                </a:lnTo>
                <a:lnTo>
                  <a:pt x="347" y="87"/>
                </a:lnTo>
                <a:lnTo>
                  <a:pt x="347" y="87"/>
                </a:lnTo>
                <a:close/>
                <a:moveTo>
                  <a:pt x="382" y="102"/>
                </a:moveTo>
                <a:lnTo>
                  <a:pt x="382" y="102"/>
                </a:lnTo>
                <a:lnTo>
                  <a:pt x="384" y="105"/>
                </a:lnTo>
                <a:lnTo>
                  <a:pt x="385" y="109"/>
                </a:lnTo>
                <a:lnTo>
                  <a:pt x="385" y="109"/>
                </a:lnTo>
                <a:lnTo>
                  <a:pt x="348" y="124"/>
                </a:lnTo>
                <a:lnTo>
                  <a:pt x="311" y="139"/>
                </a:lnTo>
                <a:lnTo>
                  <a:pt x="273" y="152"/>
                </a:lnTo>
                <a:lnTo>
                  <a:pt x="237" y="168"/>
                </a:lnTo>
                <a:lnTo>
                  <a:pt x="237" y="168"/>
                </a:lnTo>
                <a:lnTo>
                  <a:pt x="161" y="202"/>
                </a:lnTo>
                <a:lnTo>
                  <a:pt x="161" y="202"/>
                </a:lnTo>
                <a:lnTo>
                  <a:pt x="144" y="211"/>
                </a:lnTo>
                <a:lnTo>
                  <a:pt x="128" y="219"/>
                </a:lnTo>
                <a:lnTo>
                  <a:pt x="128" y="219"/>
                </a:lnTo>
                <a:lnTo>
                  <a:pt x="155" y="203"/>
                </a:lnTo>
                <a:lnTo>
                  <a:pt x="183" y="189"/>
                </a:lnTo>
                <a:lnTo>
                  <a:pt x="241" y="161"/>
                </a:lnTo>
                <a:lnTo>
                  <a:pt x="241" y="161"/>
                </a:lnTo>
                <a:lnTo>
                  <a:pt x="259" y="154"/>
                </a:lnTo>
                <a:lnTo>
                  <a:pt x="277" y="147"/>
                </a:lnTo>
                <a:lnTo>
                  <a:pt x="312" y="133"/>
                </a:lnTo>
                <a:lnTo>
                  <a:pt x="347" y="118"/>
                </a:lnTo>
                <a:lnTo>
                  <a:pt x="366" y="110"/>
                </a:lnTo>
                <a:lnTo>
                  <a:pt x="382" y="102"/>
                </a:lnTo>
                <a:lnTo>
                  <a:pt x="382" y="102"/>
                </a:lnTo>
                <a:close/>
                <a:moveTo>
                  <a:pt x="223" y="221"/>
                </a:moveTo>
                <a:lnTo>
                  <a:pt x="223" y="221"/>
                </a:lnTo>
                <a:lnTo>
                  <a:pt x="217" y="215"/>
                </a:lnTo>
                <a:lnTo>
                  <a:pt x="217" y="215"/>
                </a:lnTo>
                <a:lnTo>
                  <a:pt x="254" y="200"/>
                </a:lnTo>
                <a:lnTo>
                  <a:pt x="254" y="200"/>
                </a:lnTo>
                <a:lnTo>
                  <a:pt x="278" y="192"/>
                </a:lnTo>
                <a:lnTo>
                  <a:pt x="302" y="185"/>
                </a:lnTo>
                <a:lnTo>
                  <a:pt x="325" y="177"/>
                </a:lnTo>
                <a:lnTo>
                  <a:pt x="347" y="168"/>
                </a:lnTo>
                <a:lnTo>
                  <a:pt x="347" y="168"/>
                </a:lnTo>
                <a:lnTo>
                  <a:pt x="360" y="163"/>
                </a:lnTo>
                <a:lnTo>
                  <a:pt x="372" y="157"/>
                </a:lnTo>
                <a:lnTo>
                  <a:pt x="372" y="157"/>
                </a:lnTo>
                <a:lnTo>
                  <a:pt x="367" y="160"/>
                </a:lnTo>
                <a:lnTo>
                  <a:pt x="362" y="163"/>
                </a:lnTo>
                <a:lnTo>
                  <a:pt x="357" y="166"/>
                </a:lnTo>
                <a:lnTo>
                  <a:pt x="351" y="168"/>
                </a:lnTo>
                <a:lnTo>
                  <a:pt x="351" y="168"/>
                </a:lnTo>
                <a:lnTo>
                  <a:pt x="331" y="175"/>
                </a:lnTo>
                <a:lnTo>
                  <a:pt x="312" y="183"/>
                </a:lnTo>
                <a:lnTo>
                  <a:pt x="312" y="183"/>
                </a:lnTo>
                <a:lnTo>
                  <a:pt x="263" y="204"/>
                </a:lnTo>
                <a:lnTo>
                  <a:pt x="263" y="204"/>
                </a:lnTo>
                <a:lnTo>
                  <a:pt x="243" y="213"/>
                </a:lnTo>
                <a:lnTo>
                  <a:pt x="223" y="221"/>
                </a:lnTo>
                <a:lnTo>
                  <a:pt x="223" y="221"/>
                </a:lnTo>
                <a:close/>
                <a:moveTo>
                  <a:pt x="156" y="223"/>
                </a:moveTo>
                <a:lnTo>
                  <a:pt x="156" y="223"/>
                </a:lnTo>
                <a:lnTo>
                  <a:pt x="164" y="222"/>
                </a:lnTo>
                <a:lnTo>
                  <a:pt x="172" y="220"/>
                </a:lnTo>
                <a:lnTo>
                  <a:pt x="180" y="217"/>
                </a:lnTo>
                <a:lnTo>
                  <a:pt x="187" y="214"/>
                </a:lnTo>
                <a:lnTo>
                  <a:pt x="187" y="214"/>
                </a:lnTo>
                <a:lnTo>
                  <a:pt x="215" y="201"/>
                </a:lnTo>
                <a:lnTo>
                  <a:pt x="242" y="190"/>
                </a:lnTo>
                <a:lnTo>
                  <a:pt x="242" y="190"/>
                </a:lnTo>
                <a:lnTo>
                  <a:pt x="300" y="169"/>
                </a:lnTo>
                <a:lnTo>
                  <a:pt x="358" y="149"/>
                </a:lnTo>
                <a:lnTo>
                  <a:pt x="358" y="149"/>
                </a:lnTo>
                <a:lnTo>
                  <a:pt x="334" y="158"/>
                </a:lnTo>
                <a:lnTo>
                  <a:pt x="311" y="167"/>
                </a:lnTo>
                <a:lnTo>
                  <a:pt x="264" y="188"/>
                </a:lnTo>
                <a:lnTo>
                  <a:pt x="264" y="188"/>
                </a:lnTo>
                <a:lnTo>
                  <a:pt x="240" y="198"/>
                </a:lnTo>
                <a:lnTo>
                  <a:pt x="214" y="208"/>
                </a:lnTo>
                <a:lnTo>
                  <a:pt x="188" y="219"/>
                </a:lnTo>
                <a:lnTo>
                  <a:pt x="163" y="230"/>
                </a:lnTo>
                <a:lnTo>
                  <a:pt x="163" y="230"/>
                </a:lnTo>
                <a:lnTo>
                  <a:pt x="160" y="227"/>
                </a:lnTo>
                <a:lnTo>
                  <a:pt x="156" y="223"/>
                </a:lnTo>
                <a:lnTo>
                  <a:pt x="156" y="223"/>
                </a:lnTo>
                <a:close/>
                <a:moveTo>
                  <a:pt x="165" y="231"/>
                </a:moveTo>
                <a:lnTo>
                  <a:pt x="165" y="231"/>
                </a:lnTo>
                <a:lnTo>
                  <a:pt x="186" y="224"/>
                </a:lnTo>
                <a:lnTo>
                  <a:pt x="209" y="215"/>
                </a:lnTo>
                <a:lnTo>
                  <a:pt x="209" y="215"/>
                </a:lnTo>
                <a:lnTo>
                  <a:pt x="208" y="216"/>
                </a:lnTo>
                <a:lnTo>
                  <a:pt x="208" y="216"/>
                </a:lnTo>
                <a:lnTo>
                  <a:pt x="165" y="231"/>
                </a:lnTo>
                <a:lnTo>
                  <a:pt x="165" y="231"/>
                </a:lnTo>
                <a:lnTo>
                  <a:pt x="165" y="231"/>
                </a:lnTo>
                <a:lnTo>
                  <a:pt x="165" y="231"/>
                </a:lnTo>
                <a:close/>
                <a:moveTo>
                  <a:pt x="327" y="173"/>
                </a:moveTo>
                <a:lnTo>
                  <a:pt x="327" y="173"/>
                </a:lnTo>
                <a:lnTo>
                  <a:pt x="300" y="182"/>
                </a:lnTo>
                <a:lnTo>
                  <a:pt x="273" y="192"/>
                </a:lnTo>
                <a:lnTo>
                  <a:pt x="273" y="192"/>
                </a:lnTo>
                <a:lnTo>
                  <a:pt x="244" y="202"/>
                </a:lnTo>
                <a:lnTo>
                  <a:pt x="216" y="213"/>
                </a:lnTo>
                <a:lnTo>
                  <a:pt x="216" y="213"/>
                </a:lnTo>
                <a:lnTo>
                  <a:pt x="215" y="212"/>
                </a:lnTo>
                <a:lnTo>
                  <a:pt x="215" y="212"/>
                </a:lnTo>
                <a:lnTo>
                  <a:pt x="266" y="190"/>
                </a:lnTo>
                <a:lnTo>
                  <a:pt x="266" y="190"/>
                </a:lnTo>
                <a:lnTo>
                  <a:pt x="318" y="168"/>
                </a:lnTo>
                <a:lnTo>
                  <a:pt x="318" y="168"/>
                </a:lnTo>
                <a:lnTo>
                  <a:pt x="342" y="159"/>
                </a:lnTo>
                <a:lnTo>
                  <a:pt x="353" y="153"/>
                </a:lnTo>
                <a:lnTo>
                  <a:pt x="359" y="150"/>
                </a:lnTo>
                <a:lnTo>
                  <a:pt x="364" y="147"/>
                </a:lnTo>
                <a:lnTo>
                  <a:pt x="364" y="147"/>
                </a:lnTo>
                <a:lnTo>
                  <a:pt x="364" y="146"/>
                </a:lnTo>
                <a:lnTo>
                  <a:pt x="364" y="146"/>
                </a:lnTo>
                <a:lnTo>
                  <a:pt x="365" y="147"/>
                </a:lnTo>
                <a:lnTo>
                  <a:pt x="365" y="147"/>
                </a:lnTo>
                <a:lnTo>
                  <a:pt x="371" y="150"/>
                </a:lnTo>
                <a:lnTo>
                  <a:pt x="374" y="155"/>
                </a:lnTo>
                <a:lnTo>
                  <a:pt x="374" y="155"/>
                </a:lnTo>
                <a:lnTo>
                  <a:pt x="363" y="159"/>
                </a:lnTo>
                <a:lnTo>
                  <a:pt x="350" y="164"/>
                </a:lnTo>
                <a:lnTo>
                  <a:pt x="339" y="168"/>
                </a:lnTo>
                <a:lnTo>
                  <a:pt x="327" y="173"/>
                </a:lnTo>
                <a:lnTo>
                  <a:pt x="327" y="173"/>
                </a:lnTo>
                <a:close/>
                <a:moveTo>
                  <a:pt x="365" y="140"/>
                </a:moveTo>
                <a:lnTo>
                  <a:pt x="365" y="140"/>
                </a:lnTo>
                <a:lnTo>
                  <a:pt x="363" y="142"/>
                </a:lnTo>
                <a:lnTo>
                  <a:pt x="364" y="145"/>
                </a:lnTo>
                <a:lnTo>
                  <a:pt x="364" y="145"/>
                </a:lnTo>
                <a:lnTo>
                  <a:pt x="363" y="145"/>
                </a:lnTo>
                <a:lnTo>
                  <a:pt x="363" y="145"/>
                </a:lnTo>
                <a:lnTo>
                  <a:pt x="305" y="165"/>
                </a:lnTo>
                <a:lnTo>
                  <a:pt x="247" y="186"/>
                </a:lnTo>
                <a:lnTo>
                  <a:pt x="247" y="186"/>
                </a:lnTo>
                <a:lnTo>
                  <a:pt x="222" y="195"/>
                </a:lnTo>
                <a:lnTo>
                  <a:pt x="198" y="206"/>
                </a:lnTo>
                <a:lnTo>
                  <a:pt x="198" y="206"/>
                </a:lnTo>
                <a:lnTo>
                  <a:pt x="184" y="213"/>
                </a:lnTo>
                <a:lnTo>
                  <a:pt x="170" y="218"/>
                </a:lnTo>
                <a:lnTo>
                  <a:pt x="170" y="218"/>
                </a:lnTo>
                <a:lnTo>
                  <a:pt x="163" y="220"/>
                </a:lnTo>
                <a:lnTo>
                  <a:pt x="159" y="221"/>
                </a:lnTo>
                <a:lnTo>
                  <a:pt x="158" y="221"/>
                </a:lnTo>
                <a:lnTo>
                  <a:pt x="159" y="220"/>
                </a:lnTo>
                <a:lnTo>
                  <a:pt x="159" y="220"/>
                </a:lnTo>
                <a:lnTo>
                  <a:pt x="168" y="217"/>
                </a:lnTo>
                <a:lnTo>
                  <a:pt x="176" y="213"/>
                </a:lnTo>
                <a:lnTo>
                  <a:pt x="176" y="213"/>
                </a:lnTo>
                <a:lnTo>
                  <a:pt x="292" y="167"/>
                </a:lnTo>
                <a:lnTo>
                  <a:pt x="292" y="167"/>
                </a:lnTo>
                <a:lnTo>
                  <a:pt x="309" y="160"/>
                </a:lnTo>
                <a:lnTo>
                  <a:pt x="328" y="154"/>
                </a:lnTo>
                <a:lnTo>
                  <a:pt x="346" y="148"/>
                </a:lnTo>
                <a:lnTo>
                  <a:pt x="365" y="139"/>
                </a:lnTo>
                <a:lnTo>
                  <a:pt x="365" y="139"/>
                </a:lnTo>
                <a:lnTo>
                  <a:pt x="365" y="140"/>
                </a:lnTo>
                <a:lnTo>
                  <a:pt x="365" y="140"/>
                </a:lnTo>
                <a:close/>
                <a:moveTo>
                  <a:pt x="381" y="123"/>
                </a:moveTo>
                <a:lnTo>
                  <a:pt x="381" y="123"/>
                </a:lnTo>
                <a:lnTo>
                  <a:pt x="367" y="130"/>
                </a:lnTo>
                <a:lnTo>
                  <a:pt x="351" y="136"/>
                </a:lnTo>
                <a:lnTo>
                  <a:pt x="337" y="142"/>
                </a:lnTo>
                <a:lnTo>
                  <a:pt x="323" y="147"/>
                </a:lnTo>
                <a:lnTo>
                  <a:pt x="323" y="147"/>
                </a:lnTo>
                <a:lnTo>
                  <a:pt x="294" y="157"/>
                </a:lnTo>
                <a:lnTo>
                  <a:pt x="264" y="169"/>
                </a:lnTo>
                <a:lnTo>
                  <a:pt x="264" y="169"/>
                </a:lnTo>
                <a:lnTo>
                  <a:pt x="238" y="179"/>
                </a:lnTo>
                <a:lnTo>
                  <a:pt x="212" y="189"/>
                </a:lnTo>
                <a:lnTo>
                  <a:pt x="212" y="189"/>
                </a:lnTo>
                <a:lnTo>
                  <a:pt x="245" y="174"/>
                </a:lnTo>
                <a:lnTo>
                  <a:pt x="280" y="159"/>
                </a:lnTo>
                <a:lnTo>
                  <a:pt x="280" y="159"/>
                </a:lnTo>
                <a:lnTo>
                  <a:pt x="309" y="148"/>
                </a:lnTo>
                <a:lnTo>
                  <a:pt x="337" y="136"/>
                </a:lnTo>
                <a:lnTo>
                  <a:pt x="337" y="136"/>
                </a:lnTo>
                <a:lnTo>
                  <a:pt x="349" y="131"/>
                </a:lnTo>
                <a:lnTo>
                  <a:pt x="363" y="125"/>
                </a:lnTo>
                <a:lnTo>
                  <a:pt x="375" y="120"/>
                </a:lnTo>
                <a:lnTo>
                  <a:pt x="380" y="116"/>
                </a:lnTo>
                <a:lnTo>
                  <a:pt x="385" y="112"/>
                </a:lnTo>
                <a:lnTo>
                  <a:pt x="385" y="112"/>
                </a:lnTo>
                <a:lnTo>
                  <a:pt x="384" y="118"/>
                </a:lnTo>
                <a:lnTo>
                  <a:pt x="381" y="123"/>
                </a:lnTo>
                <a:lnTo>
                  <a:pt x="381" y="123"/>
                </a:lnTo>
                <a:close/>
                <a:moveTo>
                  <a:pt x="77" y="263"/>
                </a:moveTo>
                <a:lnTo>
                  <a:pt x="77" y="263"/>
                </a:lnTo>
                <a:lnTo>
                  <a:pt x="80" y="263"/>
                </a:lnTo>
                <a:lnTo>
                  <a:pt x="80" y="263"/>
                </a:lnTo>
                <a:lnTo>
                  <a:pt x="75" y="264"/>
                </a:lnTo>
                <a:lnTo>
                  <a:pt x="75" y="264"/>
                </a:lnTo>
                <a:lnTo>
                  <a:pt x="77" y="263"/>
                </a:lnTo>
                <a:lnTo>
                  <a:pt x="77" y="263"/>
                </a:lnTo>
                <a:close/>
                <a:moveTo>
                  <a:pt x="91" y="258"/>
                </a:moveTo>
                <a:lnTo>
                  <a:pt x="91" y="258"/>
                </a:lnTo>
                <a:lnTo>
                  <a:pt x="80" y="260"/>
                </a:lnTo>
                <a:lnTo>
                  <a:pt x="80" y="260"/>
                </a:lnTo>
                <a:lnTo>
                  <a:pt x="87" y="253"/>
                </a:lnTo>
                <a:lnTo>
                  <a:pt x="87" y="253"/>
                </a:lnTo>
                <a:lnTo>
                  <a:pt x="116" y="243"/>
                </a:lnTo>
                <a:lnTo>
                  <a:pt x="116" y="243"/>
                </a:lnTo>
                <a:lnTo>
                  <a:pt x="103" y="251"/>
                </a:lnTo>
                <a:lnTo>
                  <a:pt x="91" y="258"/>
                </a:lnTo>
                <a:lnTo>
                  <a:pt x="91" y="258"/>
                </a:lnTo>
                <a:close/>
                <a:moveTo>
                  <a:pt x="230" y="164"/>
                </a:moveTo>
                <a:lnTo>
                  <a:pt x="230" y="164"/>
                </a:lnTo>
                <a:lnTo>
                  <a:pt x="198" y="179"/>
                </a:lnTo>
                <a:lnTo>
                  <a:pt x="165" y="195"/>
                </a:lnTo>
                <a:lnTo>
                  <a:pt x="134" y="213"/>
                </a:lnTo>
                <a:lnTo>
                  <a:pt x="102" y="231"/>
                </a:lnTo>
                <a:lnTo>
                  <a:pt x="102" y="231"/>
                </a:lnTo>
                <a:lnTo>
                  <a:pt x="106" y="220"/>
                </a:lnTo>
                <a:lnTo>
                  <a:pt x="106" y="220"/>
                </a:lnTo>
                <a:lnTo>
                  <a:pt x="143" y="202"/>
                </a:lnTo>
                <a:lnTo>
                  <a:pt x="179" y="186"/>
                </a:lnTo>
                <a:lnTo>
                  <a:pt x="216" y="170"/>
                </a:lnTo>
                <a:lnTo>
                  <a:pt x="253" y="154"/>
                </a:lnTo>
                <a:lnTo>
                  <a:pt x="253" y="154"/>
                </a:lnTo>
                <a:lnTo>
                  <a:pt x="290" y="140"/>
                </a:lnTo>
                <a:lnTo>
                  <a:pt x="326" y="124"/>
                </a:lnTo>
                <a:lnTo>
                  <a:pt x="326" y="124"/>
                </a:lnTo>
                <a:lnTo>
                  <a:pt x="360" y="110"/>
                </a:lnTo>
                <a:lnTo>
                  <a:pt x="360" y="110"/>
                </a:lnTo>
                <a:lnTo>
                  <a:pt x="363" y="109"/>
                </a:lnTo>
                <a:lnTo>
                  <a:pt x="363" y="109"/>
                </a:lnTo>
                <a:lnTo>
                  <a:pt x="346" y="117"/>
                </a:lnTo>
                <a:lnTo>
                  <a:pt x="330" y="124"/>
                </a:lnTo>
                <a:lnTo>
                  <a:pt x="297" y="138"/>
                </a:lnTo>
                <a:lnTo>
                  <a:pt x="263" y="150"/>
                </a:lnTo>
                <a:lnTo>
                  <a:pt x="246" y="157"/>
                </a:lnTo>
                <a:lnTo>
                  <a:pt x="230" y="164"/>
                </a:lnTo>
                <a:lnTo>
                  <a:pt x="230" y="164"/>
                </a:lnTo>
                <a:close/>
                <a:moveTo>
                  <a:pt x="109" y="216"/>
                </a:moveTo>
                <a:lnTo>
                  <a:pt x="109" y="216"/>
                </a:lnTo>
                <a:lnTo>
                  <a:pt x="107" y="217"/>
                </a:lnTo>
                <a:lnTo>
                  <a:pt x="107" y="217"/>
                </a:lnTo>
                <a:lnTo>
                  <a:pt x="108" y="213"/>
                </a:lnTo>
                <a:lnTo>
                  <a:pt x="108" y="213"/>
                </a:lnTo>
                <a:lnTo>
                  <a:pt x="108" y="212"/>
                </a:lnTo>
                <a:lnTo>
                  <a:pt x="108" y="212"/>
                </a:lnTo>
                <a:lnTo>
                  <a:pt x="108" y="212"/>
                </a:lnTo>
                <a:lnTo>
                  <a:pt x="108" y="212"/>
                </a:lnTo>
                <a:lnTo>
                  <a:pt x="122" y="206"/>
                </a:lnTo>
                <a:lnTo>
                  <a:pt x="134" y="199"/>
                </a:lnTo>
                <a:lnTo>
                  <a:pt x="160" y="186"/>
                </a:lnTo>
                <a:lnTo>
                  <a:pt x="160" y="186"/>
                </a:lnTo>
                <a:lnTo>
                  <a:pt x="196" y="170"/>
                </a:lnTo>
                <a:lnTo>
                  <a:pt x="196" y="170"/>
                </a:lnTo>
                <a:lnTo>
                  <a:pt x="260" y="142"/>
                </a:lnTo>
                <a:lnTo>
                  <a:pt x="293" y="127"/>
                </a:lnTo>
                <a:lnTo>
                  <a:pt x="324" y="112"/>
                </a:lnTo>
                <a:lnTo>
                  <a:pt x="324" y="112"/>
                </a:lnTo>
                <a:lnTo>
                  <a:pt x="353" y="97"/>
                </a:lnTo>
                <a:lnTo>
                  <a:pt x="353" y="97"/>
                </a:lnTo>
                <a:lnTo>
                  <a:pt x="355" y="97"/>
                </a:lnTo>
                <a:lnTo>
                  <a:pt x="355" y="97"/>
                </a:lnTo>
                <a:lnTo>
                  <a:pt x="341" y="105"/>
                </a:lnTo>
                <a:lnTo>
                  <a:pt x="327" y="112"/>
                </a:lnTo>
                <a:lnTo>
                  <a:pt x="299" y="126"/>
                </a:lnTo>
                <a:lnTo>
                  <a:pt x="299" y="126"/>
                </a:lnTo>
                <a:lnTo>
                  <a:pt x="239" y="154"/>
                </a:lnTo>
                <a:lnTo>
                  <a:pt x="209" y="167"/>
                </a:lnTo>
                <a:lnTo>
                  <a:pt x="179" y="181"/>
                </a:lnTo>
                <a:lnTo>
                  <a:pt x="179" y="181"/>
                </a:lnTo>
                <a:lnTo>
                  <a:pt x="109" y="216"/>
                </a:lnTo>
                <a:lnTo>
                  <a:pt x="109" y="216"/>
                </a:lnTo>
                <a:close/>
                <a:moveTo>
                  <a:pt x="340" y="82"/>
                </a:moveTo>
                <a:lnTo>
                  <a:pt x="340" y="82"/>
                </a:lnTo>
                <a:lnTo>
                  <a:pt x="339" y="84"/>
                </a:lnTo>
                <a:lnTo>
                  <a:pt x="340" y="86"/>
                </a:lnTo>
                <a:lnTo>
                  <a:pt x="340" y="86"/>
                </a:lnTo>
                <a:lnTo>
                  <a:pt x="342" y="88"/>
                </a:lnTo>
                <a:lnTo>
                  <a:pt x="342" y="88"/>
                </a:lnTo>
                <a:lnTo>
                  <a:pt x="321" y="100"/>
                </a:lnTo>
                <a:lnTo>
                  <a:pt x="301" y="111"/>
                </a:lnTo>
                <a:lnTo>
                  <a:pt x="301" y="111"/>
                </a:lnTo>
                <a:lnTo>
                  <a:pt x="265" y="130"/>
                </a:lnTo>
                <a:lnTo>
                  <a:pt x="230" y="147"/>
                </a:lnTo>
                <a:lnTo>
                  <a:pt x="230" y="147"/>
                </a:lnTo>
                <a:lnTo>
                  <a:pt x="158" y="180"/>
                </a:lnTo>
                <a:lnTo>
                  <a:pt x="158" y="180"/>
                </a:lnTo>
                <a:lnTo>
                  <a:pt x="133" y="192"/>
                </a:lnTo>
                <a:lnTo>
                  <a:pt x="106" y="204"/>
                </a:lnTo>
                <a:lnTo>
                  <a:pt x="106" y="204"/>
                </a:lnTo>
                <a:lnTo>
                  <a:pt x="103" y="204"/>
                </a:lnTo>
                <a:lnTo>
                  <a:pt x="103" y="204"/>
                </a:lnTo>
                <a:lnTo>
                  <a:pt x="97" y="207"/>
                </a:lnTo>
                <a:lnTo>
                  <a:pt x="91" y="210"/>
                </a:lnTo>
                <a:lnTo>
                  <a:pt x="91" y="210"/>
                </a:lnTo>
                <a:lnTo>
                  <a:pt x="101" y="202"/>
                </a:lnTo>
                <a:lnTo>
                  <a:pt x="111" y="196"/>
                </a:lnTo>
                <a:lnTo>
                  <a:pt x="111" y="196"/>
                </a:lnTo>
                <a:lnTo>
                  <a:pt x="147" y="178"/>
                </a:lnTo>
                <a:lnTo>
                  <a:pt x="147" y="178"/>
                </a:lnTo>
                <a:lnTo>
                  <a:pt x="180" y="161"/>
                </a:lnTo>
                <a:lnTo>
                  <a:pt x="214" y="144"/>
                </a:lnTo>
                <a:lnTo>
                  <a:pt x="214" y="144"/>
                </a:lnTo>
                <a:lnTo>
                  <a:pt x="247" y="126"/>
                </a:lnTo>
                <a:lnTo>
                  <a:pt x="281" y="110"/>
                </a:lnTo>
                <a:lnTo>
                  <a:pt x="281" y="110"/>
                </a:lnTo>
                <a:lnTo>
                  <a:pt x="312" y="95"/>
                </a:lnTo>
                <a:lnTo>
                  <a:pt x="328" y="86"/>
                </a:lnTo>
                <a:lnTo>
                  <a:pt x="342" y="76"/>
                </a:lnTo>
                <a:lnTo>
                  <a:pt x="342" y="76"/>
                </a:lnTo>
                <a:lnTo>
                  <a:pt x="340" y="82"/>
                </a:lnTo>
                <a:lnTo>
                  <a:pt x="340" y="82"/>
                </a:lnTo>
                <a:close/>
                <a:moveTo>
                  <a:pt x="122" y="239"/>
                </a:moveTo>
                <a:lnTo>
                  <a:pt x="122" y="239"/>
                </a:lnTo>
                <a:lnTo>
                  <a:pt x="106" y="244"/>
                </a:lnTo>
                <a:lnTo>
                  <a:pt x="90" y="249"/>
                </a:lnTo>
                <a:lnTo>
                  <a:pt x="90" y="249"/>
                </a:lnTo>
                <a:lnTo>
                  <a:pt x="93" y="245"/>
                </a:lnTo>
                <a:lnTo>
                  <a:pt x="93" y="245"/>
                </a:lnTo>
                <a:lnTo>
                  <a:pt x="102" y="242"/>
                </a:lnTo>
                <a:lnTo>
                  <a:pt x="112" y="237"/>
                </a:lnTo>
                <a:lnTo>
                  <a:pt x="112" y="237"/>
                </a:lnTo>
                <a:lnTo>
                  <a:pt x="124" y="231"/>
                </a:lnTo>
                <a:lnTo>
                  <a:pt x="124" y="231"/>
                </a:lnTo>
                <a:lnTo>
                  <a:pt x="131" y="228"/>
                </a:lnTo>
                <a:lnTo>
                  <a:pt x="138" y="225"/>
                </a:lnTo>
                <a:lnTo>
                  <a:pt x="138" y="225"/>
                </a:lnTo>
                <a:lnTo>
                  <a:pt x="130" y="232"/>
                </a:lnTo>
                <a:lnTo>
                  <a:pt x="122" y="239"/>
                </a:lnTo>
                <a:lnTo>
                  <a:pt x="122" y="239"/>
                </a:lnTo>
                <a:close/>
                <a:moveTo>
                  <a:pt x="141" y="221"/>
                </a:moveTo>
                <a:lnTo>
                  <a:pt x="141" y="221"/>
                </a:lnTo>
                <a:lnTo>
                  <a:pt x="141" y="221"/>
                </a:lnTo>
                <a:lnTo>
                  <a:pt x="141" y="221"/>
                </a:lnTo>
                <a:lnTo>
                  <a:pt x="129" y="226"/>
                </a:lnTo>
                <a:lnTo>
                  <a:pt x="118" y="232"/>
                </a:lnTo>
                <a:lnTo>
                  <a:pt x="106" y="238"/>
                </a:lnTo>
                <a:lnTo>
                  <a:pt x="95" y="242"/>
                </a:lnTo>
                <a:lnTo>
                  <a:pt x="95" y="242"/>
                </a:lnTo>
                <a:lnTo>
                  <a:pt x="99" y="236"/>
                </a:lnTo>
                <a:lnTo>
                  <a:pt x="99" y="236"/>
                </a:lnTo>
                <a:lnTo>
                  <a:pt x="124" y="224"/>
                </a:lnTo>
                <a:lnTo>
                  <a:pt x="147" y="212"/>
                </a:lnTo>
                <a:lnTo>
                  <a:pt x="147" y="212"/>
                </a:lnTo>
                <a:lnTo>
                  <a:pt x="208" y="183"/>
                </a:lnTo>
                <a:lnTo>
                  <a:pt x="208" y="183"/>
                </a:lnTo>
                <a:lnTo>
                  <a:pt x="241" y="169"/>
                </a:lnTo>
                <a:lnTo>
                  <a:pt x="273" y="156"/>
                </a:lnTo>
                <a:lnTo>
                  <a:pt x="340" y="131"/>
                </a:lnTo>
                <a:lnTo>
                  <a:pt x="340" y="131"/>
                </a:lnTo>
                <a:lnTo>
                  <a:pt x="366" y="120"/>
                </a:lnTo>
                <a:lnTo>
                  <a:pt x="366" y="120"/>
                </a:lnTo>
                <a:lnTo>
                  <a:pt x="381" y="113"/>
                </a:lnTo>
                <a:lnTo>
                  <a:pt x="381" y="113"/>
                </a:lnTo>
                <a:lnTo>
                  <a:pt x="382" y="113"/>
                </a:lnTo>
                <a:lnTo>
                  <a:pt x="377" y="115"/>
                </a:lnTo>
                <a:lnTo>
                  <a:pt x="369" y="119"/>
                </a:lnTo>
                <a:lnTo>
                  <a:pt x="369" y="119"/>
                </a:lnTo>
                <a:lnTo>
                  <a:pt x="306" y="147"/>
                </a:lnTo>
                <a:lnTo>
                  <a:pt x="306" y="147"/>
                </a:lnTo>
                <a:lnTo>
                  <a:pt x="243" y="173"/>
                </a:lnTo>
                <a:lnTo>
                  <a:pt x="213" y="186"/>
                </a:lnTo>
                <a:lnTo>
                  <a:pt x="182" y="200"/>
                </a:lnTo>
                <a:lnTo>
                  <a:pt x="182" y="200"/>
                </a:lnTo>
                <a:lnTo>
                  <a:pt x="179" y="202"/>
                </a:lnTo>
                <a:lnTo>
                  <a:pt x="179" y="202"/>
                </a:lnTo>
                <a:lnTo>
                  <a:pt x="165" y="208"/>
                </a:lnTo>
                <a:lnTo>
                  <a:pt x="152" y="215"/>
                </a:lnTo>
                <a:lnTo>
                  <a:pt x="152" y="215"/>
                </a:lnTo>
                <a:lnTo>
                  <a:pt x="149" y="215"/>
                </a:lnTo>
                <a:lnTo>
                  <a:pt x="149" y="215"/>
                </a:lnTo>
                <a:lnTo>
                  <a:pt x="147" y="215"/>
                </a:lnTo>
                <a:lnTo>
                  <a:pt x="145" y="216"/>
                </a:lnTo>
                <a:lnTo>
                  <a:pt x="145" y="216"/>
                </a:lnTo>
                <a:lnTo>
                  <a:pt x="141" y="221"/>
                </a:lnTo>
                <a:lnTo>
                  <a:pt x="141" y="221"/>
                </a:lnTo>
                <a:close/>
                <a:moveTo>
                  <a:pt x="154" y="217"/>
                </a:moveTo>
                <a:lnTo>
                  <a:pt x="154" y="217"/>
                </a:lnTo>
                <a:lnTo>
                  <a:pt x="176" y="206"/>
                </a:lnTo>
                <a:lnTo>
                  <a:pt x="176" y="206"/>
                </a:lnTo>
                <a:lnTo>
                  <a:pt x="179" y="204"/>
                </a:lnTo>
                <a:lnTo>
                  <a:pt x="179" y="204"/>
                </a:lnTo>
                <a:lnTo>
                  <a:pt x="210" y="193"/>
                </a:lnTo>
                <a:lnTo>
                  <a:pt x="240" y="182"/>
                </a:lnTo>
                <a:lnTo>
                  <a:pt x="240" y="182"/>
                </a:lnTo>
                <a:lnTo>
                  <a:pt x="270" y="169"/>
                </a:lnTo>
                <a:lnTo>
                  <a:pt x="287" y="162"/>
                </a:lnTo>
                <a:lnTo>
                  <a:pt x="302" y="156"/>
                </a:lnTo>
                <a:lnTo>
                  <a:pt x="302" y="156"/>
                </a:lnTo>
                <a:lnTo>
                  <a:pt x="333" y="145"/>
                </a:lnTo>
                <a:lnTo>
                  <a:pt x="348" y="139"/>
                </a:lnTo>
                <a:lnTo>
                  <a:pt x="365" y="133"/>
                </a:lnTo>
                <a:lnTo>
                  <a:pt x="365" y="133"/>
                </a:lnTo>
                <a:lnTo>
                  <a:pt x="372" y="130"/>
                </a:lnTo>
                <a:lnTo>
                  <a:pt x="377" y="126"/>
                </a:lnTo>
                <a:lnTo>
                  <a:pt x="379" y="126"/>
                </a:lnTo>
                <a:lnTo>
                  <a:pt x="379" y="126"/>
                </a:lnTo>
                <a:lnTo>
                  <a:pt x="379" y="126"/>
                </a:lnTo>
                <a:lnTo>
                  <a:pt x="379" y="127"/>
                </a:lnTo>
                <a:lnTo>
                  <a:pt x="379" y="127"/>
                </a:lnTo>
                <a:lnTo>
                  <a:pt x="377" y="129"/>
                </a:lnTo>
                <a:lnTo>
                  <a:pt x="377" y="129"/>
                </a:lnTo>
                <a:lnTo>
                  <a:pt x="371" y="133"/>
                </a:lnTo>
                <a:lnTo>
                  <a:pt x="365" y="136"/>
                </a:lnTo>
                <a:lnTo>
                  <a:pt x="365" y="136"/>
                </a:lnTo>
                <a:lnTo>
                  <a:pt x="349" y="143"/>
                </a:lnTo>
                <a:lnTo>
                  <a:pt x="334" y="149"/>
                </a:lnTo>
                <a:lnTo>
                  <a:pt x="334" y="149"/>
                </a:lnTo>
                <a:lnTo>
                  <a:pt x="302" y="161"/>
                </a:lnTo>
                <a:lnTo>
                  <a:pt x="269" y="173"/>
                </a:lnTo>
                <a:lnTo>
                  <a:pt x="269" y="173"/>
                </a:lnTo>
                <a:lnTo>
                  <a:pt x="212" y="195"/>
                </a:lnTo>
                <a:lnTo>
                  <a:pt x="183" y="206"/>
                </a:lnTo>
                <a:lnTo>
                  <a:pt x="155" y="220"/>
                </a:lnTo>
                <a:lnTo>
                  <a:pt x="155" y="220"/>
                </a:lnTo>
                <a:lnTo>
                  <a:pt x="154" y="217"/>
                </a:lnTo>
                <a:lnTo>
                  <a:pt x="154" y="217"/>
                </a:lnTo>
                <a:lnTo>
                  <a:pt x="154" y="217"/>
                </a:lnTo>
                <a:lnTo>
                  <a:pt x="154" y="217"/>
                </a:lnTo>
                <a:close/>
                <a:moveTo>
                  <a:pt x="167" y="233"/>
                </a:moveTo>
                <a:lnTo>
                  <a:pt x="167" y="233"/>
                </a:lnTo>
                <a:lnTo>
                  <a:pt x="185" y="226"/>
                </a:lnTo>
                <a:lnTo>
                  <a:pt x="205" y="219"/>
                </a:lnTo>
                <a:lnTo>
                  <a:pt x="205" y="219"/>
                </a:lnTo>
                <a:lnTo>
                  <a:pt x="207" y="218"/>
                </a:lnTo>
                <a:lnTo>
                  <a:pt x="207" y="218"/>
                </a:lnTo>
                <a:lnTo>
                  <a:pt x="203" y="223"/>
                </a:lnTo>
                <a:lnTo>
                  <a:pt x="199" y="227"/>
                </a:lnTo>
                <a:lnTo>
                  <a:pt x="193" y="231"/>
                </a:lnTo>
                <a:lnTo>
                  <a:pt x="188" y="233"/>
                </a:lnTo>
                <a:lnTo>
                  <a:pt x="182" y="235"/>
                </a:lnTo>
                <a:lnTo>
                  <a:pt x="177" y="235"/>
                </a:lnTo>
                <a:lnTo>
                  <a:pt x="172" y="234"/>
                </a:lnTo>
                <a:lnTo>
                  <a:pt x="167" y="233"/>
                </a:lnTo>
                <a:lnTo>
                  <a:pt x="167" y="233"/>
                </a:lnTo>
                <a:close/>
                <a:moveTo>
                  <a:pt x="225" y="223"/>
                </a:moveTo>
                <a:lnTo>
                  <a:pt x="225" y="223"/>
                </a:lnTo>
                <a:lnTo>
                  <a:pt x="304" y="196"/>
                </a:lnTo>
                <a:lnTo>
                  <a:pt x="304" y="196"/>
                </a:lnTo>
                <a:lnTo>
                  <a:pt x="323" y="190"/>
                </a:lnTo>
                <a:lnTo>
                  <a:pt x="341" y="183"/>
                </a:lnTo>
                <a:lnTo>
                  <a:pt x="341" y="183"/>
                </a:lnTo>
                <a:lnTo>
                  <a:pt x="363" y="175"/>
                </a:lnTo>
                <a:lnTo>
                  <a:pt x="363" y="175"/>
                </a:lnTo>
                <a:lnTo>
                  <a:pt x="371" y="172"/>
                </a:lnTo>
                <a:lnTo>
                  <a:pt x="373" y="172"/>
                </a:lnTo>
                <a:lnTo>
                  <a:pt x="370" y="174"/>
                </a:lnTo>
                <a:lnTo>
                  <a:pt x="370" y="174"/>
                </a:lnTo>
                <a:lnTo>
                  <a:pt x="347" y="184"/>
                </a:lnTo>
                <a:lnTo>
                  <a:pt x="325" y="193"/>
                </a:lnTo>
                <a:lnTo>
                  <a:pt x="281" y="212"/>
                </a:lnTo>
                <a:lnTo>
                  <a:pt x="281" y="212"/>
                </a:lnTo>
                <a:lnTo>
                  <a:pt x="279" y="212"/>
                </a:lnTo>
                <a:lnTo>
                  <a:pt x="278" y="213"/>
                </a:lnTo>
                <a:lnTo>
                  <a:pt x="278" y="213"/>
                </a:lnTo>
                <a:lnTo>
                  <a:pt x="256" y="222"/>
                </a:lnTo>
                <a:lnTo>
                  <a:pt x="236" y="233"/>
                </a:lnTo>
                <a:lnTo>
                  <a:pt x="236" y="233"/>
                </a:lnTo>
                <a:lnTo>
                  <a:pt x="230" y="228"/>
                </a:lnTo>
                <a:lnTo>
                  <a:pt x="225" y="223"/>
                </a:lnTo>
                <a:lnTo>
                  <a:pt x="225" y="223"/>
                </a:lnTo>
                <a:close/>
                <a:moveTo>
                  <a:pt x="334" y="204"/>
                </a:moveTo>
                <a:lnTo>
                  <a:pt x="334" y="204"/>
                </a:lnTo>
                <a:lnTo>
                  <a:pt x="330" y="201"/>
                </a:lnTo>
                <a:lnTo>
                  <a:pt x="330" y="201"/>
                </a:lnTo>
                <a:lnTo>
                  <a:pt x="331" y="201"/>
                </a:lnTo>
                <a:lnTo>
                  <a:pt x="331" y="201"/>
                </a:lnTo>
                <a:lnTo>
                  <a:pt x="357" y="191"/>
                </a:lnTo>
                <a:lnTo>
                  <a:pt x="357" y="191"/>
                </a:lnTo>
                <a:lnTo>
                  <a:pt x="366" y="186"/>
                </a:lnTo>
                <a:lnTo>
                  <a:pt x="366" y="186"/>
                </a:lnTo>
                <a:lnTo>
                  <a:pt x="370" y="185"/>
                </a:lnTo>
                <a:lnTo>
                  <a:pt x="371" y="185"/>
                </a:lnTo>
                <a:lnTo>
                  <a:pt x="370" y="186"/>
                </a:lnTo>
                <a:lnTo>
                  <a:pt x="364" y="190"/>
                </a:lnTo>
                <a:lnTo>
                  <a:pt x="364" y="190"/>
                </a:lnTo>
                <a:lnTo>
                  <a:pt x="357" y="194"/>
                </a:lnTo>
                <a:lnTo>
                  <a:pt x="348" y="196"/>
                </a:lnTo>
                <a:lnTo>
                  <a:pt x="340" y="199"/>
                </a:lnTo>
                <a:lnTo>
                  <a:pt x="337" y="201"/>
                </a:lnTo>
                <a:lnTo>
                  <a:pt x="334" y="204"/>
                </a:lnTo>
                <a:lnTo>
                  <a:pt x="334" y="204"/>
                </a:lnTo>
                <a:close/>
                <a:moveTo>
                  <a:pt x="372" y="182"/>
                </a:moveTo>
                <a:lnTo>
                  <a:pt x="372" y="182"/>
                </a:lnTo>
                <a:lnTo>
                  <a:pt x="363" y="185"/>
                </a:lnTo>
                <a:lnTo>
                  <a:pt x="353" y="190"/>
                </a:lnTo>
                <a:lnTo>
                  <a:pt x="353" y="190"/>
                </a:lnTo>
                <a:lnTo>
                  <a:pt x="330" y="199"/>
                </a:lnTo>
                <a:lnTo>
                  <a:pt x="330" y="199"/>
                </a:lnTo>
                <a:lnTo>
                  <a:pt x="329" y="200"/>
                </a:lnTo>
                <a:lnTo>
                  <a:pt x="329" y="201"/>
                </a:lnTo>
                <a:lnTo>
                  <a:pt x="329" y="201"/>
                </a:lnTo>
                <a:lnTo>
                  <a:pt x="328" y="199"/>
                </a:lnTo>
                <a:lnTo>
                  <a:pt x="328" y="199"/>
                </a:lnTo>
                <a:lnTo>
                  <a:pt x="325" y="198"/>
                </a:lnTo>
                <a:lnTo>
                  <a:pt x="323" y="198"/>
                </a:lnTo>
                <a:lnTo>
                  <a:pt x="323" y="198"/>
                </a:lnTo>
                <a:lnTo>
                  <a:pt x="321" y="198"/>
                </a:lnTo>
                <a:lnTo>
                  <a:pt x="320" y="200"/>
                </a:lnTo>
                <a:lnTo>
                  <a:pt x="320" y="200"/>
                </a:lnTo>
                <a:lnTo>
                  <a:pt x="316" y="200"/>
                </a:lnTo>
                <a:lnTo>
                  <a:pt x="316" y="200"/>
                </a:lnTo>
                <a:lnTo>
                  <a:pt x="329" y="195"/>
                </a:lnTo>
                <a:lnTo>
                  <a:pt x="329" y="195"/>
                </a:lnTo>
                <a:lnTo>
                  <a:pt x="362" y="180"/>
                </a:lnTo>
                <a:lnTo>
                  <a:pt x="362" y="180"/>
                </a:lnTo>
                <a:lnTo>
                  <a:pt x="370" y="176"/>
                </a:lnTo>
                <a:lnTo>
                  <a:pt x="374" y="174"/>
                </a:lnTo>
                <a:lnTo>
                  <a:pt x="377" y="172"/>
                </a:lnTo>
                <a:lnTo>
                  <a:pt x="377" y="172"/>
                </a:lnTo>
                <a:lnTo>
                  <a:pt x="376" y="177"/>
                </a:lnTo>
                <a:lnTo>
                  <a:pt x="374" y="183"/>
                </a:lnTo>
                <a:lnTo>
                  <a:pt x="374" y="183"/>
                </a:lnTo>
                <a:lnTo>
                  <a:pt x="373" y="182"/>
                </a:lnTo>
                <a:lnTo>
                  <a:pt x="372" y="182"/>
                </a:lnTo>
                <a:lnTo>
                  <a:pt x="372" y="182"/>
                </a:lnTo>
                <a:close/>
                <a:moveTo>
                  <a:pt x="294" y="218"/>
                </a:moveTo>
                <a:lnTo>
                  <a:pt x="294" y="218"/>
                </a:lnTo>
                <a:lnTo>
                  <a:pt x="290" y="217"/>
                </a:lnTo>
                <a:lnTo>
                  <a:pt x="287" y="215"/>
                </a:lnTo>
                <a:lnTo>
                  <a:pt x="287" y="215"/>
                </a:lnTo>
                <a:lnTo>
                  <a:pt x="295" y="212"/>
                </a:lnTo>
                <a:lnTo>
                  <a:pt x="295" y="212"/>
                </a:lnTo>
                <a:lnTo>
                  <a:pt x="311" y="204"/>
                </a:lnTo>
                <a:lnTo>
                  <a:pt x="311" y="204"/>
                </a:lnTo>
                <a:lnTo>
                  <a:pt x="314" y="203"/>
                </a:lnTo>
                <a:lnTo>
                  <a:pt x="316" y="203"/>
                </a:lnTo>
                <a:lnTo>
                  <a:pt x="317" y="204"/>
                </a:lnTo>
                <a:lnTo>
                  <a:pt x="316" y="204"/>
                </a:lnTo>
                <a:lnTo>
                  <a:pt x="314" y="206"/>
                </a:lnTo>
                <a:lnTo>
                  <a:pt x="314" y="206"/>
                </a:lnTo>
                <a:lnTo>
                  <a:pt x="303" y="212"/>
                </a:lnTo>
                <a:lnTo>
                  <a:pt x="299" y="214"/>
                </a:lnTo>
                <a:lnTo>
                  <a:pt x="294" y="218"/>
                </a:lnTo>
                <a:lnTo>
                  <a:pt x="294" y="218"/>
                </a:lnTo>
                <a:lnTo>
                  <a:pt x="294" y="218"/>
                </a:lnTo>
                <a:lnTo>
                  <a:pt x="294" y="218"/>
                </a:lnTo>
                <a:close/>
                <a:moveTo>
                  <a:pt x="304" y="214"/>
                </a:moveTo>
                <a:lnTo>
                  <a:pt x="304" y="214"/>
                </a:lnTo>
                <a:lnTo>
                  <a:pt x="312" y="210"/>
                </a:lnTo>
                <a:lnTo>
                  <a:pt x="319" y="205"/>
                </a:lnTo>
                <a:lnTo>
                  <a:pt x="319" y="205"/>
                </a:lnTo>
                <a:lnTo>
                  <a:pt x="320" y="208"/>
                </a:lnTo>
                <a:lnTo>
                  <a:pt x="319" y="212"/>
                </a:lnTo>
                <a:lnTo>
                  <a:pt x="319" y="212"/>
                </a:lnTo>
                <a:lnTo>
                  <a:pt x="308" y="215"/>
                </a:lnTo>
                <a:lnTo>
                  <a:pt x="308" y="215"/>
                </a:lnTo>
                <a:lnTo>
                  <a:pt x="300" y="216"/>
                </a:lnTo>
                <a:lnTo>
                  <a:pt x="300" y="216"/>
                </a:lnTo>
                <a:lnTo>
                  <a:pt x="300" y="216"/>
                </a:lnTo>
                <a:lnTo>
                  <a:pt x="304" y="214"/>
                </a:lnTo>
                <a:lnTo>
                  <a:pt x="304" y="214"/>
                </a:lnTo>
                <a:close/>
                <a:moveTo>
                  <a:pt x="248" y="237"/>
                </a:moveTo>
                <a:lnTo>
                  <a:pt x="248" y="237"/>
                </a:lnTo>
                <a:lnTo>
                  <a:pt x="243" y="236"/>
                </a:lnTo>
                <a:lnTo>
                  <a:pt x="239" y="235"/>
                </a:lnTo>
                <a:lnTo>
                  <a:pt x="239" y="235"/>
                </a:lnTo>
                <a:lnTo>
                  <a:pt x="272" y="221"/>
                </a:lnTo>
                <a:lnTo>
                  <a:pt x="272" y="221"/>
                </a:lnTo>
                <a:lnTo>
                  <a:pt x="267" y="227"/>
                </a:lnTo>
                <a:lnTo>
                  <a:pt x="261" y="231"/>
                </a:lnTo>
                <a:lnTo>
                  <a:pt x="255" y="235"/>
                </a:lnTo>
                <a:lnTo>
                  <a:pt x="248" y="237"/>
                </a:lnTo>
                <a:lnTo>
                  <a:pt x="248" y="237"/>
                </a:lnTo>
                <a:close/>
                <a:moveTo>
                  <a:pt x="298" y="219"/>
                </a:moveTo>
                <a:lnTo>
                  <a:pt x="298" y="219"/>
                </a:lnTo>
                <a:lnTo>
                  <a:pt x="318" y="214"/>
                </a:lnTo>
                <a:lnTo>
                  <a:pt x="318" y="214"/>
                </a:lnTo>
                <a:lnTo>
                  <a:pt x="315" y="217"/>
                </a:lnTo>
                <a:lnTo>
                  <a:pt x="310" y="219"/>
                </a:lnTo>
                <a:lnTo>
                  <a:pt x="304" y="220"/>
                </a:lnTo>
                <a:lnTo>
                  <a:pt x="298" y="219"/>
                </a:lnTo>
                <a:lnTo>
                  <a:pt x="298" y="219"/>
                </a:lnTo>
                <a:close/>
                <a:moveTo>
                  <a:pt x="342" y="206"/>
                </a:moveTo>
                <a:lnTo>
                  <a:pt x="342" y="206"/>
                </a:lnTo>
                <a:lnTo>
                  <a:pt x="355" y="202"/>
                </a:lnTo>
                <a:lnTo>
                  <a:pt x="355" y="202"/>
                </a:lnTo>
                <a:lnTo>
                  <a:pt x="349" y="205"/>
                </a:lnTo>
                <a:lnTo>
                  <a:pt x="342" y="206"/>
                </a:lnTo>
                <a:lnTo>
                  <a:pt x="342" y="206"/>
                </a:lnTo>
                <a:close/>
                <a:moveTo>
                  <a:pt x="360" y="199"/>
                </a:moveTo>
                <a:lnTo>
                  <a:pt x="360" y="199"/>
                </a:lnTo>
                <a:lnTo>
                  <a:pt x="360" y="199"/>
                </a:lnTo>
                <a:lnTo>
                  <a:pt x="360" y="199"/>
                </a:lnTo>
                <a:lnTo>
                  <a:pt x="353" y="200"/>
                </a:lnTo>
                <a:lnTo>
                  <a:pt x="348" y="202"/>
                </a:lnTo>
                <a:lnTo>
                  <a:pt x="342" y="204"/>
                </a:lnTo>
                <a:lnTo>
                  <a:pt x="336" y="204"/>
                </a:lnTo>
                <a:lnTo>
                  <a:pt x="336" y="204"/>
                </a:lnTo>
                <a:lnTo>
                  <a:pt x="340" y="202"/>
                </a:lnTo>
                <a:lnTo>
                  <a:pt x="344" y="200"/>
                </a:lnTo>
                <a:lnTo>
                  <a:pt x="353" y="197"/>
                </a:lnTo>
                <a:lnTo>
                  <a:pt x="363" y="193"/>
                </a:lnTo>
                <a:lnTo>
                  <a:pt x="367" y="191"/>
                </a:lnTo>
                <a:lnTo>
                  <a:pt x="370" y="188"/>
                </a:lnTo>
                <a:lnTo>
                  <a:pt x="370" y="188"/>
                </a:lnTo>
                <a:lnTo>
                  <a:pt x="366" y="194"/>
                </a:lnTo>
                <a:lnTo>
                  <a:pt x="360" y="199"/>
                </a:lnTo>
                <a:lnTo>
                  <a:pt x="360" y="199"/>
                </a:lnTo>
                <a:close/>
                <a:moveTo>
                  <a:pt x="378" y="168"/>
                </a:moveTo>
                <a:lnTo>
                  <a:pt x="378" y="168"/>
                </a:lnTo>
                <a:lnTo>
                  <a:pt x="335" y="183"/>
                </a:lnTo>
                <a:lnTo>
                  <a:pt x="293" y="198"/>
                </a:lnTo>
                <a:lnTo>
                  <a:pt x="293" y="198"/>
                </a:lnTo>
                <a:lnTo>
                  <a:pt x="260" y="208"/>
                </a:lnTo>
                <a:lnTo>
                  <a:pt x="260" y="208"/>
                </a:lnTo>
                <a:lnTo>
                  <a:pt x="287" y="197"/>
                </a:lnTo>
                <a:lnTo>
                  <a:pt x="313" y="185"/>
                </a:lnTo>
                <a:lnTo>
                  <a:pt x="313" y="185"/>
                </a:lnTo>
                <a:lnTo>
                  <a:pt x="328" y="179"/>
                </a:lnTo>
                <a:lnTo>
                  <a:pt x="345" y="173"/>
                </a:lnTo>
                <a:lnTo>
                  <a:pt x="353" y="170"/>
                </a:lnTo>
                <a:lnTo>
                  <a:pt x="362" y="166"/>
                </a:lnTo>
                <a:lnTo>
                  <a:pt x="369" y="162"/>
                </a:lnTo>
                <a:lnTo>
                  <a:pt x="376" y="157"/>
                </a:lnTo>
                <a:lnTo>
                  <a:pt x="376" y="157"/>
                </a:lnTo>
                <a:lnTo>
                  <a:pt x="377" y="162"/>
                </a:lnTo>
                <a:lnTo>
                  <a:pt x="378" y="168"/>
                </a:lnTo>
                <a:lnTo>
                  <a:pt x="378" y="168"/>
                </a:lnTo>
                <a:close/>
                <a:moveTo>
                  <a:pt x="381" y="100"/>
                </a:moveTo>
                <a:lnTo>
                  <a:pt x="381" y="100"/>
                </a:lnTo>
                <a:lnTo>
                  <a:pt x="345" y="115"/>
                </a:lnTo>
                <a:lnTo>
                  <a:pt x="309" y="130"/>
                </a:lnTo>
                <a:lnTo>
                  <a:pt x="272" y="144"/>
                </a:lnTo>
                <a:lnTo>
                  <a:pt x="237" y="158"/>
                </a:lnTo>
                <a:lnTo>
                  <a:pt x="237" y="158"/>
                </a:lnTo>
                <a:lnTo>
                  <a:pt x="187" y="180"/>
                </a:lnTo>
                <a:lnTo>
                  <a:pt x="187" y="180"/>
                </a:lnTo>
                <a:lnTo>
                  <a:pt x="243" y="154"/>
                </a:lnTo>
                <a:lnTo>
                  <a:pt x="243" y="154"/>
                </a:lnTo>
                <a:lnTo>
                  <a:pt x="276" y="140"/>
                </a:lnTo>
                <a:lnTo>
                  <a:pt x="308" y="124"/>
                </a:lnTo>
                <a:lnTo>
                  <a:pt x="340" y="108"/>
                </a:lnTo>
                <a:lnTo>
                  <a:pt x="355" y="99"/>
                </a:lnTo>
                <a:lnTo>
                  <a:pt x="371" y="89"/>
                </a:lnTo>
                <a:lnTo>
                  <a:pt x="371" y="89"/>
                </a:lnTo>
                <a:lnTo>
                  <a:pt x="376" y="94"/>
                </a:lnTo>
                <a:lnTo>
                  <a:pt x="381" y="100"/>
                </a:lnTo>
                <a:lnTo>
                  <a:pt x="381" y="100"/>
                </a:lnTo>
                <a:close/>
                <a:moveTo>
                  <a:pt x="368" y="88"/>
                </a:moveTo>
                <a:lnTo>
                  <a:pt x="368" y="88"/>
                </a:lnTo>
                <a:lnTo>
                  <a:pt x="352" y="95"/>
                </a:lnTo>
                <a:lnTo>
                  <a:pt x="337" y="103"/>
                </a:lnTo>
                <a:lnTo>
                  <a:pt x="308" y="118"/>
                </a:lnTo>
                <a:lnTo>
                  <a:pt x="308" y="118"/>
                </a:lnTo>
                <a:lnTo>
                  <a:pt x="272" y="135"/>
                </a:lnTo>
                <a:lnTo>
                  <a:pt x="236" y="151"/>
                </a:lnTo>
                <a:lnTo>
                  <a:pt x="236" y="151"/>
                </a:lnTo>
                <a:lnTo>
                  <a:pt x="220" y="157"/>
                </a:lnTo>
                <a:lnTo>
                  <a:pt x="220" y="157"/>
                </a:lnTo>
                <a:lnTo>
                  <a:pt x="230" y="153"/>
                </a:lnTo>
                <a:lnTo>
                  <a:pt x="230" y="153"/>
                </a:lnTo>
                <a:lnTo>
                  <a:pt x="261" y="139"/>
                </a:lnTo>
                <a:lnTo>
                  <a:pt x="293" y="123"/>
                </a:lnTo>
                <a:lnTo>
                  <a:pt x="293" y="123"/>
                </a:lnTo>
                <a:lnTo>
                  <a:pt x="309" y="115"/>
                </a:lnTo>
                <a:lnTo>
                  <a:pt x="324" y="106"/>
                </a:lnTo>
                <a:lnTo>
                  <a:pt x="352" y="86"/>
                </a:lnTo>
                <a:lnTo>
                  <a:pt x="352" y="86"/>
                </a:lnTo>
                <a:lnTo>
                  <a:pt x="361" y="86"/>
                </a:lnTo>
                <a:lnTo>
                  <a:pt x="368" y="88"/>
                </a:lnTo>
                <a:lnTo>
                  <a:pt x="368" y="88"/>
                </a:lnTo>
                <a:close/>
                <a:moveTo>
                  <a:pt x="343" y="74"/>
                </a:moveTo>
                <a:lnTo>
                  <a:pt x="343" y="74"/>
                </a:lnTo>
                <a:lnTo>
                  <a:pt x="342" y="74"/>
                </a:lnTo>
                <a:lnTo>
                  <a:pt x="342" y="74"/>
                </a:lnTo>
                <a:lnTo>
                  <a:pt x="324" y="81"/>
                </a:lnTo>
                <a:lnTo>
                  <a:pt x="306" y="89"/>
                </a:lnTo>
                <a:lnTo>
                  <a:pt x="289" y="97"/>
                </a:lnTo>
                <a:lnTo>
                  <a:pt x="270" y="105"/>
                </a:lnTo>
                <a:lnTo>
                  <a:pt x="270" y="105"/>
                </a:lnTo>
                <a:lnTo>
                  <a:pt x="233" y="121"/>
                </a:lnTo>
                <a:lnTo>
                  <a:pt x="197" y="138"/>
                </a:lnTo>
                <a:lnTo>
                  <a:pt x="197" y="138"/>
                </a:lnTo>
                <a:lnTo>
                  <a:pt x="157" y="158"/>
                </a:lnTo>
                <a:lnTo>
                  <a:pt x="118" y="178"/>
                </a:lnTo>
                <a:lnTo>
                  <a:pt x="118" y="178"/>
                </a:lnTo>
                <a:lnTo>
                  <a:pt x="101" y="185"/>
                </a:lnTo>
                <a:lnTo>
                  <a:pt x="85" y="192"/>
                </a:lnTo>
                <a:lnTo>
                  <a:pt x="69" y="200"/>
                </a:lnTo>
                <a:lnTo>
                  <a:pt x="62" y="204"/>
                </a:lnTo>
                <a:lnTo>
                  <a:pt x="55" y="210"/>
                </a:lnTo>
                <a:lnTo>
                  <a:pt x="55" y="210"/>
                </a:lnTo>
                <a:lnTo>
                  <a:pt x="50" y="208"/>
                </a:lnTo>
                <a:lnTo>
                  <a:pt x="50" y="208"/>
                </a:lnTo>
                <a:lnTo>
                  <a:pt x="66" y="196"/>
                </a:lnTo>
                <a:lnTo>
                  <a:pt x="83" y="186"/>
                </a:lnTo>
                <a:lnTo>
                  <a:pt x="119" y="166"/>
                </a:lnTo>
                <a:lnTo>
                  <a:pt x="155" y="148"/>
                </a:lnTo>
                <a:lnTo>
                  <a:pt x="191" y="130"/>
                </a:lnTo>
                <a:lnTo>
                  <a:pt x="191" y="130"/>
                </a:lnTo>
                <a:lnTo>
                  <a:pt x="234" y="108"/>
                </a:lnTo>
                <a:lnTo>
                  <a:pt x="277" y="88"/>
                </a:lnTo>
                <a:lnTo>
                  <a:pt x="277" y="88"/>
                </a:lnTo>
                <a:lnTo>
                  <a:pt x="294" y="81"/>
                </a:lnTo>
                <a:lnTo>
                  <a:pt x="311" y="73"/>
                </a:lnTo>
                <a:lnTo>
                  <a:pt x="327" y="64"/>
                </a:lnTo>
                <a:lnTo>
                  <a:pt x="335" y="59"/>
                </a:lnTo>
                <a:lnTo>
                  <a:pt x="342" y="53"/>
                </a:lnTo>
                <a:lnTo>
                  <a:pt x="342" y="53"/>
                </a:lnTo>
                <a:lnTo>
                  <a:pt x="343" y="58"/>
                </a:lnTo>
                <a:lnTo>
                  <a:pt x="344" y="63"/>
                </a:lnTo>
                <a:lnTo>
                  <a:pt x="343" y="69"/>
                </a:lnTo>
                <a:lnTo>
                  <a:pt x="343" y="74"/>
                </a:lnTo>
                <a:lnTo>
                  <a:pt x="343" y="74"/>
                </a:lnTo>
                <a:close/>
                <a:moveTo>
                  <a:pt x="341" y="50"/>
                </a:moveTo>
                <a:lnTo>
                  <a:pt x="341" y="50"/>
                </a:lnTo>
                <a:lnTo>
                  <a:pt x="336" y="52"/>
                </a:lnTo>
                <a:lnTo>
                  <a:pt x="332" y="55"/>
                </a:lnTo>
                <a:lnTo>
                  <a:pt x="324" y="60"/>
                </a:lnTo>
                <a:lnTo>
                  <a:pt x="324" y="60"/>
                </a:lnTo>
                <a:lnTo>
                  <a:pt x="311" y="67"/>
                </a:lnTo>
                <a:lnTo>
                  <a:pt x="297" y="74"/>
                </a:lnTo>
                <a:lnTo>
                  <a:pt x="297" y="74"/>
                </a:lnTo>
                <a:lnTo>
                  <a:pt x="282" y="81"/>
                </a:lnTo>
                <a:lnTo>
                  <a:pt x="266" y="87"/>
                </a:lnTo>
                <a:lnTo>
                  <a:pt x="237" y="100"/>
                </a:lnTo>
                <a:lnTo>
                  <a:pt x="237" y="100"/>
                </a:lnTo>
                <a:lnTo>
                  <a:pt x="176" y="130"/>
                </a:lnTo>
                <a:lnTo>
                  <a:pt x="117" y="158"/>
                </a:lnTo>
                <a:lnTo>
                  <a:pt x="117" y="158"/>
                </a:lnTo>
                <a:lnTo>
                  <a:pt x="90" y="171"/>
                </a:lnTo>
                <a:lnTo>
                  <a:pt x="65" y="184"/>
                </a:lnTo>
                <a:lnTo>
                  <a:pt x="65" y="184"/>
                </a:lnTo>
                <a:lnTo>
                  <a:pt x="92" y="168"/>
                </a:lnTo>
                <a:lnTo>
                  <a:pt x="120" y="153"/>
                </a:lnTo>
                <a:lnTo>
                  <a:pt x="174" y="123"/>
                </a:lnTo>
                <a:lnTo>
                  <a:pt x="174" y="123"/>
                </a:lnTo>
                <a:lnTo>
                  <a:pt x="233" y="93"/>
                </a:lnTo>
                <a:lnTo>
                  <a:pt x="263" y="78"/>
                </a:lnTo>
                <a:lnTo>
                  <a:pt x="293" y="63"/>
                </a:lnTo>
                <a:lnTo>
                  <a:pt x="293" y="63"/>
                </a:lnTo>
                <a:lnTo>
                  <a:pt x="303" y="57"/>
                </a:lnTo>
                <a:lnTo>
                  <a:pt x="312" y="51"/>
                </a:lnTo>
                <a:lnTo>
                  <a:pt x="312" y="51"/>
                </a:lnTo>
                <a:lnTo>
                  <a:pt x="319" y="44"/>
                </a:lnTo>
                <a:lnTo>
                  <a:pt x="319" y="44"/>
                </a:lnTo>
                <a:lnTo>
                  <a:pt x="322" y="42"/>
                </a:lnTo>
                <a:lnTo>
                  <a:pt x="324" y="40"/>
                </a:lnTo>
                <a:lnTo>
                  <a:pt x="324" y="40"/>
                </a:lnTo>
                <a:lnTo>
                  <a:pt x="331" y="37"/>
                </a:lnTo>
                <a:lnTo>
                  <a:pt x="331" y="37"/>
                </a:lnTo>
                <a:lnTo>
                  <a:pt x="336" y="41"/>
                </a:lnTo>
                <a:lnTo>
                  <a:pt x="336" y="41"/>
                </a:lnTo>
                <a:lnTo>
                  <a:pt x="339" y="45"/>
                </a:lnTo>
                <a:lnTo>
                  <a:pt x="341" y="50"/>
                </a:lnTo>
                <a:lnTo>
                  <a:pt x="341" y="50"/>
                </a:lnTo>
                <a:close/>
                <a:moveTo>
                  <a:pt x="328" y="36"/>
                </a:moveTo>
                <a:lnTo>
                  <a:pt x="328" y="36"/>
                </a:lnTo>
                <a:lnTo>
                  <a:pt x="326" y="37"/>
                </a:lnTo>
                <a:lnTo>
                  <a:pt x="326" y="37"/>
                </a:lnTo>
                <a:lnTo>
                  <a:pt x="326" y="37"/>
                </a:lnTo>
                <a:lnTo>
                  <a:pt x="326" y="37"/>
                </a:lnTo>
                <a:lnTo>
                  <a:pt x="319" y="40"/>
                </a:lnTo>
                <a:lnTo>
                  <a:pt x="313" y="45"/>
                </a:lnTo>
                <a:lnTo>
                  <a:pt x="313" y="45"/>
                </a:lnTo>
                <a:lnTo>
                  <a:pt x="299" y="54"/>
                </a:lnTo>
                <a:lnTo>
                  <a:pt x="285" y="61"/>
                </a:lnTo>
                <a:lnTo>
                  <a:pt x="256" y="75"/>
                </a:lnTo>
                <a:lnTo>
                  <a:pt x="256" y="75"/>
                </a:lnTo>
                <a:lnTo>
                  <a:pt x="199" y="103"/>
                </a:lnTo>
                <a:lnTo>
                  <a:pt x="169" y="117"/>
                </a:lnTo>
                <a:lnTo>
                  <a:pt x="141" y="132"/>
                </a:lnTo>
                <a:lnTo>
                  <a:pt x="141" y="132"/>
                </a:lnTo>
                <a:lnTo>
                  <a:pt x="112" y="148"/>
                </a:lnTo>
                <a:lnTo>
                  <a:pt x="83" y="164"/>
                </a:lnTo>
                <a:lnTo>
                  <a:pt x="83" y="164"/>
                </a:lnTo>
                <a:lnTo>
                  <a:pt x="63" y="175"/>
                </a:lnTo>
                <a:lnTo>
                  <a:pt x="63" y="175"/>
                </a:lnTo>
                <a:lnTo>
                  <a:pt x="87" y="159"/>
                </a:lnTo>
                <a:lnTo>
                  <a:pt x="112" y="143"/>
                </a:lnTo>
                <a:lnTo>
                  <a:pt x="138" y="127"/>
                </a:lnTo>
                <a:lnTo>
                  <a:pt x="163" y="113"/>
                </a:lnTo>
                <a:lnTo>
                  <a:pt x="215" y="86"/>
                </a:lnTo>
                <a:lnTo>
                  <a:pt x="266" y="57"/>
                </a:lnTo>
                <a:lnTo>
                  <a:pt x="266" y="57"/>
                </a:lnTo>
                <a:lnTo>
                  <a:pt x="280" y="49"/>
                </a:lnTo>
                <a:lnTo>
                  <a:pt x="280" y="49"/>
                </a:lnTo>
                <a:lnTo>
                  <a:pt x="283" y="45"/>
                </a:lnTo>
                <a:lnTo>
                  <a:pt x="283" y="45"/>
                </a:lnTo>
                <a:lnTo>
                  <a:pt x="284" y="45"/>
                </a:lnTo>
                <a:lnTo>
                  <a:pt x="284" y="45"/>
                </a:lnTo>
                <a:lnTo>
                  <a:pt x="287" y="46"/>
                </a:lnTo>
                <a:lnTo>
                  <a:pt x="288" y="46"/>
                </a:lnTo>
                <a:lnTo>
                  <a:pt x="290" y="45"/>
                </a:lnTo>
                <a:lnTo>
                  <a:pt x="290" y="45"/>
                </a:lnTo>
                <a:lnTo>
                  <a:pt x="299" y="39"/>
                </a:lnTo>
                <a:lnTo>
                  <a:pt x="303" y="37"/>
                </a:lnTo>
                <a:lnTo>
                  <a:pt x="308" y="35"/>
                </a:lnTo>
                <a:lnTo>
                  <a:pt x="313" y="34"/>
                </a:lnTo>
                <a:lnTo>
                  <a:pt x="318" y="33"/>
                </a:lnTo>
                <a:lnTo>
                  <a:pt x="323" y="34"/>
                </a:lnTo>
                <a:lnTo>
                  <a:pt x="328" y="36"/>
                </a:lnTo>
                <a:lnTo>
                  <a:pt x="328" y="36"/>
                </a:lnTo>
                <a:close/>
                <a:moveTo>
                  <a:pt x="255" y="12"/>
                </a:moveTo>
                <a:lnTo>
                  <a:pt x="255" y="12"/>
                </a:lnTo>
                <a:lnTo>
                  <a:pt x="246" y="16"/>
                </a:lnTo>
                <a:lnTo>
                  <a:pt x="237" y="21"/>
                </a:lnTo>
                <a:lnTo>
                  <a:pt x="220" y="32"/>
                </a:lnTo>
                <a:lnTo>
                  <a:pt x="220" y="32"/>
                </a:lnTo>
                <a:lnTo>
                  <a:pt x="223" y="27"/>
                </a:lnTo>
                <a:lnTo>
                  <a:pt x="226" y="23"/>
                </a:lnTo>
                <a:lnTo>
                  <a:pt x="230" y="20"/>
                </a:lnTo>
                <a:lnTo>
                  <a:pt x="235" y="17"/>
                </a:lnTo>
                <a:lnTo>
                  <a:pt x="240" y="15"/>
                </a:lnTo>
                <a:lnTo>
                  <a:pt x="245" y="13"/>
                </a:lnTo>
                <a:lnTo>
                  <a:pt x="250" y="12"/>
                </a:lnTo>
                <a:lnTo>
                  <a:pt x="255" y="12"/>
                </a:lnTo>
                <a:lnTo>
                  <a:pt x="255" y="12"/>
                </a:lnTo>
                <a:close/>
                <a:moveTo>
                  <a:pt x="213" y="36"/>
                </a:moveTo>
                <a:lnTo>
                  <a:pt x="213" y="36"/>
                </a:lnTo>
                <a:lnTo>
                  <a:pt x="187" y="54"/>
                </a:lnTo>
                <a:lnTo>
                  <a:pt x="161" y="70"/>
                </a:lnTo>
                <a:lnTo>
                  <a:pt x="161" y="70"/>
                </a:lnTo>
                <a:lnTo>
                  <a:pt x="133" y="86"/>
                </a:lnTo>
                <a:lnTo>
                  <a:pt x="103" y="101"/>
                </a:lnTo>
                <a:lnTo>
                  <a:pt x="75" y="116"/>
                </a:lnTo>
                <a:lnTo>
                  <a:pt x="47" y="132"/>
                </a:lnTo>
                <a:lnTo>
                  <a:pt x="47" y="132"/>
                </a:lnTo>
                <a:lnTo>
                  <a:pt x="35" y="140"/>
                </a:lnTo>
                <a:lnTo>
                  <a:pt x="27" y="144"/>
                </a:lnTo>
                <a:lnTo>
                  <a:pt x="21" y="146"/>
                </a:lnTo>
                <a:lnTo>
                  <a:pt x="21" y="146"/>
                </a:lnTo>
                <a:lnTo>
                  <a:pt x="27" y="143"/>
                </a:lnTo>
                <a:lnTo>
                  <a:pt x="34" y="139"/>
                </a:lnTo>
                <a:lnTo>
                  <a:pt x="45" y="130"/>
                </a:lnTo>
                <a:lnTo>
                  <a:pt x="45" y="130"/>
                </a:lnTo>
                <a:lnTo>
                  <a:pt x="58" y="119"/>
                </a:lnTo>
                <a:lnTo>
                  <a:pt x="71" y="111"/>
                </a:lnTo>
                <a:lnTo>
                  <a:pt x="99" y="95"/>
                </a:lnTo>
                <a:lnTo>
                  <a:pt x="99" y="95"/>
                </a:lnTo>
                <a:lnTo>
                  <a:pt x="129" y="79"/>
                </a:lnTo>
                <a:lnTo>
                  <a:pt x="157" y="63"/>
                </a:lnTo>
                <a:lnTo>
                  <a:pt x="157" y="63"/>
                </a:lnTo>
                <a:lnTo>
                  <a:pt x="168" y="56"/>
                </a:lnTo>
                <a:lnTo>
                  <a:pt x="179" y="49"/>
                </a:lnTo>
                <a:lnTo>
                  <a:pt x="201" y="34"/>
                </a:lnTo>
                <a:lnTo>
                  <a:pt x="201" y="34"/>
                </a:lnTo>
                <a:lnTo>
                  <a:pt x="203" y="33"/>
                </a:lnTo>
                <a:lnTo>
                  <a:pt x="204" y="32"/>
                </a:lnTo>
                <a:lnTo>
                  <a:pt x="204" y="32"/>
                </a:lnTo>
                <a:lnTo>
                  <a:pt x="208" y="30"/>
                </a:lnTo>
                <a:lnTo>
                  <a:pt x="208" y="30"/>
                </a:lnTo>
                <a:lnTo>
                  <a:pt x="209" y="34"/>
                </a:lnTo>
                <a:lnTo>
                  <a:pt x="209" y="34"/>
                </a:lnTo>
                <a:lnTo>
                  <a:pt x="211" y="36"/>
                </a:lnTo>
                <a:lnTo>
                  <a:pt x="213" y="36"/>
                </a:lnTo>
                <a:lnTo>
                  <a:pt x="213" y="36"/>
                </a:lnTo>
                <a:close/>
                <a:moveTo>
                  <a:pt x="173" y="11"/>
                </a:moveTo>
                <a:lnTo>
                  <a:pt x="173" y="11"/>
                </a:lnTo>
                <a:lnTo>
                  <a:pt x="179" y="9"/>
                </a:lnTo>
                <a:lnTo>
                  <a:pt x="184" y="8"/>
                </a:lnTo>
                <a:lnTo>
                  <a:pt x="184" y="8"/>
                </a:lnTo>
                <a:lnTo>
                  <a:pt x="174" y="15"/>
                </a:lnTo>
                <a:lnTo>
                  <a:pt x="163" y="22"/>
                </a:lnTo>
                <a:lnTo>
                  <a:pt x="163" y="22"/>
                </a:lnTo>
                <a:lnTo>
                  <a:pt x="159" y="25"/>
                </a:lnTo>
                <a:lnTo>
                  <a:pt x="159" y="25"/>
                </a:lnTo>
                <a:lnTo>
                  <a:pt x="162" y="21"/>
                </a:lnTo>
                <a:lnTo>
                  <a:pt x="165" y="17"/>
                </a:lnTo>
                <a:lnTo>
                  <a:pt x="169" y="14"/>
                </a:lnTo>
                <a:lnTo>
                  <a:pt x="173" y="11"/>
                </a:lnTo>
                <a:lnTo>
                  <a:pt x="173" y="11"/>
                </a:lnTo>
                <a:close/>
                <a:moveTo>
                  <a:pt x="140" y="36"/>
                </a:moveTo>
                <a:lnTo>
                  <a:pt x="140" y="36"/>
                </a:lnTo>
                <a:lnTo>
                  <a:pt x="133" y="40"/>
                </a:lnTo>
                <a:lnTo>
                  <a:pt x="133" y="40"/>
                </a:lnTo>
                <a:lnTo>
                  <a:pt x="121" y="45"/>
                </a:lnTo>
                <a:lnTo>
                  <a:pt x="108" y="51"/>
                </a:lnTo>
                <a:lnTo>
                  <a:pt x="96" y="57"/>
                </a:lnTo>
                <a:lnTo>
                  <a:pt x="84" y="63"/>
                </a:lnTo>
                <a:lnTo>
                  <a:pt x="84" y="63"/>
                </a:lnTo>
                <a:lnTo>
                  <a:pt x="84" y="63"/>
                </a:lnTo>
                <a:lnTo>
                  <a:pt x="84" y="63"/>
                </a:lnTo>
                <a:lnTo>
                  <a:pt x="105" y="46"/>
                </a:lnTo>
                <a:lnTo>
                  <a:pt x="127" y="28"/>
                </a:lnTo>
                <a:lnTo>
                  <a:pt x="127" y="28"/>
                </a:lnTo>
                <a:lnTo>
                  <a:pt x="127" y="27"/>
                </a:lnTo>
                <a:lnTo>
                  <a:pt x="126" y="27"/>
                </a:lnTo>
                <a:lnTo>
                  <a:pt x="126" y="27"/>
                </a:lnTo>
                <a:lnTo>
                  <a:pt x="116" y="30"/>
                </a:lnTo>
                <a:lnTo>
                  <a:pt x="106" y="34"/>
                </a:lnTo>
                <a:lnTo>
                  <a:pt x="88" y="45"/>
                </a:lnTo>
                <a:lnTo>
                  <a:pt x="88" y="45"/>
                </a:lnTo>
                <a:lnTo>
                  <a:pt x="87" y="46"/>
                </a:lnTo>
                <a:lnTo>
                  <a:pt x="87" y="46"/>
                </a:lnTo>
                <a:lnTo>
                  <a:pt x="88" y="43"/>
                </a:lnTo>
                <a:lnTo>
                  <a:pt x="88" y="43"/>
                </a:lnTo>
                <a:lnTo>
                  <a:pt x="96" y="36"/>
                </a:lnTo>
                <a:lnTo>
                  <a:pt x="96" y="36"/>
                </a:lnTo>
                <a:lnTo>
                  <a:pt x="118" y="22"/>
                </a:lnTo>
                <a:lnTo>
                  <a:pt x="118" y="22"/>
                </a:lnTo>
                <a:lnTo>
                  <a:pt x="125" y="23"/>
                </a:lnTo>
                <a:lnTo>
                  <a:pt x="130" y="26"/>
                </a:lnTo>
                <a:lnTo>
                  <a:pt x="136" y="30"/>
                </a:lnTo>
                <a:lnTo>
                  <a:pt x="140" y="36"/>
                </a:lnTo>
                <a:lnTo>
                  <a:pt x="140" y="36"/>
                </a:lnTo>
                <a:close/>
                <a:moveTo>
                  <a:pt x="101" y="26"/>
                </a:moveTo>
                <a:lnTo>
                  <a:pt x="101" y="26"/>
                </a:lnTo>
                <a:lnTo>
                  <a:pt x="107" y="23"/>
                </a:lnTo>
                <a:lnTo>
                  <a:pt x="114" y="22"/>
                </a:lnTo>
                <a:lnTo>
                  <a:pt x="114" y="22"/>
                </a:lnTo>
                <a:lnTo>
                  <a:pt x="102" y="28"/>
                </a:lnTo>
                <a:lnTo>
                  <a:pt x="91" y="36"/>
                </a:lnTo>
                <a:lnTo>
                  <a:pt x="91" y="36"/>
                </a:lnTo>
                <a:lnTo>
                  <a:pt x="96" y="31"/>
                </a:lnTo>
                <a:lnTo>
                  <a:pt x="101" y="26"/>
                </a:lnTo>
                <a:lnTo>
                  <a:pt x="101" y="26"/>
                </a:lnTo>
                <a:close/>
                <a:moveTo>
                  <a:pt x="69" y="66"/>
                </a:moveTo>
                <a:lnTo>
                  <a:pt x="69" y="66"/>
                </a:lnTo>
                <a:lnTo>
                  <a:pt x="55" y="74"/>
                </a:lnTo>
                <a:lnTo>
                  <a:pt x="41" y="82"/>
                </a:lnTo>
                <a:lnTo>
                  <a:pt x="41" y="82"/>
                </a:lnTo>
                <a:lnTo>
                  <a:pt x="39" y="83"/>
                </a:lnTo>
                <a:lnTo>
                  <a:pt x="38" y="83"/>
                </a:lnTo>
                <a:lnTo>
                  <a:pt x="41" y="80"/>
                </a:lnTo>
                <a:lnTo>
                  <a:pt x="49" y="73"/>
                </a:lnTo>
                <a:lnTo>
                  <a:pt x="49" y="73"/>
                </a:lnTo>
                <a:lnTo>
                  <a:pt x="63" y="59"/>
                </a:lnTo>
                <a:lnTo>
                  <a:pt x="63" y="59"/>
                </a:lnTo>
                <a:lnTo>
                  <a:pt x="69" y="66"/>
                </a:lnTo>
                <a:lnTo>
                  <a:pt x="69" y="66"/>
                </a:lnTo>
                <a:close/>
                <a:moveTo>
                  <a:pt x="40" y="49"/>
                </a:moveTo>
                <a:lnTo>
                  <a:pt x="40" y="49"/>
                </a:lnTo>
                <a:lnTo>
                  <a:pt x="20" y="63"/>
                </a:lnTo>
                <a:lnTo>
                  <a:pt x="20" y="63"/>
                </a:lnTo>
                <a:lnTo>
                  <a:pt x="22" y="59"/>
                </a:lnTo>
                <a:lnTo>
                  <a:pt x="22" y="59"/>
                </a:lnTo>
                <a:lnTo>
                  <a:pt x="25" y="55"/>
                </a:lnTo>
                <a:lnTo>
                  <a:pt x="29" y="52"/>
                </a:lnTo>
                <a:lnTo>
                  <a:pt x="35" y="50"/>
                </a:lnTo>
                <a:lnTo>
                  <a:pt x="40" y="49"/>
                </a:lnTo>
                <a:lnTo>
                  <a:pt x="40" y="4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2517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7426351" y="127161"/>
            <a:ext cx="573357" cy="640646"/>
          </a:xfrm>
          <a:custGeom>
            <a:avLst/>
            <a:gdLst/>
            <a:ahLst/>
            <a:cxnLst>
              <a:cxn ang="0">
                <a:pos x="4" y="338"/>
              </a:cxn>
              <a:cxn ang="0">
                <a:pos x="53" y="356"/>
              </a:cxn>
              <a:cxn ang="0">
                <a:pos x="141" y="350"/>
              </a:cxn>
              <a:cxn ang="0">
                <a:pos x="181" y="446"/>
              </a:cxn>
              <a:cxn ang="0">
                <a:pos x="220" y="453"/>
              </a:cxn>
              <a:cxn ang="0">
                <a:pos x="254" y="403"/>
              </a:cxn>
              <a:cxn ang="0">
                <a:pos x="329" y="354"/>
              </a:cxn>
              <a:cxn ang="0">
                <a:pos x="395" y="347"/>
              </a:cxn>
              <a:cxn ang="0">
                <a:pos x="407" y="309"/>
              </a:cxn>
              <a:cxn ang="0">
                <a:pos x="341" y="228"/>
              </a:cxn>
              <a:cxn ang="0">
                <a:pos x="405" y="154"/>
              </a:cxn>
              <a:cxn ang="0">
                <a:pos x="401" y="113"/>
              </a:cxn>
              <a:cxn ang="0">
                <a:pos x="345" y="101"/>
              </a:cxn>
              <a:cxn ang="0">
                <a:pos x="259" y="71"/>
              </a:cxn>
              <a:cxn ang="0">
                <a:pos x="223" y="7"/>
              </a:cxn>
              <a:cxn ang="0">
                <a:pos x="188" y="6"/>
              </a:cxn>
              <a:cxn ang="0">
                <a:pos x="142" y="96"/>
              </a:cxn>
              <a:cxn ang="0">
                <a:pos x="51" y="101"/>
              </a:cxn>
              <a:cxn ang="0">
                <a:pos x="4" y="118"/>
              </a:cxn>
              <a:cxn ang="0">
                <a:pos x="19" y="179"/>
              </a:cxn>
              <a:cxn ang="0">
                <a:pos x="50" y="246"/>
              </a:cxn>
              <a:cxn ang="0">
                <a:pos x="255" y="369"/>
              </a:cxn>
              <a:cxn ang="0">
                <a:pos x="220" y="442"/>
              </a:cxn>
              <a:cxn ang="0">
                <a:pos x="189" y="440"/>
              </a:cxn>
              <a:cxn ang="0">
                <a:pos x="153" y="364"/>
              </a:cxn>
              <a:cxn ang="0">
                <a:pos x="233" y="325"/>
              </a:cxn>
              <a:cxn ang="0">
                <a:pos x="131" y="262"/>
              </a:cxn>
              <a:cxn ang="0">
                <a:pos x="130" y="195"/>
              </a:cxn>
              <a:cxn ang="0">
                <a:pos x="205" y="154"/>
              </a:cxn>
              <a:cxn ang="0">
                <a:pos x="271" y="267"/>
              </a:cxn>
              <a:cxn ang="0">
                <a:pos x="140" y="267"/>
              </a:cxn>
              <a:cxn ang="0">
                <a:pos x="146" y="130"/>
              </a:cxn>
              <a:cxn ang="0">
                <a:pos x="140" y="179"/>
              </a:cxn>
              <a:cxn ang="0">
                <a:pos x="270" y="179"/>
              </a:cxn>
              <a:cxn ang="0">
                <a:pos x="303" y="212"/>
              </a:cxn>
              <a:cxn ang="0">
                <a:pos x="280" y="207"/>
              </a:cxn>
              <a:cxn ang="0">
                <a:pos x="239" y="318"/>
              </a:cxn>
              <a:cxn ang="0">
                <a:pos x="195" y="308"/>
              </a:cxn>
              <a:cxn ang="0">
                <a:pos x="169" y="295"/>
              </a:cxn>
              <a:cxn ang="0">
                <a:pos x="393" y="339"/>
              </a:cxn>
              <a:cxn ang="0">
                <a:pos x="315" y="342"/>
              </a:cxn>
              <a:cxn ang="0">
                <a:pos x="279" y="272"/>
              </a:cxn>
              <a:cxn ang="0">
                <a:pos x="383" y="283"/>
              </a:cxn>
              <a:cxn ang="0">
                <a:pos x="336" y="111"/>
              </a:cxn>
              <a:cxn ang="0">
                <a:pos x="394" y="119"/>
              </a:cxn>
              <a:cxn ang="0">
                <a:pos x="390" y="164"/>
              </a:cxn>
              <a:cxn ang="0">
                <a:pos x="321" y="213"/>
              </a:cxn>
              <a:cxn ang="0">
                <a:pos x="318" y="114"/>
              </a:cxn>
              <a:cxn ang="0">
                <a:pos x="177" y="28"/>
              </a:cxn>
              <a:cxn ang="0">
                <a:pos x="207" y="9"/>
              </a:cxn>
              <a:cxn ang="0">
                <a:pos x="246" y="61"/>
              </a:cxn>
              <a:cxn ang="0">
                <a:pos x="258" y="122"/>
              </a:cxn>
              <a:cxn ang="0">
                <a:pos x="151" y="101"/>
              </a:cxn>
              <a:cxn ang="0">
                <a:pos x="12" y="150"/>
              </a:cxn>
              <a:cxn ang="0">
                <a:pos x="14" y="120"/>
              </a:cxn>
              <a:cxn ang="0">
                <a:pos x="101" y="117"/>
              </a:cxn>
              <a:cxn ang="0">
                <a:pos x="131" y="185"/>
              </a:cxn>
              <a:cxn ang="0">
                <a:pos x="134" y="302"/>
              </a:cxn>
              <a:cxn ang="0">
                <a:pos x="58" y="347"/>
              </a:cxn>
              <a:cxn ang="0">
                <a:pos x="7" y="324"/>
              </a:cxn>
              <a:cxn ang="0">
                <a:pos x="75" y="235"/>
              </a:cxn>
            </a:cxnLst>
            <a:rect l="0" t="0" r="r" b="b"/>
            <a:pathLst>
              <a:path w="409" h="457">
                <a:moveTo>
                  <a:pt x="3" y="306"/>
                </a:moveTo>
                <a:lnTo>
                  <a:pt x="3" y="306"/>
                </a:lnTo>
                <a:lnTo>
                  <a:pt x="1" y="315"/>
                </a:lnTo>
                <a:lnTo>
                  <a:pt x="0" y="320"/>
                </a:lnTo>
                <a:lnTo>
                  <a:pt x="0" y="325"/>
                </a:lnTo>
                <a:lnTo>
                  <a:pt x="1" y="329"/>
                </a:lnTo>
                <a:lnTo>
                  <a:pt x="2" y="334"/>
                </a:lnTo>
                <a:lnTo>
                  <a:pt x="4" y="338"/>
                </a:lnTo>
                <a:lnTo>
                  <a:pt x="7" y="342"/>
                </a:lnTo>
                <a:lnTo>
                  <a:pt x="7" y="342"/>
                </a:lnTo>
                <a:lnTo>
                  <a:pt x="11" y="346"/>
                </a:lnTo>
                <a:lnTo>
                  <a:pt x="16" y="350"/>
                </a:lnTo>
                <a:lnTo>
                  <a:pt x="22" y="352"/>
                </a:lnTo>
                <a:lnTo>
                  <a:pt x="29" y="354"/>
                </a:lnTo>
                <a:lnTo>
                  <a:pt x="41" y="355"/>
                </a:lnTo>
                <a:lnTo>
                  <a:pt x="53" y="356"/>
                </a:lnTo>
                <a:lnTo>
                  <a:pt x="53" y="356"/>
                </a:lnTo>
                <a:lnTo>
                  <a:pt x="75" y="355"/>
                </a:lnTo>
                <a:lnTo>
                  <a:pt x="96" y="351"/>
                </a:lnTo>
                <a:lnTo>
                  <a:pt x="118" y="347"/>
                </a:lnTo>
                <a:lnTo>
                  <a:pt x="139" y="340"/>
                </a:lnTo>
                <a:lnTo>
                  <a:pt x="139" y="340"/>
                </a:lnTo>
                <a:lnTo>
                  <a:pt x="141" y="350"/>
                </a:lnTo>
                <a:lnTo>
                  <a:pt x="141" y="350"/>
                </a:lnTo>
                <a:lnTo>
                  <a:pt x="145" y="372"/>
                </a:lnTo>
                <a:lnTo>
                  <a:pt x="152" y="393"/>
                </a:lnTo>
                <a:lnTo>
                  <a:pt x="159" y="413"/>
                </a:lnTo>
                <a:lnTo>
                  <a:pt x="164" y="423"/>
                </a:lnTo>
                <a:lnTo>
                  <a:pt x="170" y="432"/>
                </a:lnTo>
                <a:lnTo>
                  <a:pt x="170" y="432"/>
                </a:lnTo>
                <a:lnTo>
                  <a:pt x="177" y="442"/>
                </a:lnTo>
                <a:lnTo>
                  <a:pt x="181" y="446"/>
                </a:lnTo>
                <a:lnTo>
                  <a:pt x="185" y="451"/>
                </a:lnTo>
                <a:lnTo>
                  <a:pt x="191" y="454"/>
                </a:lnTo>
                <a:lnTo>
                  <a:pt x="197" y="456"/>
                </a:lnTo>
                <a:lnTo>
                  <a:pt x="202" y="457"/>
                </a:lnTo>
                <a:lnTo>
                  <a:pt x="208" y="457"/>
                </a:lnTo>
                <a:lnTo>
                  <a:pt x="208" y="457"/>
                </a:lnTo>
                <a:lnTo>
                  <a:pt x="215" y="456"/>
                </a:lnTo>
                <a:lnTo>
                  <a:pt x="220" y="453"/>
                </a:lnTo>
                <a:lnTo>
                  <a:pt x="226" y="449"/>
                </a:lnTo>
                <a:lnTo>
                  <a:pt x="230" y="444"/>
                </a:lnTo>
                <a:lnTo>
                  <a:pt x="235" y="439"/>
                </a:lnTo>
                <a:lnTo>
                  <a:pt x="238" y="433"/>
                </a:lnTo>
                <a:lnTo>
                  <a:pt x="245" y="423"/>
                </a:lnTo>
                <a:lnTo>
                  <a:pt x="245" y="423"/>
                </a:lnTo>
                <a:lnTo>
                  <a:pt x="249" y="413"/>
                </a:lnTo>
                <a:lnTo>
                  <a:pt x="254" y="403"/>
                </a:lnTo>
                <a:lnTo>
                  <a:pt x="261" y="382"/>
                </a:lnTo>
                <a:lnTo>
                  <a:pt x="266" y="360"/>
                </a:lnTo>
                <a:lnTo>
                  <a:pt x="271" y="339"/>
                </a:lnTo>
                <a:lnTo>
                  <a:pt x="271" y="339"/>
                </a:lnTo>
                <a:lnTo>
                  <a:pt x="286" y="344"/>
                </a:lnTo>
                <a:lnTo>
                  <a:pt x="286" y="344"/>
                </a:lnTo>
                <a:lnTo>
                  <a:pt x="307" y="349"/>
                </a:lnTo>
                <a:lnTo>
                  <a:pt x="329" y="354"/>
                </a:lnTo>
                <a:lnTo>
                  <a:pt x="340" y="355"/>
                </a:lnTo>
                <a:lnTo>
                  <a:pt x="352" y="356"/>
                </a:lnTo>
                <a:lnTo>
                  <a:pt x="363" y="356"/>
                </a:lnTo>
                <a:lnTo>
                  <a:pt x="374" y="355"/>
                </a:lnTo>
                <a:lnTo>
                  <a:pt x="374" y="355"/>
                </a:lnTo>
                <a:lnTo>
                  <a:pt x="385" y="352"/>
                </a:lnTo>
                <a:lnTo>
                  <a:pt x="390" y="350"/>
                </a:lnTo>
                <a:lnTo>
                  <a:pt x="395" y="347"/>
                </a:lnTo>
                <a:lnTo>
                  <a:pt x="400" y="344"/>
                </a:lnTo>
                <a:lnTo>
                  <a:pt x="403" y="340"/>
                </a:lnTo>
                <a:lnTo>
                  <a:pt x="406" y="335"/>
                </a:lnTo>
                <a:lnTo>
                  <a:pt x="408" y="330"/>
                </a:lnTo>
                <a:lnTo>
                  <a:pt x="408" y="330"/>
                </a:lnTo>
                <a:lnTo>
                  <a:pt x="409" y="323"/>
                </a:lnTo>
                <a:lnTo>
                  <a:pt x="409" y="316"/>
                </a:lnTo>
                <a:lnTo>
                  <a:pt x="407" y="309"/>
                </a:lnTo>
                <a:lnTo>
                  <a:pt x="404" y="303"/>
                </a:lnTo>
                <a:lnTo>
                  <a:pt x="397" y="290"/>
                </a:lnTo>
                <a:lnTo>
                  <a:pt x="390" y="278"/>
                </a:lnTo>
                <a:lnTo>
                  <a:pt x="390" y="278"/>
                </a:lnTo>
                <a:lnTo>
                  <a:pt x="379" y="265"/>
                </a:lnTo>
                <a:lnTo>
                  <a:pt x="367" y="252"/>
                </a:lnTo>
                <a:lnTo>
                  <a:pt x="355" y="240"/>
                </a:lnTo>
                <a:lnTo>
                  <a:pt x="341" y="228"/>
                </a:lnTo>
                <a:lnTo>
                  <a:pt x="341" y="228"/>
                </a:lnTo>
                <a:lnTo>
                  <a:pt x="358" y="214"/>
                </a:lnTo>
                <a:lnTo>
                  <a:pt x="373" y="198"/>
                </a:lnTo>
                <a:lnTo>
                  <a:pt x="387" y="182"/>
                </a:lnTo>
                <a:lnTo>
                  <a:pt x="394" y="173"/>
                </a:lnTo>
                <a:lnTo>
                  <a:pt x="399" y="164"/>
                </a:lnTo>
                <a:lnTo>
                  <a:pt x="399" y="164"/>
                </a:lnTo>
                <a:lnTo>
                  <a:pt x="405" y="154"/>
                </a:lnTo>
                <a:lnTo>
                  <a:pt x="407" y="148"/>
                </a:lnTo>
                <a:lnTo>
                  <a:pt x="408" y="142"/>
                </a:lnTo>
                <a:lnTo>
                  <a:pt x="409" y="136"/>
                </a:lnTo>
                <a:lnTo>
                  <a:pt x="408" y="131"/>
                </a:lnTo>
                <a:lnTo>
                  <a:pt x="407" y="125"/>
                </a:lnTo>
                <a:lnTo>
                  <a:pt x="405" y="118"/>
                </a:lnTo>
                <a:lnTo>
                  <a:pt x="405" y="118"/>
                </a:lnTo>
                <a:lnTo>
                  <a:pt x="401" y="113"/>
                </a:lnTo>
                <a:lnTo>
                  <a:pt x="395" y="109"/>
                </a:lnTo>
                <a:lnTo>
                  <a:pt x="390" y="106"/>
                </a:lnTo>
                <a:lnTo>
                  <a:pt x="383" y="104"/>
                </a:lnTo>
                <a:lnTo>
                  <a:pt x="376" y="102"/>
                </a:lnTo>
                <a:lnTo>
                  <a:pt x="369" y="102"/>
                </a:lnTo>
                <a:lnTo>
                  <a:pt x="356" y="101"/>
                </a:lnTo>
                <a:lnTo>
                  <a:pt x="356" y="101"/>
                </a:lnTo>
                <a:lnTo>
                  <a:pt x="345" y="101"/>
                </a:lnTo>
                <a:lnTo>
                  <a:pt x="334" y="102"/>
                </a:lnTo>
                <a:lnTo>
                  <a:pt x="313" y="106"/>
                </a:lnTo>
                <a:lnTo>
                  <a:pt x="292" y="111"/>
                </a:lnTo>
                <a:lnTo>
                  <a:pt x="271" y="118"/>
                </a:lnTo>
                <a:lnTo>
                  <a:pt x="271" y="118"/>
                </a:lnTo>
                <a:lnTo>
                  <a:pt x="264" y="90"/>
                </a:lnTo>
                <a:lnTo>
                  <a:pt x="264" y="90"/>
                </a:lnTo>
                <a:lnTo>
                  <a:pt x="259" y="71"/>
                </a:lnTo>
                <a:lnTo>
                  <a:pt x="253" y="53"/>
                </a:lnTo>
                <a:lnTo>
                  <a:pt x="249" y="42"/>
                </a:lnTo>
                <a:lnTo>
                  <a:pt x="245" y="34"/>
                </a:lnTo>
                <a:lnTo>
                  <a:pt x="240" y="25"/>
                </a:lnTo>
                <a:lnTo>
                  <a:pt x="234" y="17"/>
                </a:lnTo>
                <a:lnTo>
                  <a:pt x="234" y="17"/>
                </a:lnTo>
                <a:lnTo>
                  <a:pt x="227" y="10"/>
                </a:lnTo>
                <a:lnTo>
                  <a:pt x="223" y="7"/>
                </a:lnTo>
                <a:lnTo>
                  <a:pt x="218" y="4"/>
                </a:lnTo>
                <a:lnTo>
                  <a:pt x="214" y="2"/>
                </a:lnTo>
                <a:lnTo>
                  <a:pt x="209" y="1"/>
                </a:lnTo>
                <a:lnTo>
                  <a:pt x="204" y="0"/>
                </a:lnTo>
                <a:lnTo>
                  <a:pt x="199" y="1"/>
                </a:lnTo>
                <a:lnTo>
                  <a:pt x="199" y="1"/>
                </a:lnTo>
                <a:lnTo>
                  <a:pt x="193" y="3"/>
                </a:lnTo>
                <a:lnTo>
                  <a:pt x="188" y="6"/>
                </a:lnTo>
                <a:lnTo>
                  <a:pt x="182" y="9"/>
                </a:lnTo>
                <a:lnTo>
                  <a:pt x="177" y="14"/>
                </a:lnTo>
                <a:lnTo>
                  <a:pt x="170" y="24"/>
                </a:lnTo>
                <a:lnTo>
                  <a:pt x="164" y="34"/>
                </a:lnTo>
                <a:lnTo>
                  <a:pt x="164" y="34"/>
                </a:lnTo>
                <a:lnTo>
                  <a:pt x="155" y="55"/>
                </a:lnTo>
                <a:lnTo>
                  <a:pt x="148" y="75"/>
                </a:lnTo>
                <a:lnTo>
                  <a:pt x="142" y="96"/>
                </a:lnTo>
                <a:lnTo>
                  <a:pt x="137" y="118"/>
                </a:lnTo>
                <a:lnTo>
                  <a:pt x="137" y="118"/>
                </a:lnTo>
                <a:lnTo>
                  <a:pt x="118" y="112"/>
                </a:lnTo>
                <a:lnTo>
                  <a:pt x="97" y="107"/>
                </a:lnTo>
                <a:lnTo>
                  <a:pt x="97" y="107"/>
                </a:lnTo>
                <a:lnTo>
                  <a:pt x="79" y="103"/>
                </a:lnTo>
                <a:lnTo>
                  <a:pt x="60" y="101"/>
                </a:lnTo>
                <a:lnTo>
                  <a:pt x="51" y="101"/>
                </a:lnTo>
                <a:lnTo>
                  <a:pt x="41" y="101"/>
                </a:lnTo>
                <a:lnTo>
                  <a:pt x="32" y="103"/>
                </a:lnTo>
                <a:lnTo>
                  <a:pt x="22" y="105"/>
                </a:lnTo>
                <a:lnTo>
                  <a:pt x="22" y="105"/>
                </a:lnTo>
                <a:lnTo>
                  <a:pt x="16" y="108"/>
                </a:lnTo>
                <a:lnTo>
                  <a:pt x="11" y="111"/>
                </a:lnTo>
                <a:lnTo>
                  <a:pt x="7" y="114"/>
                </a:lnTo>
                <a:lnTo>
                  <a:pt x="4" y="118"/>
                </a:lnTo>
                <a:lnTo>
                  <a:pt x="2" y="123"/>
                </a:lnTo>
                <a:lnTo>
                  <a:pt x="1" y="129"/>
                </a:lnTo>
                <a:lnTo>
                  <a:pt x="1" y="134"/>
                </a:lnTo>
                <a:lnTo>
                  <a:pt x="1" y="139"/>
                </a:lnTo>
                <a:lnTo>
                  <a:pt x="3" y="149"/>
                </a:lnTo>
                <a:lnTo>
                  <a:pt x="7" y="160"/>
                </a:lnTo>
                <a:lnTo>
                  <a:pt x="13" y="170"/>
                </a:lnTo>
                <a:lnTo>
                  <a:pt x="19" y="179"/>
                </a:lnTo>
                <a:lnTo>
                  <a:pt x="19" y="179"/>
                </a:lnTo>
                <a:lnTo>
                  <a:pt x="31" y="192"/>
                </a:lnTo>
                <a:lnTo>
                  <a:pt x="42" y="206"/>
                </a:lnTo>
                <a:lnTo>
                  <a:pt x="55" y="218"/>
                </a:lnTo>
                <a:lnTo>
                  <a:pt x="68" y="230"/>
                </a:lnTo>
                <a:lnTo>
                  <a:pt x="68" y="230"/>
                </a:lnTo>
                <a:lnTo>
                  <a:pt x="50" y="246"/>
                </a:lnTo>
                <a:lnTo>
                  <a:pt x="50" y="246"/>
                </a:lnTo>
                <a:lnTo>
                  <a:pt x="36" y="259"/>
                </a:lnTo>
                <a:lnTo>
                  <a:pt x="23" y="273"/>
                </a:lnTo>
                <a:lnTo>
                  <a:pt x="17" y="280"/>
                </a:lnTo>
                <a:lnTo>
                  <a:pt x="12" y="289"/>
                </a:lnTo>
                <a:lnTo>
                  <a:pt x="7" y="297"/>
                </a:lnTo>
                <a:lnTo>
                  <a:pt x="3" y="306"/>
                </a:lnTo>
                <a:lnTo>
                  <a:pt x="3" y="306"/>
                </a:lnTo>
                <a:close/>
                <a:moveTo>
                  <a:pt x="255" y="369"/>
                </a:moveTo>
                <a:lnTo>
                  <a:pt x="255" y="369"/>
                </a:lnTo>
                <a:lnTo>
                  <a:pt x="249" y="389"/>
                </a:lnTo>
                <a:lnTo>
                  <a:pt x="246" y="398"/>
                </a:lnTo>
                <a:lnTo>
                  <a:pt x="242" y="408"/>
                </a:lnTo>
                <a:lnTo>
                  <a:pt x="238" y="417"/>
                </a:lnTo>
                <a:lnTo>
                  <a:pt x="233" y="426"/>
                </a:lnTo>
                <a:lnTo>
                  <a:pt x="227" y="434"/>
                </a:lnTo>
                <a:lnTo>
                  <a:pt x="220" y="442"/>
                </a:lnTo>
                <a:lnTo>
                  <a:pt x="220" y="442"/>
                </a:lnTo>
                <a:lnTo>
                  <a:pt x="217" y="444"/>
                </a:lnTo>
                <a:lnTo>
                  <a:pt x="213" y="446"/>
                </a:lnTo>
                <a:lnTo>
                  <a:pt x="210" y="447"/>
                </a:lnTo>
                <a:lnTo>
                  <a:pt x="207" y="449"/>
                </a:lnTo>
                <a:lnTo>
                  <a:pt x="200" y="447"/>
                </a:lnTo>
                <a:lnTo>
                  <a:pt x="194" y="444"/>
                </a:lnTo>
                <a:lnTo>
                  <a:pt x="189" y="440"/>
                </a:lnTo>
                <a:lnTo>
                  <a:pt x="183" y="435"/>
                </a:lnTo>
                <a:lnTo>
                  <a:pt x="178" y="429"/>
                </a:lnTo>
                <a:lnTo>
                  <a:pt x="174" y="423"/>
                </a:lnTo>
                <a:lnTo>
                  <a:pt x="174" y="423"/>
                </a:lnTo>
                <a:lnTo>
                  <a:pt x="169" y="414"/>
                </a:lnTo>
                <a:lnTo>
                  <a:pt x="165" y="405"/>
                </a:lnTo>
                <a:lnTo>
                  <a:pt x="158" y="385"/>
                </a:lnTo>
                <a:lnTo>
                  <a:pt x="153" y="364"/>
                </a:lnTo>
                <a:lnTo>
                  <a:pt x="148" y="343"/>
                </a:lnTo>
                <a:lnTo>
                  <a:pt x="148" y="343"/>
                </a:lnTo>
                <a:lnTo>
                  <a:pt x="147" y="337"/>
                </a:lnTo>
                <a:lnTo>
                  <a:pt x="147" y="337"/>
                </a:lnTo>
                <a:lnTo>
                  <a:pt x="176" y="326"/>
                </a:lnTo>
                <a:lnTo>
                  <a:pt x="205" y="313"/>
                </a:lnTo>
                <a:lnTo>
                  <a:pt x="205" y="313"/>
                </a:lnTo>
                <a:lnTo>
                  <a:pt x="233" y="325"/>
                </a:lnTo>
                <a:lnTo>
                  <a:pt x="262" y="336"/>
                </a:lnTo>
                <a:lnTo>
                  <a:pt x="262" y="336"/>
                </a:lnTo>
                <a:lnTo>
                  <a:pt x="255" y="369"/>
                </a:lnTo>
                <a:lnTo>
                  <a:pt x="255" y="369"/>
                </a:lnTo>
                <a:close/>
                <a:moveTo>
                  <a:pt x="130" y="229"/>
                </a:moveTo>
                <a:lnTo>
                  <a:pt x="130" y="229"/>
                </a:lnTo>
                <a:lnTo>
                  <a:pt x="131" y="262"/>
                </a:lnTo>
                <a:lnTo>
                  <a:pt x="131" y="262"/>
                </a:lnTo>
                <a:lnTo>
                  <a:pt x="107" y="246"/>
                </a:lnTo>
                <a:lnTo>
                  <a:pt x="83" y="229"/>
                </a:lnTo>
                <a:lnTo>
                  <a:pt x="83" y="229"/>
                </a:lnTo>
                <a:lnTo>
                  <a:pt x="88" y="225"/>
                </a:lnTo>
                <a:lnTo>
                  <a:pt x="88" y="225"/>
                </a:lnTo>
                <a:lnTo>
                  <a:pt x="109" y="210"/>
                </a:lnTo>
                <a:lnTo>
                  <a:pt x="130" y="195"/>
                </a:lnTo>
                <a:lnTo>
                  <a:pt x="130" y="195"/>
                </a:lnTo>
                <a:lnTo>
                  <a:pt x="130" y="229"/>
                </a:lnTo>
                <a:lnTo>
                  <a:pt x="130" y="229"/>
                </a:lnTo>
                <a:close/>
                <a:moveTo>
                  <a:pt x="138" y="229"/>
                </a:moveTo>
                <a:lnTo>
                  <a:pt x="138" y="229"/>
                </a:lnTo>
                <a:lnTo>
                  <a:pt x="140" y="189"/>
                </a:lnTo>
                <a:lnTo>
                  <a:pt x="140" y="189"/>
                </a:lnTo>
                <a:lnTo>
                  <a:pt x="171" y="170"/>
                </a:lnTo>
                <a:lnTo>
                  <a:pt x="205" y="154"/>
                </a:lnTo>
                <a:lnTo>
                  <a:pt x="205" y="154"/>
                </a:lnTo>
                <a:lnTo>
                  <a:pt x="238" y="170"/>
                </a:lnTo>
                <a:lnTo>
                  <a:pt x="271" y="189"/>
                </a:lnTo>
                <a:lnTo>
                  <a:pt x="271" y="189"/>
                </a:lnTo>
                <a:lnTo>
                  <a:pt x="272" y="209"/>
                </a:lnTo>
                <a:lnTo>
                  <a:pt x="272" y="228"/>
                </a:lnTo>
                <a:lnTo>
                  <a:pt x="272" y="248"/>
                </a:lnTo>
                <a:lnTo>
                  <a:pt x="271" y="267"/>
                </a:lnTo>
                <a:lnTo>
                  <a:pt x="271" y="267"/>
                </a:lnTo>
                <a:lnTo>
                  <a:pt x="236" y="288"/>
                </a:lnTo>
                <a:lnTo>
                  <a:pt x="236" y="288"/>
                </a:lnTo>
                <a:lnTo>
                  <a:pt x="205" y="303"/>
                </a:lnTo>
                <a:lnTo>
                  <a:pt x="205" y="303"/>
                </a:lnTo>
                <a:lnTo>
                  <a:pt x="173" y="288"/>
                </a:lnTo>
                <a:lnTo>
                  <a:pt x="173" y="288"/>
                </a:lnTo>
                <a:lnTo>
                  <a:pt x="140" y="267"/>
                </a:lnTo>
                <a:lnTo>
                  <a:pt x="140" y="267"/>
                </a:lnTo>
                <a:lnTo>
                  <a:pt x="138" y="229"/>
                </a:lnTo>
                <a:lnTo>
                  <a:pt x="138" y="229"/>
                </a:lnTo>
                <a:close/>
                <a:moveTo>
                  <a:pt x="140" y="179"/>
                </a:moveTo>
                <a:lnTo>
                  <a:pt x="140" y="179"/>
                </a:lnTo>
                <a:lnTo>
                  <a:pt x="142" y="155"/>
                </a:lnTo>
                <a:lnTo>
                  <a:pt x="146" y="130"/>
                </a:lnTo>
                <a:lnTo>
                  <a:pt x="146" y="130"/>
                </a:lnTo>
                <a:lnTo>
                  <a:pt x="170" y="139"/>
                </a:lnTo>
                <a:lnTo>
                  <a:pt x="195" y="150"/>
                </a:lnTo>
                <a:lnTo>
                  <a:pt x="195" y="150"/>
                </a:lnTo>
                <a:lnTo>
                  <a:pt x="167" y="163"/>
                </a:lnTo>
                <a:lnTo>
                  <a:pt x="141" y="178"/>
                </a:lnTo>
                <a:lnTo>
                  <a:pt x="141" y="178"/>
                </a:lnTo>
                <a:lnTo>
                  <a:pt x="140" y="179"/>
                </a:lnTo>
                <a:lnTo>
                  <a:pt x="140" y="179"/>
                </a:lnTo>
                <a:close/>
                <a:moveTo>
                  <a:pt x="214" y="149"/>
                </a:moveTo>
                <a:lnTo>
                  <a:pt x="214" y="149"/>
                </a:lnTo>
                <a:lnTo>
                  <a:pt x="238" y="139"/>
                </a:lnTo>
                <a:lnTo>
                  <a:pt x="263" y="130"/>
                </a:lnTo>
                <a:lnTo>
                  <a:pt x="263" y="130"/>
                </a:lnTo>
                <a:lnTo>
                  <a:pt x="268" y="154"/>
                </a:lnTo>
                <a:lnTo>
                  <a:pt x="270" y="179"/>
                </a:lnTo>
                <a:lnTo>
                  <a:pt x="270" y="179"/>
                </a:lnTo>
                <a:lnTo>
                  <a:pt x="241" y="163"/>
                </a:lnTo>
                <a:lnTo>
                  <a:pt x="214" y="149"/>
                </a:lnTo>
                <a:lnTo>
                  <a:pt x="214" y="149"/>
                </a:lnTo>
                <a:close/>
                <a:moveTo>
                  <a:pt x="280" y="207"/>
                </a:moveTo>
                <a:lnTo>
                  <a:pt x="280" y="207"/>
                </a:lnTo>
                <a:lnTo>
                  <a:pt x="279" y="194"/>
                </a:lnTo>
                <a:lnTo>
                  <a:pt x="279" y="194"/>
                </a:lnTo>
                <a:lnTo>
                  <a:pt x="303" y="212"/>
                </a:lnTo>
                <a:lnTo>
                  <a:pt x="327" y="229"/>
                </a:lnTo>
                <a:lnTo>
                  <a:pt x="327" y="229"/>
                </a:lnTo>
                <a:lnTo>
                  <a:pt x="303" y="246"/>
                </a:lnTo>
                <a:lnTo>
                  <a:pt x="279" y="262"/>
                </a:lnTo>
                <a:lnTo>
                  <a:pt x="279" y="262"/>
                </a:lnTo>
                <a:lnTo>
                  <a:pt x="280" y="235"/>
                </a:lnTo>
                <a:lnTo>
                  <a:pt x="280" y="207"/>
                </a:lnTo>
                <a:lnTo>
                  <a:pt x="280" y="207"/>
                </a:lnTo>
                <a:close/>
                <a:moveTo>
                  <a:pt x="240" y="295"/>
                </a:moveTo>
                <a:lnTo>
                  <a:pt x="240" y="295"/>
                </a:lnTo>
                <a:lnTo>
                  <a:pt x="270" y="277"/>
                </a:lnTo>
                <a:lnTo>
                  <a:pt x="270" y="277"/>
                </a:lnTo>
                <a:lnTo>
                  <a:pt x="268" y="303"/>
                </a:lnTo>
                <a:lnTo>
                  <a:pt x="263" y="327"/>
                </a:lnTo>
                <a:lnTo>
                  <a:pt x="263" y="327"/>
                </a:lnTo>
                <a:lnTo>
                  <a:pt x="239" y="318"/>
                </a:lnTo>
                <a:lnTo>
                  <a:pt x="215" y="308"/>
                </a:lnTo>
                <a:lnTo>
                  <a:pt x="215" y="308"/>
                </a:lnTo>
                <a:lnTo>
                  <a:pt x="240" y="295"/>
                </a:lnTo>
                <a:lnTo>
                  <a:pt x="240" y="295"/>
                </a:lnTo>
                <a:close/>
                <a:moveTo>
                  <a:pt x="169" y="295"/>
                </a:moveTo>
                <a:lnTo>
                  <a:pt x="169" y="295"/>
                </a:lnTo>
                <a:lnTo>
                  <a:pt x="195" y="308"/>
                </a:lnTo>
                <a:lnTo>
                  <a:pt x="195" y="308"/>
                </a:lnTo>
                <a:lnTo>
                  <a:pt x="170" y="318"/>
                </a:lnTo>
                <a:lnTo>
                  <a:pt x="146" y="327"/>
                </a:lnTo>
                <a:lnTo>
                  <a:pt x="146" y="327"/>
                </a:lnTo>
                <a:lnTo>
                  <a:pt x="142" y="303"/>
                </a:lnTo>
                <a:lnTo>
                  <a:pt x="140" y="278"/>
                </a:lnTo>
                <a:lnTo>
                  <a:pt x="140" y="278"/>
                </a:lnTo>
                <a:lnTo>
                  <a:pt x="169" y="295"/>
                </a:lnTo>
                <a:lnTo>
                  <a:pt x="169" y="295"/>
                </a:lnTo>
                <a:close/>
                <a:moveTo>
                  <a:pt x="400" y="319"/>
                </a:moveTo>
                <a:lnTo>
                  <a:pt x="400" y="319"/>
                </a:lnTo>
                <a:lnTo>
                  <a:pt x="400" y="323"/>
                </a:lnTo>
                <a:lnTo>
                  <a:pt x="400" y="327"/>
                </a:lnTo>
                <a:lnTo>
                  <a:pt x="399" y="330"/>
                </a:lnTo>
                <a:lnTo>
                  <a:pt x="398" y="333"/>
                </a:lnTo>
                <a:lnTo>
                  <a:pt x="395" y="336"/>
                </a:lnTo>
                <a:lnTo>
                  <a:pt x="393" y="339"/>
                </a:lnTo>
                <a:lnTo>
                  <a:pt x="386" y="342"/>
                </a:lnTo>
                <a:lnTo>
                  <a:pt x="379" y="345"/>
                </a:lnTo>
                <a:lnTo>
                  <a:pt x="371" y="346"/>
                </a:lnTo>
                <a:lnTo>
                  <a:pt x="356" y="347"/>
                </a:lnTo>
                <a:lnTo>
                  <a:pt x="356" y="347"/>
                </a:lnTo>
                <a:lnTo>
                  <a:pt x="345" y="347"/>
                </a:lnTo>
                <a:lnTo>
                  <a:pt x="335" y="346"/>
                </a:lnTo>
                <a:lnTo>
                  <a:pt x="315" y="342"/>
                </a:lnTo>
                <a:lnTo>
                  <a:pt x="295" y="337"/>
                </a:lnTo>
                <a:lnTo>
                  <a:pt x="275" y="331"/>
                </a:lnTo>
                <a:lnTo>
                  <a:pt x="275" y="331"/>
                </a:lnTo>
                <a:lnTo>
                  <a:pt x="272" y="330"/>
                </a:lnTo>
                <a:lnTo>
                  <a:pt x="272" y="330"/>
                </a:lnTo>
                <a:lnTo>
                  <a:pt x="276" y="302"/>
                </a:lnTo>
                <a:lnTo>
                  <a:pt x="279" y="272"/>
                </a:lnTo>
                <a:lnTo>
                  <a:pt x="279" y="272"/>
                </a:lnTo>
                <a:lnTo>
                  <a:pt x="306" y="254"/>
                </a:lnTo>
                <a:lnTo>
                  <a:pt x="333" y="234"/>
                </a:lnTo>
                <a:lnTo>
                  <a:pt x="333" y="234"/>
                </a:lnTo>
                <a:lnTo>
                  <a:pt x="357" y="255"/>
                </a:lnTo>
                <a:lnTo>
                  <a:pt x="357" y="255"/>
                </a:lnTo>
                <a:lnTo>
                  <a:pt x="370" y="268"/>
                </a:lnTo>
                <a:lnTo>
                  <a:pt x="377" y="275"/>
                </a:lnTo>
                <a:lnTo>
                  <a:pt x="383" y="283"/>
                </a:lnTo>
                <a:lnTo>
                  <a:pt x="389" y="292"/>
                </a:lnTo>
                <a:lnTo>
                  <a:pt x="394" y="301"/>
                </a:lnTo>
                <a:lnTo>
                  <a:pt x="397" y="309"/>
                </a:lnTo>
                <a:lnTo>
                  <a:pt x="400" y="319"/>
                </a:lnTo>
                <a:lnTo>
                  <a:pt x="400" y="319"/>
                </a:lnTo>
                <a:close/>
                <a:moveTo>
                  <a:pt x="318" y="114"/>
                </a:moveTo>
                <a:lnTo>
                  <a:pt x="318" y="114"/>
                </a:lnTo>
                <a:lnTo>
                  <a:pt x="336" y="111"/>
                </a:lnTo>
                <a:lnTo>
                  <a:pt x="346" y="110"/>
                </a:lnTo>
                <a:lnTo>
                  <a:pt x="358" y="109"/>
                </a:lnTo>
                <a:lnTo>
                  <a:pt x="368" y="109"/>
                </a:lnTo>
                <a:lnTo>
                  <a:pt x="378" y="111"/>
                </a:lnTo>
                <a:lnTo>
                  <a:pt x="387" y="114"/>
                </a:lnTo>
                <a:lnTo>
                  <a:pt x="391" y="117"/>
                </a:lnTo>
                <a:lnTo>
                  <a:pt x="394" y="119"/>
                </a:lnTo>
                <a:lnTo>
                  <a:pt x="394" y="119"/>
                </a:lnTo>
                <a:lnTo>
                  <a:pt x="397" y="122"/>
                </a:lnTo>
                <a:lnTo>
                  <a:pt x="399" y="127"/>
                </a:lnTo>
                <a:lnTo>
                  <a:pt x="400" y="130"/>
                </a:lnTo>
                <a:lnTo>
                  <a:pt x="401" y="134"/>
                </a:lnTo>
                <a:lnTo>
                  <a:pt x="400" y="141"/>
                </a:lnTo>
                <a:lnTo>
                  <a:pt x="398" y="149"/>
                </a:lnTo>
                <a:lnTo>
                  <a:pt x="394" y="157"/>
                </a:lnTo>
                <a:lnTo>
                  <a:pt x="390" y="164"/>
                </a:lnTo>
                <a:lnTo>
                  <a:pt x="381" y="176"/>
                </a:lnTo>
                <a:lnTo>
                  <a:pt x="381" y="176"/>
                </a:lnTo>
                <a:lnTo>
                  <a:pt x="371" y="188"/>
                </a:lnTo>
                <a:lnTo>
                  <a:pt x="360" y="200"/>
                </a:lnTo>
                <a:lnTo>
                  <a:pt x="347" y="212"/>
                </a:lnTo>
                <a:lnTo>
                  <a:pt x="335" y="223"/>
                </a:lnTo>
                <a:lnTo>
                  <a:pt x="335" y="223"/>
                </a:lnTo>
                <a:lnTo>
                  <a:pt x="321" y="213"/>
                </a:lnTo>
                <a:lnTo>
                  <a:pt x="307" y="202"/>
                </a:lnTo>
                <a:lnTo>
                  <a:pt x="279" y="184"/>
                </a:lnTo>
                <a:lnTo>
                  <a:pt x="279" y="184"/>
                </a:lnTo>
                <a:lnTo>
                  <a:pt x="276" y="155"/>
                </a:lnTo>
                <a:lnTo>
                  <a:pt x="272" y="127"/>
                </a:lnTo>
                <a:lnTo>
                  <a:pt x="272" y="127"/>
                </a:lnTo>
                <a:lnTo>
                  <a:pt x="295" y="120"/>
                </a:lnTo>
                <a:lnTo>
                  <a:pt x="318" y="114"/>
                </a:lnTo>
                <a:lnTo>
                  <a:pt x="318" y="114"/>
                </a:lnTo>
                <a:close/>
                <a:moveTo>
                  <a:pt x="151" y="101"/>
                </a:moveTo>
                <a:lnTo>
                  <a:pt x="151" y="101"/>
                </a:lnTo>
                <a:lnTo>
                  <a:pt x="156" y="80"/>
                </a:lnTo>
                <a:lnTo>
                  <a:pt x="163" y="59"/>
                </a:lnTo>
                <a:lnTo>
                  <a:pt x="167" y="48"/>
                </a:lnTo>
                <a:lnTo>
                  <a:pt x="172" y="38"/>
                </a:lnTo>
                <a:lnTo>
                  <a:pt x="177" y="28"/>
                </a:lnTo>
                <a:lnTo>
                  <a:pt x="184" y="20"/>
                </a:lnTo>
                <a:lnTo>
                  <a:pt x="184" y="20"/>
                </a:lnTo>
                <a:lnTo>
                  <a:pt x="189" y="16"/>
                </a:lnTo>
                <a:lnTo>
                  <a:pt x="193" y="13"/>
                </a:lnTo>
                <a:lnTo>
                  <a:pt x="196" y="11"/>
                </a:lnTo>
                <a:lnTo>
                  <a:pt x="200" y="9"/>
                </a:lnTo>
                <a:lnTo>
                  <a:pt x="204" y="8"/>
                </a:lnTo>
                <a:lnTo>
                  <a:pt x="207" y="9"/>
                </a:lnTo>
                <a:lnTo>
                  <a:pt x="211" y="9"/>
                </a:lnTo>
                <a:lnTo>
                  <a:pt x="214" y="11"/>
                </a:lnTo>
                <a:lnTo>
                  <a:pt x="220" y="15"/>
                </a:lnTo>
                <a:lnTo>
                  <a:pt x="226" y="22"/>
                </a:lnTo>
                <a:lnTo>
                  <a:pt x="232" y="30"/>
                </a:lnTo>
                <a:lnTo>
                  <a:pt x="237" y="40"/>
                </a:lnTo>
                <a:lnTo>
                  <a:pt x="241" y="51"/>
                </a:lnTo>
                <a:lnTo>
                  <a:pt x="246" y="61"/>
                </a:lnTo>
                <a:lnTo>
                  <a:pt x="253" y="83"/>
                </a:lnTo>
                <a:lnTo>
                  <a:pt x="258" y="101"/>
                </a:lnTo>
                <a:lnTo>
                  <a:pt x="260" y="113"/>
                </a:lnTo>
                <a:lnTo>
                  <a:pt x="260" y="113"/>
                </a:lnTo>
                <a:lnTo>
                  <a:pt x="262" y="121"/>
                </a:lnTo>
                <a:lnTo>
                  <a:pt x="262" y="121"/>
                </a:lnTo>
                <a:lnTo>
                  <a:pt x="258" y="122"/>
                </a:lnTo>
                <a:lnTo>
                  <a:pt x="258" y="122"/>
                </a:lnTo>
                <a:lnTo>
                  <a:pt x="231" y="133"/>
                </a:lnTo>
                <a:lnTo>
                  <a:pt x="205" y="145"/>
                </a:lnTo>
                <a:lnTo>
                  <a:pt x="205" y="145"/>
                </a:lnTo>
                <a:lnTo>
                  <a:pt x="176" y="133"/>
                </a:lnTo>
                <a:lnTo>
                  <a:pt x="147" y="121"/>
                </a:lnTo>
                <a:lnTo>
                  <a:pt x="147" y="121"/>
                </a:lnTo>
                <a:lnTo>
                  <a:pt x="151" y="101"/>
                </a:lnTo>
                <a:lnTo>
                  <a:pt x="151" y="101"/>
                </a:lnTo>
                <a:close/>
                <a:moveTo>
                  <a:pt x="68" y="217"/>
                </a:moveTo>
                <a:lnTo>
                  <a:pt x="68" y="217"/>
                </a:lnTo>
                <a:lnTo>
                  <a:pt x="52" y="202"/>
                </a:lnTo>
                <a:lnTo>
                  <a:pt x="36" y="186"/>
                </a:lnTo>
                <a:lnTo>
                  <a:pt x="29" y="177"/>
                </a:lnTo>
                <a:lnTo>
                  <a:pt x="22" y="169"/>
                </a:lnTo>
                <a:lnTo>
                  <a:pt x="16" y="159"/>
                </a:lnTo>
                <a:lnTo>
                  <a:pt x="12" y="150"/>
                </a:lnTo>
                <a:lnTo>
                  <a:pt x="12" y="150"/>
                </a:lnTo>
                <a:lnTo>
                  <a:pt x="10" y="144"/>
                </a:lnTo>
                <a:lnTo>
                  <a:pt x="9" y="139"/>
                </a:lnTo>
                <a:lnTo>
                  <a:pt x="8" y="134"/>
                </a:lnTo>
                <a:lnTo>
                  <a:pt x="9" y="130"/>
                </a:lnTo>
                <a:lnTo>
                  <a:pt x="10" y="127"/>
                </a:lnTo>
                <a:lnTo>
                  <a:pt x="11" y="122"/>
                </a:lnTo>
                <a:lnTo>
                  <a:pt x="14" y="120"/>
                </a:lnTo>
                <a:lnTo>
                  <a:pt x="16" y="117"/>
                </a:lnTo>
                <a:lnTo>
                  <a:pt x="25" y="114"/>
                </a:lnTo>
                <a:lnTo>
                  <a:pt x="33" y="112"/>
                </a:lnTo>
                <a:lnTo>
                  <a:pt x="44" y="111"/>
                </a:lnTo>
                <a:lnTo>
                  <a:pt x="55" y="111"/>
                </a:lnTo>
                <a:lnTo>
                  <a:pt x="66" y="112"/>
                </a:lnTo>
                <a:lnTo>
                  <a:pt x="78" y="113"/>
                </a:lnTo>
                <a:lnTo>
                  <a:pt x="101" y="117"/>
                </a:lnTo>
                <a:lnTo>
                  <a:pt x="122" y="122"/>
                </a:lnTo>
                <a:lnTo>
                  <a:pt x="134" y="127"/>
                </a:lnTo>
                <a:lnTo>
                  <a:pt x="134" y="127"/>
                </a:lnTo>
                <a:lnTo>
                  <a:pt x="136" y="127"/>
                </a:lnTo>
                <a:lnTo>
                  <a:pt x="136" y="127"/>
                </a:lnTo>
                <a:lnTo>
                  <a:pt x="133" y="156"/>
                </a:lnTo>
                <a:lnTo>
                  <a:pt x="131" y="185"/>
                </a:lnTo>
                <a:lnTo>
                  <a:pt x="131" y="185"/>
                </a:lnTo>
                <a:lnTo>
                  <a:pt x="102" y="203"/>
                </a:lnTo>
                <a:lnTo>
                  <a:pt x="76" y="223"/>
                </a:lnTo>
                <a:lnTo>
                  <a:pt x="76" y="223"/>
                </a:lnTo>
                <a:lnTo>
                  <a:pt x="68" y="217"/>
                </a:lnTo>
                <a:lnTo>
                  <a:pt x="68" y="217"/>
                </a:lnTo>
                <a:close/>
                <a:moveTo>
                  <a:pt x="131" y="273"/>
                </a:moveTo>
                <a:lnTo>
                  <a:pt x="131" y="273"/>
                </a:lnTo>
                <a:lnTo>
                  <a:pt x="134" y="302"/>
                </a:lnTo>
                <a:lnTo>
                  <a:pt x="137" y="330"/>
                </a:lnTo>
                <a:lnTo>
                  <a:pt x="137" y="330"/>
                </a:lnTo>
                <a:lnTo>
                  <a:pt x="113" y="338"/>
                </a:lnTo>
                <a:lnTo>
                  <a:pt x="113" y="338"/>
                </a:lnTo>
                <a:lnTo>
                  <a:pt x="91" y="343"/>
                </a:lnTo>
                <a:lnTo>
                  <a:pt x="80" y="345"/>
                </a:lnTo>
                <a:lnTo>
                  <a:pt x="69" y="347"/>
                </a:lnTo>
                <a:lnTo>
                  <a:pt x="58" y="347"/>
                </a:lnTo>
                <a:lnTo>
                  <a:pt x="47" y="347"/>
                </a:lnTo>
                <a:lnTo>
                  <a:pt x="36" y="346"/>
                </a:lnTo>
                <a:lnTo>
                  <a:pt x="26" y="343"/>
                </a:lnTo>
                <a:lnTo>
                  <a:pt x="26" y="343"/>
                </a:lnTo>
                <a:lnTo>
                  <a:pt x="17" y="340"/>
                </a:lnTo>
                <a:lnTo>
                  <a:pt x="11" y="335"/>
                </a:lnTo>
                <a:lnTo>
                  <a:pt x="8" y="330"/>
                </a:lnTo>
                <a:lnTo>
                  <a:pt x="7" y="324"/>
                </a:lnTo>
                <a:lnTo>
                  <a:pt x="8" y="317"/>
                </a:lnTo>
                <a:lnTo>
                  <a:pt x="11" y="309"/>
                </a:lnTo>
                <a:lnTo>
                  <a:pt x="14" y="302"/>
                </a:lnTo>
                <a:lnTo>
                  <a:pt x="19" y="294"/>
                </a:lnTo>
                <a:lnTo>
                  <a:pt x="33" y="277"/>
                </a:lnTo>
                <a:lnTo>
                  <a:pt x="48" y="261"/>
                </a:lnTo>
                <a:lnTo>
                  <a:pt x="62" y="247"/>
                </a:lnTo>
                <a:lnTo>
                  <a:pt x="75" y="235"/>
                </a:lnTo>
                <a:lnTo>
                  <a:pt x="75" y="235"/>
                </a:lnTo>
                <a:lnTo>
                  <a:pt x="89" y="245"/>
                </a:lnTo>
                <a:lnTo>
                  <a:pt x="102" y="255"/>
                </a:lnTo>
                <a:lnTo>
                  <a:pt x="131" y="273"/>
                </a:lnTo>
                <a:lnTo>
                  <a:pt x="131" y="27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2522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9278146" y="101637"/>
            <a:ext cx="673503" cy="551395"/>
          </a:xfrm>
          <a:custGeom>
            <a:avLst/>
            <a:gdLst/>
            <a:ahLst/>
            <a:cxnLst>
              <a:cxn ang="0">
                <a:pos x="291" y="24"/>
              </a:cxn>
              <a:cxn ang="0">
                <a:pos x="247" y="7"/>
              </a:cxn>
              <a:cxn ang="0">
                <a:pos x="199" y="0"/>
              </a:cxn>
              <a:cxn ang="0">
                <a:pos x="127" y="6"/>
              </a:cxn>
              <a:cxn ang="0">
                <a:pos x="80" y="22"/>
              </a:cxn>
              <a:cxn ang="0">
                <a:pos x="41" y="53"/>
              </a:cxn>
              <a:cxn ang="0">
                <a:pos x="26" y="85"/>
              </a:cxn>
              <a:cxn ang="0">
                <a:pos x="18" y="133"/>
              </a:cxn>
              <a:cxn ang="0">
                <a:pos x="23" y="164"/>
              </a:cxn>
              <a:cxn ang="0">
                <a:pos x="42" y="197"/>
              </a:cxn>
              <a:cxn ang="0">
                <a:pos x="54" y="221"/>
              </a:cxn>
              <a:cxn ang="0">
                <a:pos x="31" y="259"/>
              </a:cxn>
              <a:cxn ang="0">
                <a:pos x="7" y="279"/>
              </a:cxn>
              <a:cxn ang="0">
                <a:pos x="4" y="280"/>
              </a:cxn>
              <a:cxn ang="0">
                <a:pos x="0" y="285"/>
              </a:cxn>
              <a:cxn ang="0">
                <a:pos x="6" y="289"/>
              </a:cxn>
              <a:cxn ang="0">
                <a:pos x="68" y="267"/>
              </a:cxn>
              <a:cxn ang="0">
                <a:pos x="113" y="229"/>
              </a:cxn>
              <a:cxn ang="0">
                <a:pos x="193" y="221"/>
              </a:cxn>
              <a:cxn ang="0">
                <a:pos x="256" y="213"/>
              </a:cxn>
              <a:cxn ang="0">
                <a:pos x="300" y="194"/>
              </a:cxn>
              <a:cxn ang="0">
                <a:pos x="329" y="171"/>
              </a:cxn>
              <a:cxn ang="0">
                <a:pos x="351" y="129"/>
              </a:cxn>
              <a:cxn ang="0">
                <a:pos x="352" y="95"/>
              </a:cxn>
              <a:cxn ang="0">
                <a:pos x="333" y="58"/>
              </a:cxn>
              <a:cxn ang="0">
                <a:pos x="311" y="37"/>
              </a:cxn>
              <a:cxn ang="0">
                <a:pos x="288" y="192"/>
              </a:cxn>
              <a:cxn ang="0">
                <a:pos x="241" y="208"/>
              </a:cxn>
              <a:cxn ang="0">
                <a:pos x="165" y="213"/>
              </a:cxn>
              <a:cxn ang="0">
                <a:pos x="114" y="213"/>
              </a:cxn>
              <a:cxn ang="0">
                <a:pos x="104" y="225"/>
              </a:cxn>
              <a:cxn ang="0">
                <a:pos x="63" y="260"/>
              </a:cxn>
              <a:cxn ang="0">
                <a:pos x="26" y="275"/>
              </a:cxn>
              <a:cxn ang="0">
                <a:pos x="57" y="238"/>
              </a:cxn>
              <a:cxn ang="0">
                <a:pos x="65" y="211"/>
              </a:cxn>
              <a:cxn ang="0">
                <a:pos x="63" y="206"/>
              </a:cxn>
              <a:cxn ang="0">
                <a:pos x="40" y="179"/>
              </a:cxn>
              <a:cxn ang="0">
                <a:pos x="27" y="133"/>
              </a:cxn>
              <a:cxn ang="0">
                <a:pos x="32" y="95"/>
              </a:cxn>
              <a:cxn ang="0">
                <a:pos x="57" y="50"/>
              </a:cxn>
              <a:cxn ang="0">
                <a:pos x="91" y="27"/>
              </a:cxn>
              <a:cxn ang="0">
                <a:pos x="144" y="12"/>
              </a:cxn>
              <a:cxn ang="0">
                <a:pos x="209" y="9"/>
              </a:cxn>
              <a:cxn ang="0">
                <a:pos x="255" y="18"/>
              </a:cxn>
              <a:cxn ang="0">
                <a:pos x="286" y="32"/>
              </a:cxn>
              <a:cxn ang="0">
                <a:pos x="321" y="58"/>
              </a:cxn>
              <a:cxn ang="0">
                <a:pos x="340" y="86"/>
              </a:cxn>
              <a:cxn ang="0">
                <a:pos x="344" y="112"/>
              </a:cxn>
              <a:cxn ang="0">
                <a:pos x="334" y="148"/>
              </a:cxn>
              <a:cxn ang="0">
                <a:pos x="308" y="178"/>
              </a:cxn>
            </a:cxnLst>
            <a:rect l="0" t="0" r="r" b="b"/>
            <a:pathLst>
              <a:path w="353" h="289">
                <a:moveTo>
                  <a:pt x="311" y="37"/>
                </a:moveTo>
                <a:lnTo>
                  <a:pt x="311" y="37"/>
                </a:lnTo>
                <a:lnTo>
                  <a:pt x="301" y="30"/>
                </a:lnTo>
                <a:lnTo>
                  <a:pt x="291" y="24"/>
                </a:lnTo>
                <a:lnTo>
                  <a:pt x="280" y="18"/>
                </a:lnTo>
                <a:lnTo>
                  <a:pt x="269" y="14"/>
                </a:lnTo>
                <a:lnTo>
                  <a:pt x="258" y="10"/>
                </a:lnTo>
                <a:lnTo>
                  <a:pt x="247" y="7"/>
                </a:lnTo>
                <a:lnTo>
                  <a:pt x="234" y="4"/>
                </a:lnTo>
                <a:lnTo>
                  <a:pt x="223" y="2"/>
                </a:lnTo>
                <a:lnTo>
                  <a:pt x="211" y="1"/>
                </a:lnTo>
                <a:lnTo>
                  <a:pt x="199" y="0"/>
                </a:lnTo>
                <a:lnTo>
                  <a:pt x="175" y="0"/>
                </a:lnTo>
                <a:lnTo>
                  <a:pt x="151" y="2"/>
                </a:lnTo>
                <a:lnTo>
                  <a:pt x="127" y="6"/>
                </a:lnTo>
                <a:lnTo>
                  <a:pt x="127" y="6"/>
                </a:lnTo>
                <a:lnTo>
                  <a:pt x="116" y="9"/>
                </a:lnTo>
                <a:lnTo>
                  <a:pt x="104" y="13"/>
                </a:lnTo>
                <a:lnTo>
                  <a:pt x="92" y="17"/>
                </a:lnTo>
                <a:lnTo>
                  <a:pt x="80" y="22"/>
                </a:lnTo>
                <a:lnTo>
                  <a:pt x="69" y="28"/>
                </a:lnTo>
                <a:lnTo>
                  <a:pt x="59" y="35"/>
                </a:lnTo>
                <a:lnTo>
                  <a:pt x="49" y="44"/>
                </a:lnTo>
                <a:lnTo>
                  <a:pt x="41" y="53"/>
                </a:lnTo>
                <a:lnTo>
                  <a:pt x="41" y="53"/>
                </a:lnTo>
                <a:lnTo>
                  <a:pt x="35" y="62"/>
                </a:lnTo>
                <a:lnTo>
                  <a:pt x="30" y="74"/>
                </a:lnTo>
                <a:lnTo>
                  <a:pt x="26" y="85"/>
                </a:lnTo>
                <a:lnTo>
                  <a:pt x="22" y="97"/>
                </a:lnTo>
                <a:lnTo>
                  <a:pt x="20" y="109"/>
                </a:lnTo>
                <a:lnTo>
                  <a:pt x="18" y="121"/>
                </a:lnTo>
                <a:lnTo>
                  <a:pt x="18" y="133"/>
                </a:lnTo>
                <a:lnTo>
                  <a:pt x="19" y="144"/>
                </a:lnTo>
                <a:lnTo>
                  <a:pt x="19" y="144"/>
                </a:lnTo>
                <a:lnTo>
                  <a:pt x="20" y="155"/>
                </a:lnTo>
                <a:lnTo>
                  <a:pt x="23" y="164"/>
                </a:lnTo>
                <a:lnTo>
                  <a:pt x="26" y="173"/>
                </a:lnTo>
                <a:lnTo>
                  <a:pt x="31" y="182"/>
                </a:lnTo>
                <a:lnTo>
                  <a:pt x="36" y="190"/>
                </a:lnTo>
                <a:lnTo>
                  <a:pt x="42" y="197"/>
                </a:lnTo>
                <a:lnTo>
                  <a:pt x="49" y="204"/>
                </a:lnTo>
                <a:lnTo>
                  <a:pt x="56" y="211"/>
                </a:lnTo>
                <a:lnTo>
                  <a:pt x="56" y="211"/>
                </a:lnTo>
                <a:lnTo>
                  <a:pt x="54" y="221"/>
                </a:lnTo>
                <a:lnTo>
                  <a:pt x="50" y="232"/>
                </a:lnTo>
                <a:lnTo>
                  <a:pt x="45" y="241"/>
                </a:lnTo>
                <a:lnTo>
                  <a:pt x="39" y="250"/>
                </a:lnTo>
                <a:lnTo>
                  <a:pt x="31" y="259"/>
                </a:lnTo>
                <a:lnTo>
                  <a:pt x="23" y="266"/>
                </a:lnTo>
                <a:lnTo>
                  <a:pt x="15" y="273"/>
                </a:lnTo>
                <a:lnTo>
                  <a:pt x="7" y="279"/>
                </a:lnTo>
                <a:lnTo>
                  <a:pt x="7" y="279"/>
                </a:lnTo>
                <a:lnTo>
                  <a:pt x="7" y="280"/>
                </a:lnTo>
                <a:lnTo>
                  <a:pt x="7" y="280"/>
                </a:lnTo>
                <a:lnTo>
                  <a:pt x="4" y="280"/>
                </a:lnTo>
                <a:lnTo>
                  <a:pt x="4" y="280"/>
                </a:lnTo>
                <a:lnTo>
                  <a:pt x="1" y="281"/>
                </a:lnTo>
                <a:lnTo>
                  <a:pt x="0" y="282"/>
                </a:lnTo>
                <a:lnTo>
                  <a:pt x="0" y="283"/>
                </a:lnTo>
                <a:lnTo>
                  <a:pt x="0" y="285"/>
                </a:lnTo>
                <a:lnTo>
                  <a:pt x="3" y="288"/>
                </a:lnTo>
                <a:lnTo>
                  <a:pt x="4" y="289"/>
                </a:lnTo>
                <a:lnTo>
                  <a:pt x="6" y="289"/>
                </a:lnTo>
                <a:lnTo>
                  <a:pt x="6" y="289"/>
                </a:lnTo>
                <a:lnTo>
                  <a:pt x="22" y="285"/>
                </a:lnTo>
                <a:lnTo>
                  <a:pt x="37" y="281"/>
                </a:lnTo>
                <a:lnTo>
                  <a:pt x="53" y="274"/>
                </a:lnTo>
                <a:lnTo>
                  <a:pt x="68" y="267"/>
                </a:lnTo>
                <a:lnTo>
                  <a:pt x="84" y="257"/>
                </a:lnTo>
                <a:lnTo>
                  <a:pt x="97" y="247"/>
                </a:lnTo>
                <a:lnTo>
                  <a:pt x="108" y="235"/>
                </a:lnTo>
                <a:lnTo>
                  <a:pt x="113" y="229"/>
                </a:lnTo>
                <a:lnTo>
                  <a:pt x="117" y="221"/>
                </a:lnTo>
                <a:lnTo>
                  <a:pt x="117" y="221"/>
                </a:lnTo>
                <a:lnTo>
                  <a:pt x="168" y="222"/>
                </a:lnTo>
                <a:lnTo>
                  <a:pt x="193" y="221"/>
                </a:lnTo>
                <a:lnTo>
                  <a:pt x="218" y="220"/>
                </a:lnTo>
                <a:lnTo>
                  <a:pt x="230" y="218"/>
                </a:lnTo>
                <a:lnTo>
                  <a:pt x="243" y="216"/>
                </a:lnTo>
                <a:lnTo>
                  <a:pt x="256" y="213"/>
                </a:lnTo>
                <a:lnTo>
                  <a:pt x="267" y="210"/>
                </a:lnTo>
                <a:lnTo>
                  <a:pt x="279" y="205"/>
                </a:lnTo>
                <a:lnTo>
                  <a:pt x="290" y="200"/>
                </a:lnTo>
                <a:lnTo>
                  <a:pt x="300" y="194"/>
                </a:lnTo>
                <a:lnTo>
                  <a:pt x="311" y="187"/>
                </a:lnTo>
                <a:lnTo>
                  <a:pt x="311" y="187"/>
                </a:lnTo>
                <a:lnTo>
                  <a:pt x="320" y="179"/>
                </a:lnTo>
                <a:lnTo>
                  <a:pt x="329" y="171"/>
                </a:lnTo>
                <a:lnTo>
                  <a:pt x="336" y="161"/>
                </a:lnTo>
                <a:lnTo>
                  <a:pt x="342" y="151"/>
                </a:lnTo>
                <a:lnTo>
                  <a:pt x="347" y="140"/>
                </a:lnTo>
                <a:lnTo>
                  <a:pt x="351" y="129"/>
                </a:lnTo>
                <a:lnTo>
                  <a:pt x="353" y="117"/>
                </a:lnTo>
                <a:lnTo>
                  <a:pt x="353" y="105"/>
                </a:lnTo>
                <a:lnTo>
                  <a:pt x="353" y="105"/>
                </a:lnTo>
                <a:lnTo>
                  <a:pt x="352" y="95"/>
                </a:lnTo>
                <a:lnTo>
                  <a:pt x="349" y="86"/>
                </a:lnTo>
                <a:lnTo>
                  <a:pt x="345" y="76"/>
                </a:lnTo>
                <a:lnTo>
                  <a:pt x="340" y="68"/>
                </a:lnTo>
                <a:lnTo>
                  <a:pt x="333" y="58"/>
                </a:lnTo>
                <a:lnTo>
                  <a:pt x="327" y="51"/>
                </a:lnTo>
                <a:lnTo>
                  <a:pt x="318" y="44"/>
                </a:lnTo>
                <a:lnTo>
                  <a:pt x="311" y="37"/>
                </a:lnTo>
                <a:lnTo>
                  <a:pt x="311" y="37"/>
                </a:lnTo>
                <a:close/>
                <a:moveTo>
                  <a:pt x="308" y="178"/>
                </a:moveTo>
                <a:lnTo>
                  <a:pt x="308" y="178"/>
                </a:lnTo>
                <a:lnTo>
                  <a:pt x="298" y="185"/>
                </a:lnTo>
                <a:lnTo>
                  <a:pt x="288" y="192"/>
                </a:lnTo>
                <a:lnTo>
                  <a:pt x="277" y="197"/>
                </a:lnTo>
                <a:lnTo>
                  <a:pt x="266" y="202"/>
                </a:lnTo>
                <a:lnTo>
                  <a:pt x="254" y="206"/>
                </a:lnTo>
                <a:lnTo>
                  <a:pt x="241" y="208"/>
                </a:lnTo>
                <a:lnTo>
                  <a:pt x="228" y="210"/>
                </a:lnTo>
                <a:lnTo>
                  <a:pt x="216" y="212"/>
                </a:lnTo>
                <a:lnTo>
                  <a:pt x="190" y="213"/>
                </a:lnTo>
                <a:lnTo>
                  <a:pt x="165" y="213"/>
                </a:lnTo>
                <a:lnTo>
                  <a:pt x="115" y="213"/>
                </a:lnTo>
                <a:lnTo>
                  <a:pt x="115" y="213"/>
                </a:lnTo>
                <a:lnTo>
                  <a:pt x="114" y="213"/>
                </a:lnTo>
                <a:lnTo>
                  <a:pt x="114" y="213"/>
                </a:lnTo>
                <a:lnTo>
                  <a:pt x="113" y="213"/>
                </a:lnTo>
                <a:lnTo>
                  <a:pt x="111" y="215"/>
                </a:lnTo>
                <a:lnTo>
                  <a:pt x="111" y="215"/>
                </a:lnTo>
                <a:lnTo>
                  <a:pt x="104" y="225"/>
                </a:lnTo>
                <a:lnTo>
                  <a:pt x="96" y="236"/>
                </a:lnTo>
                <a:lnTo>
                  <a:pt x="86" y="245"/>
                </a:lnTo>
                <a:lnTo>
                  <a:pt x="75" y="252"/>
                </a:lnTo>
                <a:lnTo>
                  <a:pt x="63" y="260"/>
                </a:lnTo>
                <a:lnTo>
                  <a:pt x="51" y="266"/>
                </a:lnTo>
                <a:lnTo>
                  <a:pt x="39" y="271"/>
                </a:lnTo>
                <a:lnTo>
                  <a:pt x="26" y="275"/>
                </a:lnTo>
                <a:lnTo>
                  <a:pt x="26" y="275"/>
                </a:lnTo>
                <a:lnTo>
                  <a:pt x="40" y="262"/>
                </a:lnTo>
                <a:lnTo>
                  <a:pt x="46" y="254"/>
                </a:lnTo>
                <a:lnTo>
                  <a:pt x="52" y="246"/>
                </a:lnTo>
                <a:lnTo>
                  <a:pt x="57" y="238"/>
                </a:lnTo>
                <a:lnTo>
                  <a:pt x="61" y="230"/>
                </a:lnTo>
                <a:lnTo>
                  <a:pt x="63" y="220"/>
                </a:lnTo>
                <a:lnTo>
                  <a:pt x="65" y="211"/>
                </a:lnTo>
                <a:lnTo>
                  <a:pt x="65" y="211"/>
                </a:lnTo>
                <a:lnTo>
                  <a:pt x="65" y="210"/>
                </a:lnTo>
                <a:lnTo>
                  <a:pt x="65" y="210"/>
                </a:lnTo>
                <a:lnTo>
                  <a:pt x="65" y="208"/>
                </a:lnTo>
                <a:lnTo>
                  <a:pt x="63" y="206"/>
                </a:lnTo>
                <a:lnTo>
                  <a:pt x="63" y="206"/>
                </a:lnTo>
                <a:lnTo>
                  <a:pt x="54" y="197"/>
                </a:lnTo>
                <a:lnTo>
                  <a:pt x="47" y="188"/>
                </a:lnTo>
                <a:lnTo>
                  <a:pt x="40" y="179"/>
                </a:lnTo>
                <a:lnTo>
                  <a:pt x="35" y="168"/>
                </a:lnTo>
                <a:lnTo>
                  <a:pt x="31" y="158"/>
                </a:lnTo>
                <a:lnTo>
                  <a:pt x="28" y="146"/>
                </a:lnTo>
                <a:lnTo>
                  <a:pt x="27" y="133"/>
                </a:lnTo>
                <a:lnTo>
                  <a:pt x="27" y="121"/>
                </a:lnTo>
                <a:lnTo>
                  <a:pt x="27" y="121"/>
                </a:lnTo>
                <a:lnTo>
                  <a:pt x="29" y="107"/>
                </a:lnTo>
                <a:lnTo>
                  <a:pt x="32" y="95"/>
                </a:lnTo>
                <a:lnTo>
                  <a:pt x="37" y="82"/>
                </a:lnTo>
                <a:lnTo>
                  <a:pt x="42" y="71"/>
                </a:lnTo>
                <a:lnTo>
                  <a:pt x="49" y="59"/>
                </a:lnTo>
                <a:lnTo>
                  <a:pt x="57" y="50"/>
                </a:lnTo>
                <a:lnTo>
                  <a:pt x="67" y="41"/>
                </a:lnTo>
                <a:lnTo>
                  <a:pt x="78" y="33"/>
                </a:lnTo>
                <a:lnTo>
                  <a:pt x="78" y="33"/>
                </a:lnTo>
                <a:lnTo>
                  <a:pt x="91" y="27"/>
                </a:lnTo>
                <a:lnTo>
                  <a:pt x="104" y="22"/>
                </a:lnTo>
                <a:lnTo>
                  <a:pt x="117" y="18"/>
                </a:lnTo>
                <a:lnTo>
                  <a:pt x="130" y="14"/>
                </a:lnTo>
                <a:lnTo>
                  <a:pt x="144" y="12"/>
                </a:lnTo>
                <a:lnTo>
                  <a:pt x="158" y="10"/>
                </a:lnTo>
                <a:lnTo>
                  <a:pt x="186" y="9"/>
                </a:lnTo>
                <a:lnTo>
                  <a:pt x="186" y="9"/>
                </a:lnTo>
                <a:lnTo>
                  <a:pt x="209" y="9"/>
                </a:lnTo>
                <a:lnTo>
                  <a:pt x="221" y="11"/>
                </a:lnTo>
                <a:lnTo>
                  <a:pt x="232" y="12"/>
                </a:lnTo>
                <a:lnTo>
                  <a:pt x="243" y="15"/>
                </a:lnTo>
                <a:lnTo>
                  <a:pt x="255" y="18"/>
                </a:lnTo>
                <a:lnTo>
                  <a:pt x="266" y="22"/>
                </a:lnTo>
                <a:lnTo>
                  <a:pt x="277" y="27"/>
                </a:lnTo>
                <a:lnTo>
                  <a:pt x="277" y="27"/>
                </a:lnTo>
                <a:lnTo>
                  <a:pt x="286" y="32"/>
                </a:lnTo>
                <a:lnTo>
                  <a:pt x="296" y="37"/>
                </a:lnTo>
                <a:lnTo>
                  <a:pt x="305" y="43"/>
                </a:lnTo>
                <a:lnTo>
                  <a:pt x="313" y="50"/>
                </a:lnTo>
                <a:lnTo>
                  <a:pt x="321" y="58"/>
                </a:lnTo>
                <a:lnTo>
                  <a:pt x="329" y="67"/>
                </a:lnTo>
                <a:lnTo>
                  <a:pt x="335" y="76"/>
                </a:lnTo>
                <a:lnTo>
                  <a:pt x="340" y="86"/>
                </a:lnTo>
                <a:lnTo>
                  <a:pt x="340" y="86"/>
                </a:lnTo>
                <a:lnTo>
                  <a:pt x="342" y="93"/>
                </a:lnTo>
                <a:lnTo>
                  <a:pt x="343" y="99"/>
                </a:lnTo>
                <a:lnTo>
                  <a:pt x="344" y="105"/>
                </a:lnTo>
                <a:lnTo>
                  <a:pt x="344" y="112"/>
                </a:lnTo>
                <a:lnTo>
                  <a:pt x="344" y="118"/>
                </a:lnTo>
                <a:lnTo>
                  <a:pt x="343" y="124"/>
                </a:lnTo>
                <a:lnTo>
                  <a:pt x="339" y="136"/>
                </a:lnTo>
                <a:lnTo>
                  <a:pt x="334" y="148"/>
                </a:lnTo>
                <a:lnTo>
                  <a:pt x="327" y="159"/>
                </a:lnTo>
                <a:lnTo>
                  <a:pt x="317" y="169"/>
                </a:lnTo>
                <a:lnTo>
                  <a:pt x="308" y="178"/>
                </a:lnTo>
                <a:lnTo>
                  <a:pt x="308" y="17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534"/>
          <p:cNvSpPr>
            <a:spLocks noEditPoints="1"/>
          </p:cNvSpPr>
          <p:nvPr>
            <p:custDataLst>
              <p:tags r:id="rId11"/>
            </p:custDataLst>
          </p:nvPr>
        </p:nvSpPr>
        <p:spPr bwMode="auto">
          <a:xfrm>
            <a:off x="8801305" y="1207272"/>
            <a:ext cx="227100" cy="264950"/>
          </a:xfrm>
          <a:custGeom>
            <a:avLst/>
            <a:gdLst/>
            <a:ahLst/>
            <a:cxnLst>
              <a:cxn ang="0">
                <a:pos x="117" y="5"/>
              </a:cxn>
              <a:cxn ang="0">
                <a:pos x="52" y="6"/>
              </a:cxn>
              <a:cxn ang="0">
                <a:pos x="1" y="31"/>
              </a:cxn>
              <a:cxn ang="0">
                <a:pos x="72" y="187"/>
              </a:cxn>
              <a:cxn ang="0">
                <a:pos x="144" y="89"/>
              </a:cxn>
              <a:cxn ang="0">
                <a:pos x="75" y="175"/>
              </a:cxn>
              <a:cxn ang="0">
                <a:pos x="87" y="150"/>
              </a:cxn>
              <a:cxn ang="0">
                <a:pos x="81" y="165"/>
              </a:cxn>
              <a:cxn ang="0">
                <a:pos x="103" y="137"/>
              </a:cxn>
              <a:cxn ang="0">
                <a:pos x="115" y="122"/>
              </a:cxn>
              <a:cxn ang="0">
                <a:pos x="63" y="156"/>
              </a:cxn>
              <a:cxn ang="0">
                <a:pos x="124" y="98"/>
              </a:cxn>
              <a:cxn ang="0">
                <a:pos x="50" y="135"/>
              </a:cxn>
              <a:cxn ang="0">
                <a:pos x="53" y="140"/>
              </a:cxn>
              <a:cxn ang="0">
                <a:pos x="96" y="92"/>
              </a:cxn>
              <a:cxn ang="0">
                <a:pos x="149" y="41"/>
              </a:cxn>
              <a:cxn ang="0">
                <a:pos x="113" y="78"/>
              </a:cxn>
              <a:cxn ang="0">
                <a:pos x="68" y="102"/>
              </a:cxn>
              <a:cxn ang="0">
                <a:pos x="153" y="35"/>
              </a:cxn>
              <a:cxn ang="0">
                <a:pos x="49" y="102"/>
              </a:cxn>
              <a:cxn ang="0">
                <a:pos x="90" y="69"/>
              </a:cxn>
              <a:cxn ang="0">
                <a:pos x="90" y="69"/>
              </a:cxn>
              <a:cxn ang="0">
                <a:pos x="52" y="132"/>
              </a:cxn>
              <a:cxn ang="0">
                <a:pos x="119" y="116"/>
              </a:cxn>
              <a:cxn ang="0">
                <a:pos x="119" y="116"/>
              </a:cxn>
              <a:cxn ang="0">
                <a:pos x="76" y="141"/>
              </a:cxn>
              <a:cxn ang="0">
                <a:pos x="127" y="101"/>
              </a:cxn>
              <a:cxn ang="0">
                <a:pos x="54" y="141"/>
              </a:cxn>
              <a:cxn ang="0">
                <a:pos x="135" y="88"/>
              </a:cxn>
              <a:cxn ang="0">
                <a:pos x="41" y="98"/>
              </a:cxn>
              <a:cxn ang="0">
                <a:pos x="126" y="33"/>
              </a:cxn>
              <a:cxn ang="0">
                <a:pos x="38" y="97"/>
              </a:cxn>
              <a:cxn ang="0">
                <a:pos x="70" y="56"/>
              </a:cxn>
              <a:cxn ang="0">
                <a:pos x="40" y="65"/>
              </a:cxn>
              <a:cxn ang="0">
                <a:pos x="24" y="86"/>
              </a:cxn>
              <a:cxn ang="0">
                <a:pos x="53" y="45"/>
              </a:cxn>
              <a:cxn ang="0">
                <a:pos x="35" y="42"/>
              </a:cxn>
              <a:cxn ang="0">
                <a:pos x="14" y="63"/>
              </a:cxn>
              <a:cxn ang="0">
                <a:pos x="32" y="22"/>
              </a:cxn>
              <a:cxn ang="0">
                <a:pos x="20" y="41"/>
              </a:cxn>
              <a:cxn ang="0">
                <a:pos x="11" y="52"/>
              </a:cxn>
              <a:cxn ang="0">
                <a:pos x="15" y="65"/>
              </a:cxn>
              <a:cxn ang="0">
                <a:pos x="67" y="44"/>
              </a:cxn>
              <a:cxn ang="0">
                <a:pos x="39" y="60"/>
              </a:cxn>
              <a:cxn ang="0">
                <a:pos x="28" y="84"/>
              </a:cxn>
              <a:cxn ang="0">
                <a:pos x="77" y="61"/>
              </a:cxn>
              <a:cxn ang="0">
                <a:pos x="33" y="98"/>
              </a:cxn>
              <a:cxn ang="0">
                <a:pos x="91" y="46"/>
              </a:cxn>
              <a:cxn ang="0">
                <a:pos x="79" y="63"/>
              </a:cxn>
              <a:cxn ang="0">
                <a:pos x="122" y="28"/>
              </a:cxn>
              <a:cxn ang="0">
                <a:pos x="116" y="38"/>
              </a:cxn>
              <a:cxn ang="0">
                <a:pos x="136" y="10"/>
              </a:cxn>
              <a:cxn ang="0">
                <a:pos x="111" y="24"/>
              </a:cxn>
              <a:cxn ang="0">
                <a:pos x="113" y="17"/>
              </a:cxn>
              <a:cxn ang="0">
                <a:pos x="51" y="17"/>
              </a:cxn>
              <a:cxn ang="0">
                <a:pos x="20" y="37"/>
              </a:cxn>
              <a:cxn ang="0">
                <a:pos x="50" y="16"/>
              </a:cxn>
              <a:cxn ang="0">
                <a:pos x="28" y="9"/>
              </a:cxn>
              <a:cxn ang="0">
                <a:pos x="40" y="112"/>
              </a:cxn>
              <a:cxn ang="0">
                <a:pos x="86" y="87"/>
              </a:cxn>
            </a:cxnLst>
            <a:rect l="0" t="0" r="r" b="b"/>
            <a:pathLst>
              <a:path w="162" h="189">
                <a:moveTo>
                  <a:pt x="162" y="27"/>
                </a:moveTo>
                <a:lnTo>
                  <a:pt x="162" y="27"/>
                </a:lnTo>
                <a:lnTo>
                  <a:pt x="160" y="19"/>
                </a:lnTo>
                <a:lnTo>
                  <a:pt x="158" y="14"/>
                </a:lnTo>
                <a:lnTo>
                  <a:pt x="154" y="10"/>
                </a:lnTo>
                <a:lnTo>
                  <a:pt x="149" y="6"/>
                </a:lnTo>
                <a:lnTo>
                  <a:pt x="144" y="4"/>
                </a:lnTo>
                <a:lnTo>
                  <a:pt x="138" y="2"/>
                </a:lnTo>
                <a:lnTo>
                  <a:pt x="132" y="2"/>
                </a:lnTo>
                <a:lnTo>
                  <a:pt x="125" y="3"/>
                </a:lnTo>
                <a:lnTo>
                  <a:pt x="125" y="3"/>
                </a:lnTo>
                <a:lnTo>
                  <a:pt x="117" y="5"/>
                </a:lnTo>
                <a:lnTo>
                  <a:pt x="109" y="9"/>
                </a:lnTo>
                <a:lnTo>
                  <a:pt x="103" y="14"/>
                </a:lnTo>
                <a:lnTo>
                  <a:pt x="96" y="20"/>
                </a:lnTo>
                <a:lnTo>
                  <a:pt x="91" y="27"/>
                </a:lnTo>
                <a:lnTo>
                  <a:pt x="87" y="35"/>
                </a:lnTo>
                <a:lnTo>
                  <a:pt x="79" y="50"/>
                </a:lnTo>
                <a:lnTo>
                  <a:pt x="79" y="50"/>
                </a:lnTo>
                <a:lnTo>
                  <a:pt x="73" y="36"/>
                </a:lnTo>
                <a:lnTo>
                  <a:pt x="66" y="22"/>
                </a:lnTo>
                <a:lnTo>
                  <a:pt x="62" y="16"/>
                </a:lnTo>
                <a:lnTo>
                  <a:pt x="57" y="11"/>
                </a:lnTo>
                <a:lnTo>
                  <a:pt x="52" y="6"/>
                </a:lnTo>
                <a:lnTo>
                  <a:pt x="45" y="3"/>
                </a:lnTo>
                <a:lnTo>
                  <a:pt x="45" y="3"/>
                </a:lnTo>
                <a:lnTo>
                  <a:pt x="39" y="1"/>
                </a:lnTo>
                <a:lnTo>
                  <a:pt x="32" y="0"/>
                </a:lnTo>
                <a:lnTo>
                  <a:pt x="26" y="1"/>
                </a:lnTo>
                <a:lnTo>
                  <a:pt x="20" y="3"/>
                </a:lnTo>
                <a:lnTo>
                  <a:pt x="14" y="6"/>
                </a:lnTo>
                <a:lnTo>
                  <a:pt x="9" y="10"/>
                </a:lnTo>
                <a:lnTo>
                  <a:pt x="6" y="15"/>
                </a:lnTo>
                <a:lnTo>
                  <a:pt x="3" y="21"/>
                </a:lnTo>
                <a:lnTo>
                  <a:pt x="3" y="21"/>
                </a:lnTo>
                <a:lnTo>
                  <a:pt x="1" y="31"/>
                </a:lnTo>
                <a:lnTo>
                  <a:pt x="0" y="39"/>
                </a:lnTo>
                <a:lnTo>
                  <a:pt x="1" y="48"/>
                </a:lnTo>
                <a:lnTo>
                  <a:pt x="3" y="56"/>
                </a:lnTo>
                <a:lnTo>
                  <a:pt x="5" y="65"/>
                </a:lnTo>
                <a:lnTo>
                  <a:pt x="8" y="73"/>
                </a:lnTo>
                <a:lnTo>
                  <a:pt x="15" y="88"/>
                </a:lnTo>
                <a:lnTo>
                  <a:pt x="15" y="88"/>
                </a:lnTo>
                <a:lnTo>
                  <a:pt x="28" y="114"/>
                </a:lnTo>
                <a:lnTo>
                  <a:pt x="42" y="138"/>
                </a:lnTo>
                <a:lnTo>
                  <a:pt x="71" y="185"/>
                </a:lnTo>
                <a:lnTo>
                  <a:pt x="71" y="185"/>
                </a:lnTo>
                <a:lnTo>
                  <a:pt x="72" y="187"/>
                </a:lnTo>
                <a:lnTo>
                  <a:pt x="72" y="187"/>
                </a:lnTo>
                <a:lnTo>
                  <a:pt x="74" y="189"/>
                </a:lnTo>
                <a:lnTo>
                  <a:pt x="76" y="189"/>
                </a:lnTo>
                <a:lnTo>
                  <a:pt x="78" y="189"/>
                </a:lnTo>
                <a:lnTo>
                  <a:pt x="79" y="186"/>
                </a:lnTo>
                <a:lnTo>
                  <a:pt x="79" y="186"/>
                </a:lnTo>
                <a:lnTo>
                  <a:pt x="79" y="186"/>
                </a:lnTo>
                <a:lnTo>
                  <a:pt x="79" y="186"/>
                </a:lnTo>
                <a:lnTo>
                  <a:pt x="96" y="163"/>
                </a:lnTo>
                <a:lnTo>
                  <a:pt x="114" y="140"/>
                </a:lnTo>
                <a:lnTo>
                  <a:pt x="129" y="115"/>
                </a:lnTo>
                <a:lnTo>
                  <a:pt x="144" y="89"/>
                </a:lnTo>
                <a:lnTo>
                  <a:pt x="144" y="89"/>
                </a:lnTo>
                <a:lnTo>
                  <a:pt x="151" y="75"/>
                </a:lnTo>
                <a:lnTo>
                  <a:pt x="157" y="59"/>
                </a:lnTo>
                <a:lnTo>
                  <a:pt x="160" y="51"/>
                </a:lnTo>
                <a:lnTo>
                  <a:pt x="161" y="43"/>
                </a:lnTo>
                <a:lnTo>
                  <a:pt x="162" y="35"/>
                </a:lnTo>
                <a:lnTo>
                  <a:pt x="162" y="27"/>
                </a:lnTo>
                <a:lnTo>
                  <a:pt x="162" y="27"/>
                </a:lnTo>
                <a:close/>
                <a:moveTo>
                  <a:pt x="76" y="177"/>
                </a:moveTo>
                <a:lnTo>
                  <a:pt x="76" y="177"/>
                </a:lnTo>
                <a:lnTo>
                  <a:pt x="75" y="175"/>
                </a:lnTo>
                <a:lnTo>
                  <a:pt x="75" y="175"/>
                </a:lnTo>
                <a:lnTo>
                  <a:pt x="86" y="163"/>
                </a:lnTo>
                <a:lnTo>
                  <a:pt x="86" y="163"/>
                </a:lnTo>
                <a:lnTo>
                  <a:pt x="76" y="177"/>
                </a:lnTo>
                <a:lnTo>
                  <a:pt x="76" y="177"/>
                </a:lnTo>
                <a:close/>
                <a:moveTo>
                  <a:pt x="69" y="166"/>
                </a:moveTo>
                <a:lnTo>
                  <a:pt x="69" y="166"/>
                </a:lnTo>
                <a:lnTo>
                  <a:pt x="76" y="160"/>
                </a:lnTo>
                <a:lnTo>
                  <a:pt x="76" y="160"/>
                </a:lnTo>
                <a:lnTo>
                  <a:pt x="87" y="150"/>
                </a:lnTo>
                <a:lnTo>
                  <a:pt x="87" y="150"/>
                </a:lnTo>
                <a:lnTo>
                  <a:pt x="87" y="150"/>
                </a:lnTo>
                <a:lnTo>
                  <a:pt x="87" y="150"/>
                </a:lnTo>
                <a:lnTo>
                  <a:pt x="79" y="157"/>
                </a:lnTo>
                <a:lnTo>
                  <a:pt x="72" y="164"/>
                </a:lnTo>
                <a:lnTo>
                  <a:pt x="72" y="164"/>
                </a:lnTo>
                <a:lnTo>
                  <a:pt x="69" y="166"/>
                </a:lnTo>
                <a:lnTo>
                  <a:pt x="69" y="166"/>
                </a:lnTo>
                <a:lnTo>
                  <a:pt x="69" y="166"/>
                </a:lnTo>
                <a:lnTo>
                  <a:pt x="69" y="166"/>
                </a:lnTo>
                <a:close/>
                <a:moveTo>
                  <a:pt x="103" y="139"/>
                </a:moveTo>
                <a:lnTo>
                  <a:pt x="103" y="139"/>
                </a:lnTo>
                <a:lnTo>
                  <a:pt x="95" y="147"/>
                </a:lnTo>
                <a:lnTo>
                  <a:pt x="88" y="156"/>
                </a:lnTo>
                <a:lnTo>
                  <a:pt x="81" y="165"/>
                </a:lnTo>
                <a:lnTo>
                  <a:pt x="74" y="173"/>
                </a:lnTo>
                <a:lnTo>
                  <a:pt x="74" y="173"/>
                </a:lnTo>
                <a:lnTo>
                  <a:pt x="70" y="168"/>
                </a:lnTo>
                <a:lnTo>
                  <a:pt x="70" y="168"/>
                </a:lnTo>
                <a:lnTo>
                  <a:pt x="78" y="161"/>
                </a:lnTo>
                <a:lnTo>
                  <a:pt x="86" y="154"/>
                </a:lnTo>
                <a:lnTo>
                  <a:pt x="94" y="146"/>
                </a:lnTo>
                <a:lnTo>
                  <a:pt x="103" y="139"/>
                </a:lnTo>
                <a:lnTo>
                  <a:pt x="103" y="139"/>
                </a:lnTo>
                <a:close/>
                <a:moveTo>
                  <a:pt x="107" y="134"/>
                </a:moveTo>
                <a:lnTo>
                  <a:pt x="107" y="134"/>
                </a:lnTo>
                <a:lnTo>
                  <a:pt x="103" y="137"/>
                </a:lnTo>
                <a:lnTo>
                  <a:pt x="103" y="137"/>
                </a:lnTo>
                <a:lnTo>
                  <a:pt x="110" y="130"/>
                </a:lnTo>
                <a:lnTo>
                  <a:pt x="110" y="130"/>
                </a:lnTo>
                <a:lnTo>
                  <a:pt x="107" y="134"/>
                </a:lnTo>
                <a:lnTo>
                  <a:pt x="107" y="134"/>
                </a:lnTo>
                <a:close/>
                <a:moveTo>
                  <a:pt x="68" y="165"/>
                </a:moveTo>
                <a:lnTo>
                  <a:pt x="68" y="165"/>
                </a:lnTo>
                <a:lnTo>
                  <a:pt x="64" y="158"/>
                </a:lnTo>
                <a:lnTo>
                  <a:pt x="64" y="158"/>
                </a:lnTo>
                <a:lnTo>
                  <a:pt x="89" y="141"/>
                </a:lnTo>
                <a:lnTo>
                  <a:pt x="103" y="132"/>
                </a:lnTo>
                <a:lnTo>
                  <a:pt x="115" y="122"/>
                </a:lnTo>
                <a:lnTo>
                  <a:pt x="115" y="122"/>
                </a:lnTo>
                <a:lnTo>
                  <a:pt x="115" y="122"/>
                </a:lnTo>
                <a:lnTo>
                  <a:pt x="115" y="122"/>
                </a:lnTo>
                <a:lnTo>
                  <a:pt x="91" y="143"/>
                </a:lnTo>
                <a:lnTo>
                  <a:pt x="68" y="165"/>
                </a:lnTo>
                <a:lnTo>
                  <a:pt x="68" y="165"/>
                </a:lnTo>
                <a:close/>
                <a:moveTo>
                  <a:pt x="60" y="151"/>
                </a:moveTo>
                <a:lnTo>
                  <a:pt x="60" y="151"/>
                </a:lnTo>
                <a:lnTo>
                  <a:pt x="71" y="146"/>
                </a:lnTo>
                <a:lnTo>
                  <a:pt x="83" y="139"/>
                </a:lnTo>
                <a:lnTo>
                  <a:pt x="83" y="139"/>
                </a:lnTo>
                <a:lnTo>
                  <a:pt x="63" y="156"/>
                </a:lnTo>
                <a:lnTo>
                  <a:pt x="63" y="156"/>
                </a:lnTo>
                <a:lnTo>
                  <a:pt x="60" y="151"/>
                </a:lnTo>
                <a:lnTo>
                  <a:pt x="60" y="151"/>
                </a:lnTo>
                <a:close/>
                <a:moveTo>
                  <a:pt x="55" y="143"/>
                </a:moveTo>
                <a:lnTo>
                  <a:pt x="55" y="143"/>
                </a:lnTo>
                <a:lnTo>
                  <a:pt x="64" y="140"/>
                </a:lnTo>
                <a:lnTo>
                  <a:pt x="73" y="135"/>
                </a:lnTo>
                <a:lnTo>
                  <a:pt x="82" y="130"/>
                </a:lnTo>
                <a:lnTo>
                  <a:pt x="91" y="124"/>
                </a:lnTo>
                <a:lnTo>
                  <a:pt x="108" y="112"/>
                </a:lnTo>
                <a:lnTo>
                  <a:pt x="124" y="98"/>
                </a:lnTo>
                <a:lnTo>
                  <a:pt x="124" y="98"/>
                </a:lnTo>
                <a:lnTo>
                  <a:pt x="124" y="98"/>
                </a:lnTo>
                <a:lnTo>
                  <a:pt x="124" y="98"/>
                </a:lnTo>
                <a:lnTo>
                  <a:pt x="112" y="110"/>
                </a:lnTo>
                <a:lnTo>
                  <a:pt x="98" y="120"/>
                </a:lnTo>
                <a:lnTo>
                  <a:pt x="98" y="120"/>
                </a:lnTo>
                <a:lnTo>
                  <a:pt x="78" y="135"/>
                </a:lnTo>
                <a:lnTo>
                  <a:pt x="58" y="149"/>
                </a:lnTo>
                <a:lnTo>
                  <a:pt x="58" y="149"/>
                </a:lnTo>
                <a:lnTo>
                  <a:pt x="55" y="143"/>
                </a:lnTo>
                <a:lnTo>
                  <a:pt x="55" y="143"/>
                </a:lnTo>
                <a:close/>
                <a:moveTo>
                  <a:pt x="50" y="135"/>
                </a:moveTo>
                <a:lnTo>
                  <a:pt x="50" y="135"/>
                </a:lnTo>
                <a:lnTo>
                  <a:pt x="64" y="128"/>
                </a:lnTo>
                <a:lnTo>
                  <a:pt x="78" y="120"/>
                </a:lnTo>
                <a:lnTo>
                  <a:pt x="106" y="102"/>
                </a:lnTo>
                <a:lnTo>
                  <a:pt x="106" y="102"/>
                </a:lnTo>
                <a:lnTo>
                  <a:pt x="124" y="92"/>
                </a:lnTo>
                <a:lnTo>
                  <a:pt x="124" y="92"/>
                </a:lnTo>
                <a:lnTo>
                  <a:pt x="106" y="103"/>
                </a:lnTo>
                <a:lnTo>
                  <a:pt x="87" y="115"/>
                </a:lnTo>
                <a:lnTo>
                  <a:pt x="69" y="127"/>
                </a:lnTo>
                <a:lnTo>
                  <a:pt x="61" y="133"/>
                </a:lnTo>
                <a:lnTo>
                  <a:pt x="53" y="140"/>
                </a:lnTo>
                <a:lnTo>
                  <a:pt x="53" y="140"/>
                </a:lnTo>
                <a:lnTo>
                  <a:pt x="50" y="135"/>
                </a:lnTo>
                <a:lnTo>
                  <a:pt x="50" y="135"/>
                </a:lnTo>
                <a:close/>
                <a:moveTo>
                  <a:pt x="42" y="122"/>
                </a:moveTo>
                <a:lnTo>
                  <a:pt x="42" y="122"/>
                </a:lnTo>
                <a:lnTo>
                  <a:pt x="44" y="122"/>
                </a:lnTo>
                <a:lnTo>
                  <a:pt x="44" y="122"/>
                </a:lnTo>
                <a:lnTo>
                  <a:pt x="58" y="115"/>
                </a:lnTo>
                <a:lnTo>
                  <a:pt x="72" y="106"/>
                </a:lnTo>
                <a:lnTo>
                  <a:pt x="101" y="89"/>
                </a:lnTo>
                <a:lnTo>
                  <a:pt x="101" y="89"/>
                </a:lnTo>
                <a:lnTo>
                  <a:pt x="96" y="92"/>
                </a:lnTo>
                <a:lnTo>
                  <a:pt x="96" y="92"/>
                </a:lnTo>
                <a:lnTo>
                  <a:pt x="84" y="101"/>
                </a:lnTo>
                <a:lnTo>
                  <a:pt x="72" y="112"/>
                </a:lnTo>
                <a:lnTo>
                  <a:pt x="48" y="132"/>
                </a:lnTo>
                <a:lnTo>
                  <a:pt x="48" y="132"/>
                </a:lnTo>
                <a:lnTo>
                  <a:pt x="42" y="122"/>
                </a:lnTo>
                <a:lnTo>
                  <a:pt x="42" y="122"/>
                </a:lnTo>
                <a:close/>
                <a:moveTo>
                  <a:pt x="114" y="67"/>
                </a:moveTo>
                <a:lnTo>
                  <a:pt x="114" y="67"/>
                </a:lnTo>
                <a:lnTo>
                  <a:pt x="130" y="54"/>
                </a:lnTo>
                <a:lnTo>
                  <a:pt x="147" y="41"/>
                </a:lnTo>
                <a:lnTo>
                  <a:pt x="147" y="41"/>
                </a:lnTo>
                <a:lnTo>
                  <a:pt x="149" y="41"/>
                </a:lnTo>
                <a:lnTo>
                  <a:pt x="150" y="40"/>
                </a:lnTo>
                <a:lnTo>
                  <a:pt x="150" y="40"/>
                </a:lnTo>
                <a:lnTo>
                  <a:pt x="153" y="38"/>
                </a:lnTo>
                <a:lnTo>
                  <a:pt x="153" y="38"/>
                </a:lnTo>
                <a:lnTo>
                  <a:pt x="151" y="47"/>
                </a:lnTo>
                <a:lnTo>
                  <a:pt x="151" y="47"/>
                </a:lnTo>
                <a:lnTo>
                  <a:pt x="151" y="50"/>
                </a:lnTo>
                <a:lnTo>
                  <a:pt x="151" y="50"/>
                </a:lnTo>
                <a:lnTo>
                  <a:pt x="144" y="54"/>
                </a:lnTo>
                <a:lnTo>
                  <a:pt x="137" y="58"/>
                </a:lnTo>
                <a:lnTo>
                  <a:pt x="125" y="68"/>
                </a:lnTo>
                <a:lnTo>
                  <a:pt x="113" y="78"/>
                </a:lnTo>
                <a:lnTo>
                  <a:pt x="107" y="83"/>
                </a:lnTo>
                <a:lnTo>
                  <a:pt x="99" y="87"/>
                </a:lnTo>
                <a:lnTo>
                  <a:pt x="99" y="87"/>
                </a:lnTo>
                <a:lnTo>
                  <a:pt x="66" y="108"/>
                </a:lnTo>
                <a:lnTo>
                  <a:pt x="66" y="108"/>
                </a:lnTo>
                <a:lnTo>
                  <a:pt x="52" y="116"/>
                </a:lnTo>
                <a:lnTo>
                  <a:pt x="52" y="116"/>
                </a:lnTo>
                <a:lnTo>
                  <a:pt x="47" y="118"/>
                </a:lnTo>
                <a:lnTo>
                  <a:pt x="48" y="117"/>
                </a:lnTo>
                <a:lnTo>
                  <a:pt x="55" y="113"/>
                </a:lnTo>
                <a:lnTo>
                  <a:pt x="55" y="113"/>
                </a:lnTo>
                <a:lnTo>
                  <a:pt x="68" y="102"/>
                </a:lnTo>
                <a:lnTo>
                  <a:pt x="82" y="92"/>
                </a:lnTo>
                <a:lnTo>
                  <a:pt x="95" y="82"/>
                </a:lnTo>
                <a:lnTo>
                  <a:pt x="109" y="71"/>
                </a:lnTo>
                <a:lnTo>
                  <a:pt x="109" y="71"/>
                </a:lnTo>
                <a:lnTo>
                  <a:pt x="114" y="67"/>
                </a:lnTo>
                <a:lnTo>
                  <a:pt x="114" y="67"/>
                </a:lnTo>
                <a:close/>
                <a:moveTo>
                  <a:pt x="149" y="18"/>
                </a:moveTo>
                <a:lnTo>
                  <a:pt x="149" y="18"/>
                </a:lnTo>
                <a:lnTo>
                  <a:pt x="150" y="22"/>
                </a:lnTo>
                <a:lnTo>
                  <a:pt x="152" y="27"/>
                </a:lnTo>
                <a:lnTo>
                  <a:pt x="153" y="35"/>
                </a:lnTo>
                <a:lnTo>
                  <a:pt x="153" y="35"/>
                </a:lnTo>
                <a:lnTo>
                  <a:pt x="153" y="35"/>
                </a:lnTo>
                <a:lnTo>
                  <a:pt x="153" y="35"/>
                </a:lnTo>
                <a:lnTo>
                  <a:pt x="144" y="41"/>
                </a:lnTo>
                <a:lnTo>
                  <a:pt x="135" y="46"/>
                </a:lnTo>
                <a:lnTo>
                  <a:pt x="119" y="60"/>
                </a:lnTo>
                <a:lnTo>
                  <a:pt x="119" y="60"/>
                </a:lnTo>
                <a:lnTo>
                  <a:pt x="98" y="73"/>
                </a:lnTo>
                <a:lnTo>
                  <a:pt x="77" y="86"/>
                </a:lnTo>
                <a:lnTo>
                  <a:pt x="77" y="86"/>
                </a:lnTo>
                <a:lnTo>
                  <a:pt x="63" y="94"/>
                </a:lnTo>
                <a:lnTo>
                  <a:pt x="49" y="102"/>
                </a:lnTo>
                <a:lnTo>
                  <a:pt x="49" y="102"/>
                </a:lnTo>
                <a:lnTo>
                  <a:pt x="59" y="94"/>
                </a:lnTo>
                <a:lnTo>
                  <a:pt x="59" y="94"/>
                </a:lnTo>
                <a:lnTo>
                  <a:pt x="70" y="85"/>
                </a:lnTo>
                <a:lnTo>
                  <a:pt x="82" y="76"/>
                </a:lnTo>
                <a:lnTo>
                  <a:pt x="107" y="59"/>
                </a:lnTo>
                <a:lnTo>
                  <a:pt x="118" y="50"/>
                </a:lnTo>
                <a:lnTo>
                  <a:pt x="129" y="41"/>
                </a:lnTo>
                <a:lnTo>
                  <a:pt x="139" y="31"/>
                </a:lnTo>
                <a:lnTo>
                  <a:pt x="149" y="18"/>
                </a:lnTo>
                <a:lnTo>
                  <a:pt x="149" y="18"/>
                </a:lnTo>
                <a:close/>
                <a:moveTo>
                  <a:pt x="90" y="69"/>
                </a:moveTo>
                <a:lnTo>
                  <a:pt x="90" y="69"/>
                </a:lnTo>
                <a:lnTo>
                  <a:pt x="120" y="44"/>
                </a:lnTo>
                <a:lnTo>
                  <a:pt x="120" y="44"/>
                </a:lnTo>
                <a:lnTo>
                  <a:pt x="134" y="32"/>
                </a:lnTo>
                <a:lnTo>
                  <a:pt x="140" y="25"/>
                </a:lnTo>
                <a:lnTo>
                  <a:pt x="145" y="19"/>
                </a:lnTo>
                <a:lnTo>
                  <a:pt x="145" y="19"/>
                </a:lnTo>
                <a:lnTo>
                  <a:pt x="140" y="28"/>
                </a:lnTo>
                <a:lnTo>
                  <a:pt x="134" y="34"/>
                </a:lnTo>
                <a:lnTo>
                  <a:pt x="121" y="47"/>
                </a:lnTo>
                <a:lnTo>
                  <a:pt x="106" y="58"/>
                </a:lnTo>
                <a:lnTo>
                  <a:pt x="90" y="69"/>
                </a:lnTo>
                <a:lnTo>
                  <a:pt x="90" y="69"/>
                </a:lnTo>
                <a:close/>
                <a:moveTo>
                  <a:pt x="141" y="76"/>
                </a:moveTo>
                <a:lnTo>
                  <a:pt x="141" y="76"/>
                </a:lnTo>
                <a:lnTo>
                  <a:pt x="132" y="83"/>
                </a:lnTo>
                <a:lnTo>
                  <a:pt x="122" y="90"/>
                </a:lnTo>
                <a:lnTo>
                  <a:pt x="101" y="103"/>
                </a:lnTo>
                <a:lnTo>
                  <a:pt x="101" y="103"/>
                </a:lnTo>
                <a:lnTo>
                  <a:pt x="75" y="120"/>
                </a:lnTo>
                <a:lnTo>
                  <a:pt x="75" y="120"/>
                </a:lnTo>
                <a:lnTo>
                  <a:pt x="63" y="126"/>
                </a:lnTo>
                <a:lnTo>
                  <a:pt x="57" y="129"/>
                </a:lnTo>
                <a:lnTo>
                  <a:pt x="52" y="132"/>
                </a:lnTo>
                <a:lnTo>
                  <a:pt x="52" y="132"/>
                </a:lnTo>
                <a:lnTo>
                  <a:pt x="76" y="111"/>
                </a:lnTo>
                <a:lnTo>
                  <a:pt x="103" y="91"/>
                </a:lnTo>
                <a:lnTo>
                  <a:pt x="103" y="91"/>
                </a:lnTo>
                <a:lnTo>
                  <a:pt x="115" y="82"/>
                </a:lnTo>
                <a:lnTo>
                  <a:pt x="126" y="72"/>
                </a:lnTo>
                <a:lnTo>
                  <a:pt x="150" y="54"/>
                </a:lnTo>
                <a:lnTo>
                  <a:pt x="150" y="54"/>
                </a:lnTo>
                <a:lnTo>
                  <a:pt x="146" y="65"/>
                </a:lnTo>
                <a:lnTo>
                  <a:pt x="141" y="76"/>
                </a:lnTo>
                <a:lnTo>
                  <a:pt x="141" y="76"/>
                </a:lnTo>
                <a:close/>
                <a:moveTo>
                  <a:pt x="119" y="116"/>
                </a:moveTo>
                <a:lnTo>
                  <a:pt x="119" y="116"/>
                </a:lnTo>
                <a:lnTo>
                  <a:pt x="104" y="128"/>
                </a:lnTo>
                <a:lnTo>
                  <a:pt x="87" y="140"/>
                </a:lnTo>
                <a:lnTo>
                  <a:pt x="87" y="140"/>
                </a:lnTo>
                <a:lnTo>
                  <a:pt x="79" y="145"/>
                </a:lnTo>
                <a:lnTo>
                  <a:pt x="79" y="145"/>
                </a:lnTo>
                <a:lnTo>
                  <a:pt x="102" y="127"/>
                </a:lnTo>
                <a:lnTo>
                  <a:pt x="102" y="127"/>
                </a:lnTo>
                <a:lnTo>
                  <a:pt x="112" y="118"/>
                </a:lnTo>
                <a:lnTo>
                  <a:pt x="123" y="109"/>
                </a:lnTo>
                <a:lnTo>
                  <a:pt x="123" y="109"/>
                </a:lnTo>
                <a:lnTo>
                  <a:pt x="119" y="116"/>
                </a:lnTo>
                <a:lnTo>
                  <a:pt x="119" y="116"/>
                </a:lnTo>
                <a:close/>
                <a:moveTo>
                  <a:pt x="127" y="101"/>
                </a:moveTo>
                <a:lnTo>
                  <a:pt x="127" y="101"/>
                </a:lnTo>
                <a:lnTo>
                  <a:pt x="126" y="102"/>
                </a:lnTo>
                <a:lnTo>
                  <a:pt x="126" y="102"/>
                </a:lnTo>
                <a:lnTo>
                  <a:pt x="125" y="103"/>
                </a:lnTo>
                <a:lnTo>
                  <a:pt x="124" y="104"/>
                </a:lnTo>
                <a:lnTo>
                  <a:pt x="124" y="104"/>
                </a:lnTo>
                <a:lnTo>
                  <a:pt x="101" y="125"/>
                </a:lnTo>
                <a:lnTo>
                  <a:pt x="101" y="125"/>
                </a:lnTo>
                <a:lnTo>
                  <a:pt x="88" y="133"/>
                </a:lnTo>
                <a:lnTo>
                  <a:pt x="76" y="141"/>
                </a:lnTo>
                <a:lnTo>
                  <a:pt x="76" y="141"/>
                </a:lnTo>
                <a:lnTo>
                  <a:pt x="60" y="149"/>
                </a:lnTo>
                <a:lnTo>
                  <a:pt x="60" y="149"/>
                </a:lnTo>
                <a:lnTo>
                  <a:pt x="67" y="145"/>
                </a:lnTo>
                <a:lnTo>
                  <a:pt x="75" y="139"/>
                </a:lnTo>
                <a:lnTo>
                  <a:pt x="75" y="139"/>
                </a:lnTo>
                <a:lnTo>
                  <a:pt x="90" y="129"/>
                </a:lnTo>
                <a:lnTo>
                  <a:pt x="106" y="118"/>
                </a:lnTo>
                <a:lnTo>
                  <a:pt x="119" y="105"/>
                </a:lnTo>
                <a:lnTo>
                  <a:pt x="132" y="92"/>
                </a:lnTo>
                <a:lnTo>
                  <a:pt x="132" y="92"/>
                </a:lnTo>
                <a:lnTo>
                  <a:pt x="127" y="101"/>
                </a:lnTo>
                <a:lnTo>
                  <a:pt x="127" y="101"/>
                </a:lnTo>
                <a:close/>
                <a:moveTo>
                  <a:pt x="135" y="88"/>
                </a:moveTo>
                <a:lnTo>
                  <a:pt x="135" y="88"/>
                </a:lnTo>
                <a:lnTo>
                  <a:pt x="134" y="88"/>
                </a:lnTo>
                <a:lnTo>
                  <a:pt x="134" y="88"/>
                </a:lnTo>
                <a:lnTo>
                  <a:pt x="112" y="105"/>
                </a:lnTo>
                <a:lnTo>
                  <a:pt x="90" y="122"/>
                </a:lnTo>
                <a:lnTo>
                  <a:pt x="90" y="122"/>
                </a:lnTo>
                <a:lnTo>
                  <a:pt x="79" y="130"/>
                </a:lnTo>
                <a:lnTo>
                  <a:pt x="67" y="136"/>
                </a:lnTo>
                <a:lnTo>
                  <a:pt x="67" y="136"/>
                </a:lnTo>
                <a:lnTo>
                  <a:pt x="61" y="139"/>
                </a:lnTo>
                <a:lnTo>
                  <a:pt x="54" y="141"/>
                </a:lnTo>
                <a:lnTo>
                  <a:pt x="54" y="141"/>
                </a:lnTo>
                <a:lnTo>
                  <a:pt x="60" y="136"/>
                </a:lnTo>
                <a:lnTo>
                  <a:pt x="67" y="131"/>
                </a:lnTo>
                <a:lnTo>
                  <a:pt x="67" y="131"/>
                </a:lnTo>
                <a:lnTo>
                  <a:pt x="84" y="119"/>
                </a:lnTo>
                <a:lnTo>
                  <a:pt x="103" y="106"/>
                </a:lnTo>
                <a:lnTo>
                  <a:pt x="121" y="95"/>
                </a:lnTo>
                <a:lnTo>
                  <a:pt x="130" y="89"/>
                </a:lnTo>
                <a:lnTo>
                  <a:pt x="138" y="82"/>
                </a:lnTo>
                <a:lnTo>
                  <a:pt x="138" y="82"/>
                </a:lnTo>
                <a:lnTo>
                  <a:pt x="135" y="88"/>
                </a:lnTo>
                <a:lnTo>
                  <a:pt x="135" y="88"/>
                </a:lnTo>
                <a:close/>
                <a:moveTo>
                  <a:pt x="147" y="16"/>
                </a:moveTo>
                <a:lnTo>
                  <a:pt x="147" y="16"/>
                </a:lnTo>
                <a:lnTo>
                  <a:pt x="118" y="43"/>
                </a:lnTo>
                <a:lnTo>
                  <a:pt x="87" y="68"/>
                </a:lnTo>
                <a:lnTo>
                  <a:pt x="87" y="68"/>
                </a:lnTo>
                <a:lnTo>
                  <a:pt x="70" y="82"/>
                </a:lnTo>
                <a:lnTo>
                  <a:pt x="52" y="94"/>
                </a:lnTo>
                <a:lnTo>
                  <a:pt x="52" y="94"/>
                </a:lnTo>
                <a:lnTo>
                  <a:pt x="35" y="103"/>
                </a:lnTo>
                <a:lnTo>
                  <a:pt x="35" y="103"/>
                </a:lnTo>
                <a:lnTo>
                  <a:pt x="38" y="101"/>
                </a:lnTo>
                <a:lnTo>
                  <a:pt x="41" y="98"/>
                </a:lnTo>
                <a:lnTo>
                  <a:pt x="46" y="92"/>
                </a:lnTo>
                <a:lnTo>
                  <a:pt x="46" y="92"/>
                </a:lnTo>
                <a:lnTo>
                  <a:pt x="47" y="91"/>
                </a:lnTo>
                <a:lnTo>
                  <a:pt x="47" y="91"/>
                </a:lnTo>
                <a:lnTo>
                  <a:pt x="55" y="84"/>
                </a:lnTo>
                <a:lnTo>
                  <a:pt x="63" y="77"/>
                </a:lnTo>
                <a:lnTo>
                  <a:pt x="63" y="77"/>
                </a:lnTo>
                <a:lnTo>
                  <a:pt x="84" y="63"/>
                </a:lnTo>
                <a:lnTo>
                  <a:pt x="105" y="48"/>
                </a:lnTo>
                <a:lnTo>
                  <a:pt x="105" y="48"/>
                </a:lnTo>
                <a:lnTo>
                  <a:pt x="116" y="41"/>
                </a:lnTo>
                <a:lnTo>
                  <a:pt x="126" y="33"/>
                </a:lnTo>
                <a:lnTo>
                  <a:pt x="130" y="28"/>
                </a:lnTo>
                <a:lnTo>
                  <a:pt x="134" y="23"/>
                </a:lnTo>
                <a:lnTo>
                  <a:pt x="138" y="17"/>
                </a:lnTo>
                <a:lnTo>
                  <a:pt x="141" y="12"/>
                </a:lnTo>
                <a:lnTo>
                  <a:pt x="141" y="12"/>
                </a:lnTo>
                <a:lnTo>
                  <a:pt x="144" y="13"/>
                </a:lnTo>
                <a:lnTo>
                  <a:pt x="147" y="16"/>
                </a:lnTo>
                <a:lnTo>
                  <a:pt x="147" y="16"/>
                </a:lnTo>
                <a:close/>
                <a:moveTo>
                  <a:pt x="32" y="100"/>
                </a:moveTo>
                <a:lnTo>
                  <a:pt x="32" y="100"/>
                </a:lnTo>
                <a:lnTo>
                  <a:pt x="38" y="97"/>
                </a:lnTo>
                <a:lnTo>
                  <a:pt x="38" y="97"/>
                </a:lnTo>
                <a:lnTo>
                  <a:pt x="33" y="103"/>
                </a:lnTo>
                <a:lnTo>
                  <a:pt x="33" y="103"/>
                </a:lnTo>
                <a:lnTo>
                  <a:pt x="32" y="100"/>
                </a:lnTo>
                <a:lnTo>
                  <a:pt x="32" y="100"/>
                </a:lnTo>
                <a:close/>
                <a:moveTo>
                  <a:pt x="25" y="88"/>
                </a:moveTo>
                <a:lnTo>
                  <a:pt x="25" y="88"/>
                </a:lnTo>
                <a:lnTo>
                  <a:pt x="37" y="81"/>
                </a:lnTo>
                <a:lnTo>
                  <a:pt x="48" y="73"/>
                </a:lnTo>
                <a:lnTo>
                  <a:pt x="48" y="73"/>
                </a:lnTo>
                <a:lnTo>
                  <a:pt x="60" y="65"/>
                </a:lnTo>
                <a:lnTo>
                  <a:pt x="65" y="61"/>
                </a:lnTo>
                <a:lnTo>
                  <a:pt x="70" y="56"/>
                </a:lnTo>
                <a:lnTo>
                  <a:pt x="70" y="56"/>
                </a:lnTo>
                <a:lnTo>
                  <a:pt x="60" y="67"/>
                </a:lnTo>
                <a:lnTo>
                  <a:pt x="50" y="77"/>
                </a:lnTo>
                <a:lnTo>
                  <a:pt x="40" y="86"/>
                </a:lnTo>
                <a:lnTo>
                  <a:pt x="30" y="97"/>
                </a:lnTo>
                <a:lnTo>
                  <a:pt x="30" y="97"/>
                </a:lnTo>
                <a:lnTo>
                  <a:pt x="25" y="88"/>
                </a:lnTo>
                <a:lnTo>
                  <a:pt x="25" y="88"/>
                </a:lnTo>
                <a:close/>
                <a:moveTo>
                  <a:pt x="20" y="77"/>
                </a:moveTo>
                <a:lnTo>
                  <a:pt x="20" y="77"/>
                </a:lnTo>
                <a:lnTo>
                  <a:pt x="31" y="72"/>
                </a:lnTo>
                <a:lnTo>
                  <a:pt x="40" y="65"/>
                </a:lnTo>
                <a:lnTo>
                  <a:pt x="49" y="58"/>
                </a:lnTo>
                <a:lnTo>
                  <a:pt x="58" y="51"/>
                </a:lnTo>
                <a:lnTo>
                  <a:pt x="58" y="51"/>
                </a:lnTo>
                <a:lnTo>
                  <a:pt x="63" y="47"/>
                </a:lnTo>
                <a:lnTo>
                  <a:pt x="64" y="47"/>
                </a:lnTo>
                <a:lnTo>
                  <a:pt x="64" y="47"/>
                </a:lnTo>
                <a:lnTo>
                  <a:pt x="60" y="51"/>
                </a:lnTo>
                <a:lnTo>
                  <a:pt x="60" y="51"/>
                </a:lnTo>
                <a:lnTo>
                  <a:pt x="50" y="62"/>
                </a:lnTo>
                <a:lnTo>
                  <a:pt x="50" y="62"/>
                </a:lnTo>
                <a:lnTo>
                  <a:pt x="24" y="86"/>
                </a:lnTo>
                <a:lnTo>
                  <a:pt x="24" y="86"/>
                </a:lnTo>
                <a:lnTo>
                  <a:pt x="20" y="77"/>
                </a:lnTo>
                <a:lnTo>
                  <a:pt x="20" y="77"/>
                </a:lnTo>
                <a:close/>
                <a:moveTo>
                  <a:pt x="15" y="67"/>
                </a:moveTo>
                <a:lnTo>
                  <a:pt x="15" y="67"/>
                </a:lnTo>
                <a:lnTo>
                  <a:pt x="27" y="60"/>
                </a:lnTo>
                <a:lnTo>
                  <a:pt x="37" y="53"/>
                </a:lnTo>
                <a:lnTo>
                  <a:pt x="47" y="46"/>
                </a:lnTo>
                <a:lnTo>
                  <a:pt x="57" y="39"/>
                </a:lnTo>
                <a:lnTo>
                  <a:pt x="57" y="39"/>
                </a:lnTo>
                <a:lnTo>
                  <a:pt x="61" y="38"/>
                </a:lnTo>
                <a:lnTo>
                  <a:pt x="59" y="40"/>
                </a:lnTo>
                <a:lnTo>
                  <a:pt x="53" y="45"/>
                </a:lnTo>
                <a:lnTo>
                  <a:pt x="53" y="45"/>
                </a:lnTo>
                <a:lnTo>
                  <a:pt x="41" y="55"/>
                </a:lnTo>
                <a:lnTo>
                  <a:pt x="41" y="55"/>
                </a:lnTo>
                <a:lnTo>
                  <a:pt x="18" y="75"/>
                </a:lnTo>
                <a:lnTo>
                  <a:pt x="18" y="75"/>
                </a:lnTo>
                <a:lnTo>
                  <a:pt x="15" y="67"/>
                </a:lnTo>
                <a:lnTo>
                  <a:pt x="15" y="67"/>
                </a:lnTo>
                <a:close/>
                <a:moveTo>
                  <a:pt x="12" y="55"/>
                </a:moveTo>
                <a:lnTo>
                  <a:pt x="12" y="55"/>
                </a:lnTo>
                <a:lnTo>
                  <a:pt x="24" y="49"/>
                </a:lnTo>
                <a:lnTo>
                  <a:pt x="35" y="42"/>
                </a:lnTo>
                <a:lnTo>
                  <a:pt x="35" y="42"/>
                </a:lnTo>
                <a:lnTo>
                  <a:pt x="47" y="34"/>
                </a:lnTo>
                <a:lnTo>
                  <a:pt x="47" y="34"/>
                </a:lnTo>
                <a:lnTo>
                  <a:pt x="54" y="28"/>
                </a:lnTo>
                <a:lnTo>
                  <a:pt x="55" y="27"/>
                </a:lnTo>
                <a:lnTo>
                  <a:pt x="55" y="28"/>
                </a:lnTo>
                <a:lnTo>
                  <a:pt x="51" y="33"/>
                </a:lnTo>
                <a:lnTo>
                  <a:pt x="51" y="33"/>
                </a:lnTo>
                <a:lnTo>
                  <a:pt x="43" y="41"/>
                </a:lnTo>
                <a:lnTo>
                  <a:pt x="33" y="49"/>
                </a:lnTo>
                <a:lnTo>
                  <a:pt x="24" y="56"/>
                </a:lnTo>
                <a:lnTo>
                  <a:pt x="14" y="63"/>
                </a:lnTo>
                <a:lnTo>
                  <a:pt x="14" y="63"/>
                </a:lnTo>
                <a:lnTo>
                  <a:pt x="12" y="55"/>
                </a:lnTo>
                <a:lnTo>
                  <a:pt x="12" y="55"/>
                </a:lnTo>
                <a:close/>
                <a:moveTo>
                  <a:pt x="10" y="34"/>
                </a:moveTo>
                <a:lnTo>
                  <a:pt x="10" y="34"/>
                </a:lnTo>
                <a:lnTo>
                  <a:pt x="24" y="23"/>
                </a:lnTo>
                <a:lnTo>
                  <a:pt x="24" y="23"/>
                </a:lnTo>
                <a:lnTo>
                  <a:pt x="31" y="18"/>
                </a:lnTo>
                <a:lnTo>
                  <a:pt x="36" y="15"/>
                </a:lnTo>
                <a:lnTo>
                  <a:pt x="37" y="14"/>
                </a:lnTo>
                <a:lnTo>
                  <a:pt x="37" y="15"/>
                </a:lnTo>
                <a:lnTo>
                  <a:pt x="32" y="22"/>
                </a:lnTo>
                <a:lnTo>
                  <a:pt x="32" y="22"/>
                </a:lnTo>
                <a:lnTo>
                  <a:pt x="27" y="28"/>
                </a:lnTo>
                <a:lnTo>
                  <a:pt x="21" y="33"/>
                </a:lnTo>
                <a:lnTo>
                  <a:pt x="15" y="37"/>
                </a:lnTo>
                <a:lnTo>
                  <a:pt x="10" y="42"/>
                </a:lnTo>
                <a:lnTo>
                  <a:pt x="10" y="42"/>
                </a:lnTo>
                <a:lnTo>
                  <a:pt x="10" y="34"/>
                </a:lnTo>
                <a:lnTo>
                  <a:pt x="10" y="34"/>
                </a:lnTo>
                <a:close/>
                <a:moveTo>
                  <a:pt x="11" y="50"/>
                </a:moveTo>
                <a:lnTo>
                  <a:pt x="11" y="50"/>
                </a:lnTo>
                <a:lnTo>
                  <a:pt x="10" y="46"/>
                </a:lnTo>
                <a:lnTo>
                  <a:pt x="10" y="46"/>
                </a:lnTo>
                <a:lnTo>
                  <a:pt x="20" y="41"/>
                </a:lnTo>
                <a:lnTo>
                  <a:pt x="28" y="35"/>
                </a:lnTo>
                <a:lnTo>
                  <a:pt x="36" y="28"/>
                </a:lnTo>
                <a:lnTo>
                  <a:pt x="44" y="21"/>
                </a:lnTo>
                <a:lnTo>
                  <a:pt x="44" y="21"/>
                </a:lnTo>
                <a:lnTo>
                  <a:pt x="47" y="19"/>
                </a:lnTo>
                <a:lnTo>
                  <a:pt x="47" y="19"/>
                </a:lnTo>
                <a:lnTo>
                  <a:pt x="47" y="20"/>
                </a:lnTo>
                <a:lnTo>
                  <a:pt x="44" y="24"/>
                </a:lnTo>
                <a:lnTo>
                  <a:pt x="34" y="35"/>
                </a:lnTo>
                <a:lnTo>
                  <a:pt x="34" y="35"/>
                </a:lnTo>
                <a:lnTo>
                  <a:pt x="24" y="44"/>
                </a:lnTo>
                <a:lnTo>
                  <a:pt x="11" y="52"/>
                </a:lnTo>
                <a:lnTo>
                  <a:pt x="11" y="52"/>
                </a:lnTo>
                <a:lnTo>
                  <a:pt x="11" y="50"/>
                </a:lnTo>
                <a:lnTo>
                  <a:pt x="11" y="50"/>
                </a:lnTo>
                <a:close/>
                <a:moveTo>
                  <a:pt x="63" y="35"/>
                </a:moveTo>
                <a:lnTo>
                  <a:pt x="63" y="35"/>
                </a:lnTo>
                <a:lnTo>
                  <a:pt x="52" y="40"/>
                </a:lnTo>
                <a:lnTo>
                  <a:pt x="41" y="47"/>
                </a:lnTo>
                <a:lnTo>
                  <a:pt x="41" y="47"/>
                </a:lnTo>
                <a:lnTo>
                  <a:pt x="28" y="56"/>
                </a:lnTo>
                <a:lnTo>
                  <a:pt x="21" y="61"/>
                </a:lnTo>
                <a:lnTo>
                  <a:pt x="15" y="65"/>
                </a:lnTo>
                <a:lnTo>
                  <a:pt x="15" y="65"/>
                </a:lnTo>
                <a:lnTo>
                  <a:pt x="15" y="65"/>
                </a:lnTo>
                <a:lnTo>
                  <a:pt x="15" y="65"/>
                </a:lnTo>
                <a:lnTo>
                  <a:pt x="27" y="56"/>
                </a:lnTo>
                <a:lnTo>
                  <a:pt x="38" y="47"/>
                </a:lnTo>
                <a:lnTo>
                  <a:pt x="49" y="38"/>
                </a:lnTo>
                <a:lnTo>
                  <a:pt x="54" y="32"/>
                </a:lnTo>
                <a:lnTo>
                  <a:pt x="58" y="25"/>
                </a:lnTo>
                <a:lnTo>
                  <a:pt x="58" y="25"/>
                </a:lnTo>
                <a:lnTo>
                  <a:pt x="63" y="35"/>
                </a:lnTo>
                <a:lnTo>
                  <a:pt x="63" y="35"/>
                </a:lnTo>
                <a:close/>
                <a:moveTo>
                  <a:pt x="67" y="44"/>
                </a:moveTo>
                <a:lnTo>
                  <a:pt x="67" y="44"/>
                </a:lnTo>
                <a:lnTo>
                  <a:pt x="62" y="46"/>
                </a:lnTo>
                <a:lnTo>
                  <a:pt x="57" y="49"/>
                </a:lnTo>
                <a:lnTo>
                  <a:pt x="47" y="56"/>
                </a:lnTo>
                <a:lnTo>
                  <a:pt x="38" y="64"/>
                </a:lnTo>
                <a:lnTo>
                  <a:pt x="29" y="71"/>
                </a:lnTo>
                <a:lnTo>
                  <a:pt x="29" y="71"/>
                </a:lnTo>
                <a:lnTo>
                  <a:pt x="24" y="74"/>
                </a:lnTo>
                <a:lnTo>
                  <a:pt x="23" y="74"/>
                </a:lnTo>
                <a:lnTo>
                  <a:pt x="23" y="74"/>
                </a:lnTo>
                <a:lnTo>
                  <a:pt x="27" y="70"/>
                </a:lnTo>
                <a:lnTo>
                  <a:pt x="27" y="70"/>
                </a:lnTo>
                <a:lnTo>
                  <a:pt x="39" y="60"/>
                </a:lnTo>
                <a:lnTo>
                  <a:pt x="39" y="60"/>
                </a:lnTo>
                <a:lnTo>
                  <a:pt x="64" y="37"/>
                </a:lnTo>
                <a:lnTo>
                  <a:pt x="64" y="37"/>
                </a:lnTo>
                <a:lnTo>
                  <a:pt x="67" y="44"/>
                </a:lnTo>
                <a:lnTo>
                  <a:pt x="67" y="44"/>
                </a:lnTo>
                <a:close/>
                <a:moveTo>
                  <a:pt x="71" y="54"/>
                </a:moveTo>
                <a:lnTo>
                  <a:pt x="71" y="54"/>
                </a:lnTo>
                <a:lnTo>
                  <a:pt x="60" y="61"/>
                </a:lnTo>
                <a:lnTo>
                  <a:pt x="50" y="69"/>
                </a:lnTo>
                <a:lnTo>
                  <a:pt x="39" y="77"/>
                </a:lnTo>
                <a:lnTo>
                  <a:pt x="28" y="84"/>
                </a:lnTo>
                <a:lnTo>
                  <a:pt x="28" y="84"/>
                </a:lnTo>
                <a:lnTo>
                  <a:pt x="38" y="76"/>
                </a:lnTo>
                <a:lnTo>
                  <a:pt x="49" y="67"/>
                </a:lnTo>
                <a:lnTo>
                  <a:pt x="68" y="46"/>
                </a:lnTo>
                <a:lnTo>
                  <a:pt x="68" y="46"/>
                </a:lnTo>
                <a:lnTo>
                  <a:pt x="71" y="54"/>
                </a:lnTo>
                <a:lnTo>
                  <a:pt x="71" y="54"/>
                </a:lnTo>
                <a:close/>
                <a:moveTo>
                  <a:pt x="73" y="58"/>
                </a:moveTo>
                <a:lnTo>
                  <a:pt x="73" y="58"/>
                </a:lnTo>
                <a:lnTo>
                  <a:pt x="74" y="59"/>
                </a:lnTo>
                <a:lnTo>
                  <a:pt x="76" y="60"/>
                </a:lnTo>
                <a:lnTo>
                  <a:pt x="76" y="60"/>
                </a:lnTo>
                <a:lnTo>
                  <a:pt x="77" y="61"/>
                </a:lnTo>
                <a:lnTo>
                  <a:pt x="77" y="61"/>
                </a:lnTo>
                <a:lnTo>
                  <a:pt x="69" y="68"/>
                </a:lnTo>
                <a:lnTo>
                  <a:pt x="69" y="68"/>
                </a:lnTo>
                <a:lnTo>
                  <a:pt x="61" y="75"/>
                </a:lnTo>
                <a:lnTo>
                  <a:pt x="61" y="75"/>
                </a:lnTo>
                <a:lnTo>
                  <a:pt x="53" y="83"/>
                </a:lnTo>
                <a:lnTo>
                  <a:pt x="44" y="90"/>
                </a:lnTo>
                <a:lnTo>
                  <a:pt x="44" y="90"/>
                </a:lnTo>
                <a:lnTo>
                  <a:pt x="39" y="94"/>
                </a:lnTo>
                <a:lnTo>
                  <a:pt x="39" y="94"/>
                </a:lnTo>
                <a:lnTo>
                  <a:pt x="34" y="97"/>
                </a:lnTo>
                <a:lnTo>
                  <a:pt x="33" y="98"/>
                </a:lnTo>
                <a:lnTo>
                  <a:pt x="33" y="97"/>
                </a:lnTo>
                <a:lnTo>
                  <a:pt x="35" y="94"/>
                </a:lnTo>
                <a:lnTo>
                  <a:pt x="35" y="94"/>
                </a:lnTo>
                <a:lnTo>
                  <a:pt x="44" y="84"/>
                </a:lnTo>
                <a:lnTo>
                  <a:pt x="54" y="75"/>
                </a:lnTo>
                <a:lnTo>
                  <a:pt x="64" y="66"/>
                </a:lnTo>
                <a:lnTo>
                  <a:pt x="73" y="56"/>
                </a:lnTo>
                <a:lnTo>
                  <a:pt x="73" y="56"/>
                </a:lnTo>
                <a:lnTo>
                  <a:pt x="73" y="58"/>
                </a:lnTo>
                <a:lnTo>
                  <a:pt x="73" y="58"/>
                </a:lnTo>
                <a:close/>
                <a:moveTo>
                  <a:pt x="91" y="46"/>
                </a:moveTo>
                <a:lnTo>
                  <a:pt x="91" y="46"/>
                </a:lnTo>
                <a:lnTo>
                  <a:pt x="117" y="28"/>
                </a:lnTo>
                <a:lnTo>
                  <a:pt x="117" y="28"/>
                </a:lnTo>
                <a:lnTo>
                  <a:pt x="111" y="35"/>
                </a:lnTo>
                <a:lnTo>
                  <a:pt x="103" y="40"/>
                </a:lnTo>
                <a:lnTo>
                  <a:pt x="103" y="40"/>
                </a:lnTo>
                <a:lnTo>
                  <a:pt x="88" y="51"/>
                </a:lnTo>
                <a:lnTo>
                  <a:pt x="88" y="51"/>
                </a:lnTo>
                <a:lnTo>
                  <a:pt x="91" y="46"/>
                </a:lnTo>
                <a:lnTo>
                  <a:pt x="91" y="46"/>
                </a:lnTo>
                <a:close/>
                <a:moveTo>
                  <a:pt x="79" y="62"/>
                </a:moveTo>
                <a:lnTo>
                  <a:pt x="79" y="62"/>
                </a:lnTo>
                <a:lnTo>
                  <a:pt x="79" y="63"/>
                </a:lnTo>
                <a:lnTo>
                  <a:pt x="79" y="63"/>
                </a:lnTo>
                <a:lnTo>
                  <a:pt x="77" y="64"/>
                </a:lnTo>
                <a:lnTo>
                  <a:pt x="77" y="64"/>
                </a:lnTo>
                <a:lnTo>
                  <a:pt x="79" y="62"/>
                </a:lnTo>
                <a:lnTo>
                  <a:pt x="79" y="62"/>
                </a:lnTo>
                <a:close/>
                <a:moveTo>
                  <a:pt x="86" y="56"/>
                </a:moveTo>
                <a:lnTo>
                  <a:pt x="86" y="56"/>
                </a:lnTo>
                <a:lnTo>
                  <a:pt x="94" y="49"/>
                </a:lnTo>
                <a:lnTo>
                  <a:pt x="104" y="42"/>
                </a:lnTo>
                <a:lnTo>
                  <a:pt x="104" y="42"/>
                </a:lnTo>
                <a:lnTo>
                  <a:pt x="114" y="36"/>
                </a:lnTo>
                <a:lnTo>
                  <a:pt x="122" y="28"/>
                </a:lnTo>
                <a:lnTo>
                  <a:pt x="122" y="28"/>
                </a:lnTo>
                <a:lnTo>
                  <a:pt x="133" y="16"/>
                </a:lnTo>
                <a:lnTo>
                  <a:pt x="133" y="16"/>
                </a:lnTo>
                <a:lnTo>
                  <a:pt x="137" y="13"/>
                </a:lnTo>
                <a:lnTo>
                  <a:pt x="137" y="13"/>
                </a:lnTo>
                <a:lnTo>
                  <a:pt x="136" y="17"/>
                </a:lnTo>
                <a:lnTo>
                  <a:pt x="136" y="17"/>
                </a:lnTo>
                <a:lnTo>
                  <a:pt x="132" y="23"/>
                </a:lnTo>
                <a:lnTo>
                  <a:pt x="126" y="29"/>
                </a:lnTo>
                <a:lnTo>
                  <a:pt x="126" y="29"/>
                </a:lnTo>
                <a:lnTo>
                  <a:pt x="121" y="34"/>
                </a:lnTo>
                <a:lnTo>
                  <a:pt x="116" y="38"/>
                </a:lnTo>
                <a:lnTo>
                  <a:pt x="104" y="46"/>
                </a:lnTo>
                <a:lnTo>
                  <a:pt x="104" y="46"/>
                </a:lnTo>
                <a:lnTo>
                  <a:pt x="84" y="59"/>
                </a:lnTo>
                <a:lnTo>
                  <a:pt x="84" y="59"/>
                </a:lnTo>
                <a:lnTo>
                  <a:pt x="86" y="56"/>
                </a:lnTo>
                <a:lnTo>
                  <a:pt x="86" y="56"/>
                </a:lnTo>
                <a:close/>
                <a:moveTo>
                  <a:pt x="126" y="13"/>
                </a:moveTo>
                <a:lnTo>
                  <a:pt x="126" y="13"/>
                </a:lnTo>
                <a:lnTo>
                  <a:pt x="131" y="11"/>
                </a:lnTo>
                <a:lnTo>
                  <a:pt x="133" y="10"/>
                </a:lnTo>
                <a:lnTo>
                  <a:pt x="136" y="10"/>
                </a:lnTo>
                <a:lnTo>
                  <a:pt x="136" y="10"/>
                </a:lnTo>
                <a:lnTo>
                  <a:pt x="131" y="14"/>
                </a:lnTo>
                <a:lnTo>
                  <a:pt x="126" y="19"/>
                </a:lnTo>
                <a:lnTo>
                  <a:pt x="126" y="19"/>
                </a:lnTo>
                <a:lnTo>
                  <a:pt x="103" y="35"/>
                </a:lnTo>
                <a:lnTo>
                  <a:pt x="103" y="35"/>
                </a:lnTo>
                <a:lnTo>
                  <a:pt x="97" y="39"/>
                </a:lnTo>
                <a:lnTo>
                  <a:pt x="93" y="43"/>
                </a:lnTo>
                <a:lnTo>
                  <a:pt x="93" y="43"/>
                </a:lnTo>
                <a:lnTo>
                  <a:pt x="97" y="38"/>
                </a:lnTo>
                <a:lnTo>
                  <a:pt x="97" y="38"/>
                </a:lnTo>
                <a:lnTo>
                  <a:pt x="104" y="31"/>
                </a:lnTo>
                <a:lnTo>
                  <a:pt x="111" y="24"/>
                </a:lnTo>
                <a:lnTo>
                  <a:pt x="119" y="18"/>
                </a:lnTo>
                <a:lnTo>
                  <a:pt x="126" y="13"/>
                </a:lnTo>
                <a:lnTo>
                  <a:pt x="126" y="13"/>
                </a:lnTo>
                <a:close/>
                <a:moveTo>
                  <a:pt x="119" y="14"/>
                </a:moveTo>
                <a:lnTo>
                  <a:pt x="119" y="14"/>
                </a:lnTo>
                <a:lnTo>
                  <a:pt x="113" y="18"/>
                </a:lnTo>
                <a:lnTo>
                  <a:pt x="108" y="23"/>
                </a:lnTo>
                <a:lnTo>
                  <a:pt x="98" y="33"/>
                </a:lnTo>
                <a:lnTo>
                  <a:pt x="98" y="33"/>
                </a:lnTo>
                <a:lnTo>
                  <a:pt x="103" y="28"/>
                </a:lnTo>
                <a:lnTo>
                  <a:pt x="107" y="22"/>
                </a:lnTo>
                <a:lnTo>
                  <a:pt x="113" y="17"/>
                </a:lnTo>
                <a:lnTo>
                  <a:pt x="119" y="14"/>
                </a:lnTo>
                <a:lnTo>
                  <a:pt x="119" y="14"/>
                </a:lnTo>
                <a:close/>
                <a:moveTo>
                  <a:pt x="57" y="23"/>
                </a:moveTo>
                <a:lnTo>
                  <a:pt x="57" y="23"/>
                </a:lnTo>
                <a:lnTo>
                  <a:pt x="34" y="39"/>
                </a:lnTo>
                <a:lnTo>
                  <a:pt x="12" y="55"/>
                </a:lnTo>
                <a:lnTo>
                  <a:pt x="12" y="55"/>
                </a:lnTo>
                <a:lnTo>
                  <a:pt x="24" y="47"/>
                </a:lnTo>
                <a:lnTo>
                  <a:pt x="34" y="38"/>
                </a:lnTo>
                <a:lnTo>
                  <a:pt x="43" y="29"/>
                </a:lnTo>
                <a:lnTo>
                  <a:pt x="51" y="17"/>
                </a:lnTo>
                <a:lnTo>
                  <a:pt x="51" y="17"/>
                </a:lnTo>
                <a:lnTo>
                  <a:pt x="57" y="23"/>
                </a:lnTo>
                <a:lnTo>
                  <a:pt x="57" y="23"/>
                </a:lnTo>
                <a:close/>
                <a:moveTo>
                  <a:pt x="50" y="16"/>
                </a:moveTo>
                <a:lnTo>
                  <a:pt x="50" y="16"/>
                </a:lnTo>
                <a:lnTo>
                  <a:pt x="44" y="18"/>
                </a:lnTo>
                <a:lnTo>
                  <a:pt x="40" y="21"/>
                </a:lnTo>
                <a:lnTo>
                  <a:pt x="30" y="30"/>
                </a:lnTo>
                <a:lnTo>
                  <a:pt x="21" y="37"/>
                </a:lnTo>
                <a:lnTo>
                  <a:pt x="10" y="44"/>
                </a:lnTo>
                <a:lnTo>
                  <a:pt x="10" y="44"/>
                </a:lnTo>
                <a:lnTo>
                  <a:pt x="15" y="41"/>
                </a:lnTo>
                <a:lnTo>
                  <a:pt x="20" y="37"/>
                </a:lnTo>
                <a:lnTo>
                  <a:pt x="28" y="30"/>
                </a:lnTo>
                <a:lnTo>
                  <a:pt x="28" y="30"/>
                </a:lnTo>
                <a:lnTo>
                  <a:pt x="32" y="25"/>
                </a:lnTo>
                <a:lnTo>
                  <a:pt x="36" y="21"/>
                </a:lnTo>
                <a:lnTo>
                  <a:pt x="39" y="16"/>
                </a:lnTo>
                <a:lnTo>
                  <a:pt x="41" y="11"/>
                </a:lnTo>
                <a:lnTo>
                  <a:pt x="41" y="11"/>
                </a:lnTo>
                <a:lnTo>
                  <a:pt x="41" y="11"/>
                </a:lnTo>
                <a:lnTo>
                  <a:pt x="41" y="11"/>
                </a:lnTo>
                <a:lnTo>
                  <a:pt x="46" y="13"/>
                </a:lnTo>
                <a:lnTo>
                  <a:pt x="50" y="16"/>
                </a:lnTo>
                <a:lnTo>
                  <a:pt x="50" y="16"/>
                </a:lnTo>
                <a:close/>
                <a:moveTo>
                  <a:pt x="39" y="10"/>
                </a:moveTo>
                <a:lnTo>
                  <a:pt x="39" y="10"/>
                </a:lnTo>
                <a:lnTo>
                  <a:pt x="32" y="15"/>
                </a:lnTo>
                <a:lnTo>
                  <a:pt x="25" y="20"/>
                </a:lnTo>
                <a:lnTo>
                  <a:pt x="10" y="31"/>
                </a:lnTo>
                <a:lnTo>
                  <a:pt x="10" y="31"/>
                </a:lnTo>
                <a:lnTo>
                  <a:pt x="11" y="25"/>
                </a:lnTo>
                <a:lnTo>
                  <a:pt x="13" y="21"/>
                </a:lnTo>
                <a:lnTo>
                  <a:pt x="16" y="17"/>
                </a:lnTo>
                <a:lnTo>
                  <a:pt x="20" y="13"/>
                </a:lnTo>
                <a:lnTo>
                  <a:pt x="23" y="11"/>
                </a:lnTo>
                <a:lnTo>
                  <a:pt x="28" y="9"/>
                </a:lnTo>
                <a:lnTo>
                  <a:pt x="33" y="9"/>
                </a:lnTo>
                <a:lnTo>
                  <a:pt x="39" y="10"/>
                </a:lnTo>
                <a:lnTo>
                  <a:pt x="39" y="10"/>
                </a:lnTo>
                <a:close/>
                <a:moveTo>
                  <a:pt x="35" y="106"/>
                </a:moveTo>
                <a:lnTo>
                  <a:pt x="35" y="106"/>
                </a:lnTo>
                <a:lnTo>
                  <a:pt x="46" y="100"/>
                </a:lnTo>
                <a:lnTo>
                  <a:pt x="57" y="93"/>
                </a:lnTo>
                <a:lnTo>
                  <a:pt x="57" y="93"/>
                </a:lnTo>
                <a:lnTo>
                  <a:pt x="48" y="101"/>
                </a:lnTo>
                <a:lnTo>
                  <a:pt x="40" y="110"/>
                </a:lnTo>
                <a:lnTo>
                  <a:pt x="40" y="110"/>
                </a:lnTo>
                <a:lnTo>
                  <a:pt x="40" y="112"/>
                </a:lnTo>
                <a:lnTo>
                  <a:pt x="40" y="112"/>
                </a:lnTo>
                <a:lnTo>
                  <a:pt x="41" y="112"/>
                </a:lnTo>
                <a:lnTo>
                  <a:pt x="41" y="112"/>
                </a:lnTo>
                <a:lnTo>
                  <a:pt x="55" y="101"/>
                </a:lnTo>
                <a:lnTo>
                  <a:pt x="70" y="93"/>
                </a:lnTo>
                <a:lnTo>
                  <a:pt x="99" y="76"/>
                </a:lnTo>
                <a:lnTo>
                  <a:pt x="99" y="76"/>
                </a:lnTo>
                <a:lnTo>
                  <a:pt x="101" y="75"/>
                </a:lnTo>
                <a:lnTo>
                  <a:pt x="101" y="75"/>
                </a:lnTo>
                <a:lnTo>
                  <a:pt x="99" y="76"/>
                </a:lnTo>
                <a:lnTo>
                  <a:pt x="99" y="76"/>
                </a:lnTo>
                <a:lnTo>
                  <a:pt x="86" y="87"/>
                </a:lnTo>
                <a:lnTo>
                  <a:pt x="71" y="98"/>
                </a:lnTo>
                <a:lnTo>
                  <a:pt x="56" y="109"/>
                </a:lnTo>
                <a:lnTo>
                  <a:pt x="43" y="121"/>
                </a:lnTo>
                <a:lnTo>
                  <a:pt x="43" y="121"/>
                </a:lnTo>
                <a:lnTo>
                  <a:pt x="42" y="122"/>
                </a:lnTo>
                <a:lnTo>
                  <a:pt x="42" y="122"/>
                </a:lnTo>
                <a:lnTo>
                  <a:pt x="39" y="116"/>
                </a:lnTo>
                <a:lnTo>
                  <a:pt x="39" y="116"/>
                </a:lnTo>
                <a:lnTo>
                  <a:pt x="35" y="106"/>
                </a:lnTo>
                <a:lnTo>
                  <a:pt x="35" y="10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1" name="组合 20"/>
          <p:cNvGrpSpPr/>
          <p:nvPr>
            <p:custDataLst>
              <p:tags r:id="rId12"/>
            </p:custDataLst>
          </p:nvPr>
        </p:nvGrpSpPr>
        <p:grpSpPr>
          <a:xfrm>
            <a:off x="6938972" y="1173688"/>
            <a:ext cx="1252365" cy="608789"/>
            <a:chOff x="1838325" y="2355851"/>
            <a:chExt cx="571501" cy="277813"/>
          </a:xfrm>
          <a:solidFill>
            <a:schemeClr val="accent1"/>
          </a:solidFill>
        </p:grpSpPr>
        <p:sp>
          <p:nvSpPr>
            <p:cNvPr id="22" name="Freeform 53"/>
            <p:cNvSpPr/>
            <p:nvPr>
              <p:custDataLst>
                <p:tags r:id="rId13"/>
              </p:custDataLst>
            </p:nvPr>
          </p:nvSpPr>
          <p:spPr bwMode="auto">
            <a:xfrm>
              <a:off x="1838325" y="2447926"/>
              <a:ext cx="133350" cy="185738"/>
            </a:xfrm>
            <a:custGeom>
              <a:avLst/>
              <a:gdLst>
                <a:gd name="T0" fmla="*/ 62 w 67"/>
                <a:gd name="T1" fmla="*/ 47 h 93"/>
                <a:gd name="T2" fmla="*/ 53 w 67"/>
                <a:gd name="T3" fmla="*/ 43 h 93"/>
                <a:gd name="T4" fmla="*/ 53 w 67"/>
                <a:gd name="T5" fmla="*/ 7 h 93"/>
                <a:gd name="T6" fmla="*/ 44 w 67"/>
                <a:gd name="T7" fmla="*/ 0 h 93"/>
                <a:gd name="T8" fmla="*/ 29 w 67"/>
                <a:gd name="T9" fmla="*/ 5 h 93"/>
                <a:gd name="T10" fmla="*/ 6 w 67"/>
                <a:gd name="T11" fmla="*/ 12 h 93"/>
                <a:gd name="T12" fmla="*/ 6 w 67"/>
                <a:gd name="T13" fmla="*/ 22 h 93"/>
                <a:gd name="T14" fmla="*/ 27 w 67"/>
                <a:gd name="T15" fmla="*/ 20 h 93"/>
                <a:gd name="T16" fmla="*/ 40 w 67"/>
                <a:gd name="T17" fmla="*/ 15 h 93"/>
                <a:gd name="T18" fmla="*/ 39 w 67"/>
                <a:gd name="T19" fmla="*/ 45 h 93"/>
                <a:gd name="T20" fmla="*/ 26 w 67"/>
                <a:gd name="T21" fmla="*/ 59 h 93"/>
                <a:gd name="T22" fmla="*/ 29 w 67"/>
                <a:gd name="T23" fmla="*/ 63 h 93"/>
                <a:gd name="T24" fmla="*/ 39 w 67"/>
                <a:gd name="T25" fmla="*/ 59 h 93"/>
                <a:gd name="T26" fmla="*/ 39 w 67"/>
                <a:gd name="T27" fmla="*/ 60 h 93"/>
                <a:gd name="T28" fmla="*/ 40 w 67"/>
                <a:gd name="T29" fmla="*/ 70 h 93"/>
                <a:gd name="T30" fmla="*/ 39 w 67"/>
                <a:gd name="T31" fmla="*/ 77 h 93"/>
                <a:gd name="T32" fmla="*/ 39 w 67"/>
                <a:gd name="T33" fmla="*/ 80 h 93"/>
                <a:gd name="T34" fmla="*/ 39 w 67"/>
                <a:gd name="T35" fmla="*/ 82 h 93"/>
                <a:gd name="T36" fmla="*/ 46 w 67"/>
                <a:gd name="T37" fmla="*/ 91 h 93"/>
                <a:gd name="T38" fmla="*/ 53 w 67"/>
                <a:gd name="T39" fmla="*/ 64 h 93"/>
                <a:gd name="T40" fmla="*/ 53 w 67"/>
                <a:gd name="T41" fmla="*/ 55 h 93"/>
                <a:gd name="T42" fmla="*/ 55 w 67"/>
                <a:gd name="T43" fmla="*/ 56 h 93"/>
                <a:gd name="T44" fmla="*/ 62 w 67"/>
                <a:gd name="T45" fmla="*/ 4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93">
                  <a:moveTo>
                    <a:pt x="62" y="47"/>
                  </a:moveTo>
                  <a:cubicBezTo>
                    <a:pt x="60" y="45"/>
                    <a:pt x="57" y="44"/>
                    <a:pt x="53" y="43"/>
                  </a:cubicBezTo>
                  <a:cubicBezTo>
                    <a:pt x="54" y="31"/>
                    <a:pt x="54" y="19"/>
                    <a:pt x="53" y="7"/>
                  </a:cubicBezTo>
                  <a:cubicBezTo>
                    <a:pt x="53" y="2"/>
                    <a:pt x="49" y="0"/>
                    <a:pt x="44" y="0"/>
                  </a:cubicBezTo>
                  <a:cubicBezTo>
                    <a:pt x="39" y="1"/>
                    <a:pt x="34" y="4"/>
                    <a:pt x="29" y="5"/>
                  </a:cubicBezTo>
                  <a:cubicBezTo>
                    <a:pt x="21" y="8"/>
                    <a:pt x="14" y="9"/>
                    <a:pt x="6" y="12"/>
                  </a:cubicBezTo>
                  <a:cubicBezTo>
                    <a:pt x="2" y="13"/>
                    <a:pt x="0" y="21"/>
                    <a:pt x="6" y="22"/>
                  </a:cubicBezTo>
                  <a:cubicBezTo>
                    <a:pt x="13" y="23"/>
                    <a:pt x="21" y="22"/>
                    <a:pt x="27" y="20"/>
                  </a:cubicBezTo>
                  <a:cubicBezTo>
                    <a:pt x="31" y="19"/>
                    <a:pt x="36" y="17"/>
                    <a:pt x="40" y="15"/>
                  </a:cubicBezTo>
                  <a:cubicBezTo>
                    <a:pt x="40" y="25"/>
                    <a:pt x="40" y="35"/>
                    <a:pt x="39" y="45"/>
                  </a:cubicBezTo>
                  <a:cubicBezTo>
                    <a:pt x="33" y="47"/>
                    <a:pt x="27" y="52"/>
                    <a:pt x="26" y="59"/>
                  </a:cubicBezTo>
                  <a:cubicBezTo>
                    <a:pt x="25" y="61"/>
                    <a:pt x="27" y="63"/>
                    <a:pt x="29" y="63"/>
                  </a:cubicBezTo>
                  <a:cubicBezTo>
                    <a:pt x="33" y="64"/>
                    <a:pt x="36" y="62"/>
                    <a:pt x="39" y="59"/>
                  </a:cubicBezTo>
                  <a:cubicBezTo>
                    <a:pt x="39" y="59"/>
                    <a:pt x="39" y="60"/>
                    <a:pt x="39" y="60"/>
                  </a:cubicBezTo>
                  <a:cubicBezTo>
                    <a:pt x="39" y="63"/>
                    <a:pt x="39" y="67"/>
                    <a:pt x="40" y="70"/>
                  </a:cubicBezTo>
                  <a:cubicBezTo>
                    <a:pt x="40" y="73"/>
                    <a:pt x="40" y="75"/>
                    <a:pt x="39" y="77"/>
                  </a:cubicBezTo>
                  <a:cubicBezTo>
                    <a:pt x="39" y="78"/>
                    <a:pt x="39" y="79"/>
                    <a:pt x="39" y="80"/>
                  </a:cubicBezTo>
                  <a:cubicBezTo>
                    <a:pt x="39" y="81"/>
                    <a:pt x="38" y="84"/>
                    <a:pt x="39" y="82"/>
                  </a:cubicBezTo>
                  <a:cubicBezTo>
                    <a:pt x="36" y="86"/>
                    <a:pt x="41" y="93"/>
                    <a:pt x="46" y="91"/>
                  </a:cubicBezTo>
                  <a:cubicBezTo>
                    <a:pt x="56" y="87"/>
                    <a:pt x="54" y="72"/>
                    <a:pt x="53" y="64"/>
                  </a:cubicBezTo>
                  <a:cubicBezTo>
                    <a:pt x="53" y="61"/>
                    <a:pt x="53" y="58"/>
                    <a:pt x="53" y="55"/>
                  </a:cubicBezTo>
                  <a:cubicBezTo>
                    <a:pt x="54" y="55"/>
                    <a:pt x="55" y="56"/>
                    <a:pt x="55" y="56"/>
                  </a:cubicBezTo>
                  <a:cubicBezTo>
                    <a:pt x="60" y="60"/>
                    <a:pt x="67" y="51"/>
                    <a:pt x="6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4"/>
            <p:cNvSpPr/>
            <p:nvPr>
              <p:custDataLst>
                <p:tags r:id="rId14"/>
              </p:custDataLst>
            </p:nvPr>
          </p:nvSpPr>
          <p:spPr bwMode="auto">
            <a:xfrm>
              <a:off x="1987550" y="2473326"/>
              <a:ext cx="68263" cy="92075"/>
            </a:xfrm>
            <a:custGeom>
              <a:avLst/>
              <a:gdLst>
                <a:gd name="T0" fmla="*/ 31 w 34"/>
                <a:gd name="T1" fmla="*/ 11 h 46"/>
                <a:gd name="T2" fmla="*/ 19 w 34"/>
                <a:gd name="T3" fmla="*/ 9 h 46"/>
                <a:gd name="T4" fmla="*/ 7 w 34"/>
                <a:gd name="T5" fmla="*/ 2 h 46"/>
                <a:gd name="T6" fmla="*/ 7 w 34"/>
                <a:gd name="T7" fmla="*/ 13 h 46"/>
                <a:gd name="T8" fmla="*/ 1 w 34"/>
                <a:gd name="T9" fmla="*/ 19 h 46"/>
                <a:gd name="T10" fmla="*/ 4 w 34"/>
                <a:gd name="T11" fmla="*/ 25 h 46"/>
                <a:gd name="T12" fmla="*/ 11 w 34"/>
                <a:gd name="T13" fmla="*/ 24 h 46"/>
                <a:gd name="T14" fmla="*/ 12 w 34"/>
                <a:gd name="T15" fmla="*/ 27 h 46"/>
                <a:gd name="T16" fmla="*/ 21 w 34"/>
                <a:gd name="T17" fmla="*/ 45 h 46"/>
                <a:gd name="T18" fmla="*/ 27 w 34"/>
                <a:gd name="T19" fmla="*/ 44 h 46"/>
                <a:gd name="T20" fmla="*/ 25 w 34"/>
                <a:gd name="T21" fmla="*/ 22 h 46"/>
                <a:gd name="T22" fmla="*/ 34 w 34"/>
                <a:gd name="T23" fmla="*/ 18 h 46"/>
                <a:gd name="T24" fmla="*/ 34 w 34"/>
                <a:gd name="T25" fmla="*/ 16 h 46"/>
                <a:gd name="T26" fmla="*/ 31 w 34"/>
                <a:gd name="T27" fmla="*/ 1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6">
                  <a:moveTo>
                    <a:pt x="31" y="11"/>
                  </a:moveTo>
                  <a:cubicBezTo>
                    <a:pt x="28" y="9"/>
                    <a:pt x="23" y="9"/>
                    <a:pt x="19" y="9"/>
                  </a:cubicBezTo>
                  <a:cubicBezTo>
                    <a:pt x="17" y="4"/>
                    <a:pt x="14" y="0"/>
                    <a:pt x="7" y="2"/>
                  </a:cubicBezTo>
                  <a:cubicBezTo>
                    <a:pt x="1" y="3"/>
                    <a:pt x="1" y="12"/>
                    <a:pt x="7" y="13"/>
                  </a:cubicBezTo>
                  <a:cubicBezTo>
                    <a:pt x="4" y="15"/>
                    <a:pt x="2" y="17"/>
                    <a:pt x="1" y="19"/>
                  </a:cubicBezTo>
                  <a:cubicBezTo>
                    <a:pt x="0" y="22"/>
                    <a:pt x="2" y="25"/>
                    <a:pt x="4" y="25"/>
                  </a:cubicBezTo>
                  <a:cubicBezTo>
                    <a:pt x="6" y="25"/>
                    <a:pt x="9" y="25"/>
                    <a:pt x="11" y="24"/>
                  </a:cubicBezTo>
                  <a:cubicBezTo>
                    <a:pt x="11" y="25"/>
                    <a:pt x="11" y="26"/>
                    <a:pt x="12" y="27"/>
                  </a:cubicBezTo>
                  <a:cubicBezTo>
                    <a:pt x="13" y="33"/>
                    <a:pt x="15" y="42"/>
                    <a:pt x="21" y="45"/>
                  </a:cubicBezTo>
                  <a:cubicBezTo>
                    <a:pt x="23" y="46"/>
                    <a:pt x="26" y="46"/>
                    <a:pt x="27" y="44"/>
                  </a:cubicBezTo>
                  <a:cubicBezTo>
                    <a:pt x="29" y="37"/>
                    <a:pt x="27" y="29"/>
                    <a:pt x="25" y="22"/>
                  </a:cubicBezTo>
                  <a:cubicBezTo>
                    <a:pt x="28" y="25"/>
                    <a:pt x="34" y="23"/>
                    <a:pt x="34" y="18"/>
                  </a:cubicBezTo>
                  <a:cubicBezTo>
                    <a:pt x="34" y="17"/>
                    <a:pt x="34" y="17"/>
                    <a:pt x="34" y="16"/>
                  </a:cubicBezTo>
                  <a:cubicBezTo>
                    <a:pt x="34" y="14"/>
                    <a:pt x="33" y="12"/>
                    <a:pt x="3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55"/>
            <p:cNvSpPr/>
            <p:nvPr>
              <p:custDataLst>
                <p:tags r:id="rId15"/>
              </p:custDataLst>
            </p:nvPr>
          </p:nvSpPr>
          <p:spPr bwMode="auto">
            <a:xfrm>
              <a:off x="2054225" y="2425701"/>
              <a:ext cx="130175" cy="176213"/>
            </a:xfrm>
            <a:custGeom>
              <a:avLst/>
              <a:gdLst>
                <a:gd name="T0" fmla="*/ 60 w 65"/>
                <a:gd name="T1" fmla="*/ 66 h 88"/>
                <a:gd name="T2" fmla="*/ 31 w 65"/>
                <a:gd name="T3" fmla="*/ 70 h 88"/>
                <a:gd name="T4" fmla="*/ 36 w 65"/>
                <a:gd name="T5" fmla="*/ 41 h 88"/>
                <a:gd name="T6" fmla="*/ 32 w 65"/>
                <a:gd name="T7" fmla="*/ 10 h 88"/>
                <a:gd name="T8" fmla="*/ 9 w 65"/>
                <a:gd name="T9" fmla="*/ 4 h 88"/>
                <a:gd name="T10" fmla="*/ 1 w 65"/>
                <a:gd name="T11" fmla="*/ 13 h 88"/>
                <a:gd name="T12" fmla="*/ 3 w 65"/>
                <a:gd name="T13" fmla="*/ 24 h 88"/>
                <a:gd name="T14" fmla="*/ 11 w 65"/>
                <a:gd name="T15" fmla="*/ 22 h 88"/>
                <a:gd name="T16" fmla="*/ 11 w 65"/>
                <a:gd name="T17" fmla="*/ 17 h 88"/>
                <a:gd name="T18" fmla="*/ 21 w 65"/>
                <a:gd name="T19" fmla="*/ 16 h 88"/>
                <a:gd name="T20" fmla="*/ 23 w 65"/>
                <a:gd name="T21" fmla="*/ 37 h 88"/>
                <a:gd name="T22" fmla="*/ 17 w 65"/>
                <a:gd name="T23" fmla="*/ 79 h 88"/>
                <a:gd name="T24" fmla="*/ 22 w 65"/>
                <a:gd name="T25" fmla="*/ 86 h 88"/>
                <a:gd name="T26" fmla="*/ 41 w 65"/>
                <a:gd name="T27" fmla="*/ 85 h 88"/>
                <a:gd name="T28" fmla="*/ 60 w 65"/>
                <a:gd name="T29" fmla="*/ 78 h 88"/>
                <a:gd name="T30" fmla="*/ 60 w 65"/>
                <a:gd name="T31" fmla="*/ 6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88">
                  <a:moveTo>
                    <a:pt x="60" y="66"/>
                  </a:moveTo>
                  <a:cubicBezTo>
                    <a:pt x="50" y="62"/>
                    <a:pt x="41" y="68"/>
                    <a:pt x="31" y="70"/>
                  </a:cubicBezTo>
                  <a:cubicBezTo>
                    <a:pt x="32" y="60"/>
                    <a:pt x="34" y="51"/>
                    <a:pt x="36" y="41"/>
                  </a:cubicBezTo>
                  <a:cubicBezTo>
                    <a:pt x="38" y="29"/>
                    <a:pt x="38" y="20"/>
                    <a:pt x="32" y="10"/>
                  </a:cubicBezTo>
                  <a:cubicBezTo>
                    <a:pt x="27" y="2"/>
                    <a:pt x="16" y="0"/>
                    <a:pt x="9" y="4"/>
                  </a:cubicBezTo>
                  <a:cubicBezTo>
                    <a:pt x="5" y="6"/>
                    <a:pt x="2" y="9"/>
                    <a:pt x="1" y="13"/>
                  </a:cubicBezTo>
                  <a:cubicBezTo>
                    <a:pt x="0" y="18"/>
                    <a:pt x="2" y="20"/>
                    <a:pt x="3" y="24"/>
                  </a:cubicBezTo>
                  <a:cubicBezTo>
                    <a:pt x="5" y="29"/>
                    <a:pt x="12" y="27"/>
                    <a:pt x="11" y="22"/>
                  </a:cubicBezTo>
                  <a:cubicBezTo>
                    <a:pt x="11" y="20"/>
                    <a:pt x="10" y="18"/>
                    <a:pt x="11" y="17"/>
                  </a:cubicBezTo>
                  <a:cubicBezTo>
                    <a:pt x="14" y="13"/>
                    <a:pt x="18" y="12"/>
                    <a:pt x="21" y="16"/>
                  </a:cubicBezTo>
                  <a:cubicBezTo>
                    <a:pt x="27" y="21"/>
                    <a:pt x="25" y="31"/>
                    <a:pt x="23" y="37"/>
                  </a:cubicBezTo>
                  <a:cubicBezTo>
                    <a:pt x="20" y="51"/>
                    <a:pt x="18" y="65"/>
                    <a:pt x="17" y="79"/>
                  </a:cubicBezTo>
                  <a:cubicBezTo>
                    <a:pt x="16" y="82"/>
                    <a:pt x="19" y="86"/>
                    <a:pt x="22" y="86"/>
                  </a:cubicBezTo>
                  <a:cubicBezTo>
                    <a:pt x="29" y="88"/>
                    <a:pt x="35" y="87"/>
                    <a:pt x="41" y="85"/>
                  </a:cubicBezTo>
                  <a:cubicBezTo>
                    <a:pt x="47" y="83"/>
                    <a:pt x="54" y="82"/>
                    <a:pt x="60" y="78"/>
                  </a:cubicBezTo>
                  <a:cubicBezTo>
                    <a:pt x="64" y="76"/>
                    <a:pt x="65" y="68"/>
                    <a:pt x="6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56"/>
            <p:cNvSpPr/>
            <p:nvPr>
              <p:custDataLst>
                <p:tags r:id="rId16"/>
              </p:custDataLst>
            </p:nvPr>
          </p:nvSpPr>
          <p:spPr bwMode="auto">
            <a:xfrm>
              <a:off x="2203450" y="2452689"/>
              <a:ext cx="76200" cy="31750"/>
            </a:xfrm>
            <a:custGeom>
              <a:avLst/>
              <a:gdLst>
                <a:gd name="T0" fmla="*/ 30 w 38"/>
                <a:gd name="T1" fmla="*/ 0 h 16"/>
                <a:gd name="T2" fmla="*/ 15 w 38"/>
                <a:gd name="T3" fmla="*/ 2 h 16"/>
                <a:gd name="T4" fmla="*/ 3 w 38"/>
                <a:gd name="T5" fmla="*/ 6 h 16"/>
                <a:gd name="T6" fmla="*/ 4 w 38"/>
                <a:gd name="T7" fmla="*/ 14 h 16"/>
                <a:gd name="T8" fmla="*/ 15 w 38"/>
                <a:gd name="T9" fmla="*/ 15 h 16"/>
                <a:gd name="T10" fmla="*/ 30 w 38"/>
                <a:gd name="T11" fmla="*/ 13 h 16"/>
                <a:gd name="T12" fmla="*/ 30 w 38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0" y="0"/>
                  </a:moveTo>
                  <a:cubicBezTo>
                    <a:pt x="25" y="0"/>
                    <a:pt x="20" y="1"/>
                    <a:pt x="15" y="2"/>
                  </a:cubicBezTo>
                  <a:cubicBezTo>
                    <a:pt x="10" y="2"/>
                    <a:pt x="6" y="3"/>
                    <a:pt x="3" y="6"/>
                  </a:cubicBezTo>
                  <a:cubicBezTo>
                    <a:pt x="0" y="8"/>
                    <a:pt x="1" y="13"/>
                    <a:pt x="4" y="14"/>
                  </a:cubicBezTo>
                  <a:cubicBezTo>
                    <a:pt x="8" y="16"/>
                    <a:pt x="11" y="15"/>
                    <a:pt x="15" y="15"/>
                  </a:cubicBezTo>
                  <a:cubicBezTo>
                    <a:pt x="20" y="15"/>
                    <a:pt x="25" y="13"/>
                    <a:pt x="30" y="13"/>
                  </a:cubicBezTo>
                  <a:cubicBezTo>
                    <a:pt x="38" y="12"/>
                    <a:pt x="38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8"/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>
              <a:off x="2290763" y="2355851"/>
              <a:ext cx="119063" cy="174625"/>
            </a:xfrm>
            <a:custGeom>
              <a:avLst/>
              <a:gdLst>
                <a:gd name="T0" fmla="*/ 46 w 60"/>
                <a:gd name="T1" fmla="*/ 13 h 87"/>
                <a:gd name="T2" fmla="*/ 43 w 60"/>
                <a:gd name="T3" fmla="*/ 9 h 87"/>
                <a:gd name="T4" fmla="*/ 13 w 60"/>
                <a:gd name="T5" fmla="*/ 6 h 87"/>
                <a:gd name="T6" fmla="*/ 14 w 60"/>
                <a:gd name="T7" fmla="*/ 35 h 87"/>
                <a:gd name="T8" fmla="*/ 22 w 60"/>
                <a:gd name="T9" fmla="*/ 44 h 87"/>
                <a:gd name="T10" fmla="*/ 38 w 60"/>
                <a:gd name="T11" fmla="*/ 39 h 87"/>
                <a:gd name="T12" fmla="*/ 43 w 60"/>
                <a:gd name="T13" fmla="*/ 34 h 87"/>
                <a:gd name="T14" fmla="*/ 44 w 60"/>
                <a:gd name="T15" fmla="*/ 51 h 87"/>
                <a:gd name="T16" fmla="*/ 31 w 60"/>
                <a:gd name="T17" fmla="*/ 82 h 87"/>
                <a:gd name="T18" fmla="*/ 37 w 60"/>
                <a:gd name="T19" fmla="*/ 86 h 87"/>
                <a:gd name="T20" fmla="*/ 59 w 60"/>
                <a:gd name="T21" fmla="*/ 51 h 87"/>
                <a:gd name="T22" fmla="*/ 46 w 60"/>
                <a:gd name="T23" fmla="*/ 13 h 87"/>
                <a:gd name="T24" fmla="*/ 23 w 60"/>
                <a:gd name="T25" fmla="*/ 32 h 87"/>
                <a:gd name="T26" fmla="*/ 18 w 60"/>
                <a:gd name="T27" fmla="*/ 30 h 87"/>
                <a:gd name="T28" fmla="*/ 20 w 60"/>
                <a:gd name="T29" fmla="*/ 17 h 87"/>
                <a:gd name="T30" fmla="*/ 32 w 60"/>
                <a:gd name="T31" fmla="*/ 17 h 87"/>
                <a:gd name="T32" fmla="*/ 23 w 60"/>
                <a:gd name="T33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87">
                  <a:moveTo>
                    <a:pt x="46" y="13"/>
                  </a:moveTo>
                  <a:cubicBezTo>
                    <a:pt x="45" y="11"/>
                    <a:pt x="44" y="10"/>
                    <a:pt x="43" y="9"/>
                  </a:cubicBezTo>
                  <a:cubicBezTo>
                    <a:pt x="36" y="1"/>
                    <a:pt x="22" y="0"/>
                    <a:pt x="13" y="6"/>
                  </a:cubicBezTo>
                  <a:cubicBezTo>
                    <a:pt x="3" y="12"/>
                    <a:pt x="0" y="32"/>
                    <a:pt x="14" y="35"/>
                  </a:cubicBezTo>
                  <a:cubicBezTo>
                    <a:pt x="14" y="39"/>
                    <a:pt x="17" y="43"/>
                    <a:pt x="22" y="44"/>
                  </a:cubicBezTo>
                  <a:cubicBezTo>
                    <a:pt x="27" y="46"/>
                    <a:pt x="34" y="43"/>
                    <a:pt x="38" y="39"/>
                  </a:cubicBezTo>
                  <a:cubicBezTo>
                    <a:pt x="40" y="38"/>
                    <a:pt x="41" y="36"/>
                    <a:pt x="43" y="34"/>
                  </a:cubicBezTo>
                  <a:cubicBezTo>
                    <a:pt x="44" y="39"/>
                    <a:pt x="44" y="45"/>
                    <a:pt x="44" y="51"/>
                  </a:cubicBezTo>
                  <a:cubicBezTo>
                    <a:pt x="44" y="64"/>
                    <a:pt x="33" y="70"/>
                    <a:pt x="31" y="82"/>
                  </a:cubicBezTo>
                  <a:cubicBezTo>
                    <a:pt x="31" y="85"/>
                    <a:pt x="34" y="87"/>
                    <a:pt x="37" y="86"/>
                  </a:cubicBezTo>
                  <a:cubicBezTo>
                    <a:pt x="51" y="81"/>
                    <a:pt x="58" y="65"/>
                    <a:pt x="59" y="51"/>
                  </a:cubicBezTo>
                  <a:cubicBezTo>
                    <a:pt x="60" y="36"/>
                    <a:pt x="57" y="23"/>
                    <a:pt x="46" y="13"/>
                  </a:cubicBezTo>
                  <a:close/>
                  <a:moveTo>
                    <a:pt x="23" y="32"/>
                  </a:moveTo>
                  <a:cubicBezTo>
                    <a:pt x="22" y="30"/>
                    <a:pt x="20" y="29"/>
                    <a:pt x="18" y="30"/>
                  </a:cubicBezTo>
                  <a:cubicBezTo>
                    <a:pt x="17" y="25"/>
                    <a:pt x="15" y="20"/>
                    <a:pt x="20" y="17"/>
                  </a:cubicBezTo>
                  <a:cubicBezTo>
                    <a:pt x="23" y="15"/>
                    <a:pt x="28" y="15"/>
                    <a:pt x="32" y="17"/>
                  </a:cubicBezTo>
                  <a:cubicBezTo>
                    <a:pt x="39" y="20"/>
                    <a:pt x="30" y="33"/>
                    <a:pt x="2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>
            <p:custDataLst>
              <p:tags r:id="rId18"/>
            </p:custDataLst>
          </p:nvPr>
        </p:nvGrpSpPr>
        <p:grpSpPr>
          <a:xfrm>
            <a:off x="3176555" y="467975"/>
            <a:ext cx="1720069" cy="618215"/>
            <a:chOff x="2470778" y="5211464"/>
            <a:chExt cx="1947862" cy="700087"/>
          </a:xfrm>
          <a:solidFill>
            <a:schemeClr val="accent1"/>
          </a:solidFill>
        </p:grpSpPr>
        <p:sp>
          <p:nvSpPr>
            <p:cNvPr id="28" name="Freeform 44"/>
            <p:cNvSpPr/>
            <p:nvPr>
              <p:custDataLst>
                <p:tags r:id="rId19"/>
              </p:custDataLst>
            </p:nvPr>
          </p:nvSpPr>
          <p:spPr bwMode="auto">
            <a:xfrm>
              <a:off x="3855078" y="5609926"/>
              <a:ext cx="301625" cy="301625"/>
            </a:xfrm>
            <a:custGeom>
              <a:avLst/>
              <a:gdLst>
                <a:gd name="T0" fmla="*/ 47 w 194"/>
                <a:gd name="T1" fmla="*/ 180 h 194"/>
                <a:gd name="T2" fmla="*/ 126 w 194"/>
                <a:gd name="T3" fmla="*/ 183 h 194"/>
                <a:gd name="T4" fmla="*/ 150 w 194"/>
                <a:gd name="T5" fmla="*/ 171 h 194"/>
                <a:gd name="T6" fmla="*/ 179 w 194"/>
                <a:gd name="T7" fmla="*/ 151 h 194"/>
                <a:gd name="T8" fmla="*/ 179 w 194"/>
                <a:gd name="T9" fmla="*/ 133 h 194"/>
                <a:gd name="T10" fmla="*/ 61 w 194"/>
                <a:gd name="T11" fmla="*/ 152 h 194"/>
                <a:gd name="T12" fmla="*/ 40 w 194"/>
                <a:gd name="T13" fmla="*/ 92 h 194"/>
                <a:gd name="T14" fmla="*/ 105 w 194"/>
                <a:gd name="T15" fmla="*/ 22 h 194"/>
                <a:gd name="T16" fmla="*/ 116 w 194"/>
                <a:gd name="T17" fmla="*/ 36 h 194"/>
                <a:gd name="T18" fmla="*/ 135 w 194"/>
                <a:gd name="T19" fmla="*/ 45 h 194"/>
                <a:gd name="T20" fmla="*/ 155 w 194"/>
                <a:gd name="T21" fmla="*/ 27 h 194"/>
                <a:gd name="T22" fmla="*/ 115 w 194"/>
                <a:gd name="T23" fmla="*/ 0 h 194"/>
                <a:gd name="T24" fmla="*/ 14 w 194"/>
                <a:gd name="T25" fmla="*/ 90 h 194"/>
                <a:gd name="T26" fmla="*/ 47 w 194"/>
                <a:gd name="T27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194">
                  <a:moveTo>
                    <a:pt x="47" y="180"/>
                  </a:moveTo>
                  <a:cubicBezTo>
                    <a:pt x="73" y="193"/>
                    <a:pt x="116" y="194"/>
                    <a:pt x="126" y="183"/>
                  </a:cubicBezTo>
                  <a:cubicBezTo>
                    <a:pt x="129" y="179"/>
                    <a:pt x="140" y="173"/>
                    <a:pt x="150" y="171"/>
                  </a:cubicBezTo>
                  <a:cubicBezTo>
                    <a:pt x="160" y="169"/>
                    <a:pt x="173" y="160"/>
                    <a:pt x="179" y="151"/>
                  </a:cubicBezTo>
                  <a:cubicBezTo>
                    <a:pt x="194" y="131"/>
                    <a:pt x="194" y="116"/>
                    <a:pt x="179" y="133"/>
                  </a:cubicBezTo>
                  <a:cubicBezTo>
                    <a:pt x="154" y="163"/>
                    <a:pt x="96" y="171"/>
                    <a:pt x="61" y="152"/>
                  </a:cubicBezTo>
                  <a:cubicBezTo>
                    <a:pt x="37" y="138"/>
                    <a:pt x="31" y="121"/>
                    <a:pt x="40" y="92"/>
                  </a:cubicBezTo>
                  <a:cubicBezTo>
                    <a:pt x="48" y="67"/>
                    <a:pt x="90" y="22"/>
                    <a:pt x="105" y="22"/>
                  </a:cubicBezTo>
                  <a:cubicBezTo>
                    <a:pt x="117" y="22"/>
                    <a:pt x="125" y="31"/>
                    <a:pt x="116" y="36"/>
                  </a:cubicBezTo>
                  <a:cubicBezTo>
                    <a:pt x="105" y="43"/>
                    <a:pt x="117" y="49"/>
                    <a:pt x="135" y="45"/>
                  </a:cubicBezTo>
                  <a:cubicBezTo>
                    <a:pt x="150" y="42"/>
                    <a:pt x="155" y="38"/>
                    <a:pt x="155" y="27"/>
                  </a:cubicBezTo>
                  <a:cubicBezTo>
                    <a:pt x="156" y="10"/>
                    <a:pt x="142" y="0"/>
                    <a:pt x="115" y="0"/>
                  </a:cubicBezTo>
                  <a:cubicBezTo>
                    <a:pt x="78" y="0"/>
                    <a:pt x="30" y="43"/>
                    <a:pt x="14" y="90"/>
                  </a:cubicBezTo>
                  <a:cubicBezTo>
                    <a:pt x="0" y="132"/>
                    <a:pt x="12" y="163"/>
                    <a:pt x="47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45"/>
            <p:cNvSpPr/>
            <p:nvPr>
              <p:custDataLst>
                <p:tags r:id="rId20"/>
              </p:custDataLst>
            </p:nvPr>
          </p:nvSpPr>
          <p:spPr bwMode="auto">
            <a:xfrm>
              <a:off x="3323265" y="5454351"/>
              <a:ext cx="419100" cy="387350"/>
            </a:xfrm>
            <a:custGeom>
              <a:avLst/>
              <a:gdLst>
                <a:gd name="T0" fmla="*/ 13 w 269"/>
                <a:gd name="T1" fmla="*/ 225 h 249"/>
                <a:gd name="T2" fmla="*/ 39 w 269"/>
                <a:gd name="T3" fmla="*/ 191 h 249"/>
                <a:gd name="T4" fmla="*/ 58 w 269"/>
                <a:gd name="T5" fmla="*/ 150 h 249"/>
                <a:gd name="T6" fmla="*/ 62 w 269"/>
                <a:gd name="T7" fmla="*/ 138 h 249"/>
                <a:gd name="T8" fmla="*/ 103 w 269"/>
                <a:gd name="T9" fmla="*/ 103 h 249"/>
                <a:gd name="T10" fmla="*/ 114 w 269"/>
                <a:gd name="T11" fmla="*/ 145 h 249"/>
                <a:gd name="T12" fmla="*/ 111 w 269"/>
                <a:gd name="T13" fmla="*/ 189 h 249"/>
                <a:gd name="T14" fmla="*/ 106 w 269"/>
                <a:gd name="T15" fmla="*/ 206 h 249"/>
                <a:gd name="T16" fmla="*/ 121 w 269"/>
                <a:gd name="T17" fmla="*/ 220 h 249"/>
                <a:gd name="T18" fmla="*/ 180 w 269"/>
                <a:gd name="T19" fmla="*/ 178 h 249"/>
                <a:gd name="T20" fmla="*/ 231 w 269"/>
                <a:gd name="T21" fmla="*/ 144 h 249"/>
                <a:gd name="T22" fmla="*/ 233 w 269"/>
                <a:gd name="T23" fmla="*/ 215 h 249"/>
                <a:gd name="T24" fmla="*/ 234 w 269"/>
                <a:gd name="T25" fmla="*/ 244 h 249"/>
                <a:gd name="T26" fmla="*/ 254 w 269"/>
                <a:gd name="T27" fmla="*/ 237 h 249"/>
                <a:gd name="T28" fmla="*/ 263 w 269"/>
                <a:gd name="T29" fmla="*/ 218 h 249"/>
                <a:gd name="T30" fmla="*/ 261 w 269"/>
                <a:gd name="T31" fmla="*/ 143 h 249"/>
                <a:gd name="T32" fmla="*/ 252 w 269"/>
                <a:gd name="T33" fmla="*/ 124 h 249"/>
                <a:gd name="T34" fmla="*/ 227 w 269"/>
                <a:gd name="T35" fmla="*/ 114 h 249"/>
                <a:gd name="T36" fmla="*/ 192 w 269"/>
                <a:gd name="T37" fmla="*/ 136 h 249"/>
                <a:gd name="T38" fmla="*/ 175 w 269"/>
                <a:gd name="T39" fmla="*/ 149 h 249"/>
                <a:gd name="T40" fmla="*/ 165 w 269"/>
                <a:gd name="T41" fmla="*/ 155 h 249"/>
                <a:gd name="T42" fmla="*/ 145 w 269"/>
                <a:gd name="T43" fmla="*/ 136 h 249"/>
                <a:gd name="T44" fmla="*/ 61 w 269"/>
                <a:gd name="T45" fmla="*/ 96 h 249"/>
                <a:gd name="T46" fmla="*/ 36 w 269"/>
                <a:gd name="T47" fmla="*/ 113 h 249"/>
                <a:gd name="T48" fmla="*/ 33 w 269"/>
                <a:gd name="T49" fmla="*/ 82 h 249"/>
                <a:gd name="T50" fmla="*/ 30 w 269"/>
                <a:gd name="T51" fmla="*/ 54 h 249"/>
                <a:gd name="T52" fmla="*/ 16 w 269"/>
                <a:gd name="T53" fmla="*/ 3 h 249"/>
                <a:gd name="T54" fmla="*/ 11 w 269"/>
                <a:gd name="T55" fmla="*/ 5 h 249"/>
                <a:gd name="T56" fmla="*/ 2 w 269"/>
                <a:gd name="T57" fmla="*/ 92 h 249"/>
                <a:gd name="T58" fmla="*/ 13 w 269"/>
                <a:gd name="T59" fmla="*/ 22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9" h="249">
                  <a:moveTo>
                    <a:pt x="13" y="225"/>
                  </a:moveTo>
                  <a:cubicBezTo>
                    <a:pt x="23" y="226"/>
                    <a:pt x="28" y="220"/>
                    <a:pt x="39" y="191"/>
                  </a:cubicBezTo>
                  <a:cubicBezTo>
                    <a:pt x="47" y="171"/>
                    <a:pt x="55" y="153"/>
                    <a:pt x="58" y="150"/>
                  </a:cubicBezTo>
                  <a:cubicBezTo>
                    <a:pt x="60" y="147"/>
                    <a:pt x="62" y="141"/>
                    <a:pt x="62" y="138"/>
                  </a:cubicBezTo>
                  <a:cubicBezTo>
                    <a:pt x="62" y="126"/>
                    <a:pt x="92" y="101"/>
                    <a:pt x="103" y="103"/>
                  </a:cubicBezTo>
                  <a:cubicBezTo>
                    <a:pt x="111" y="104"/>
                    <a:pt x="113" y="112"/>
                    <a:pt x="114" y="145"/>
                  </a:cubicBezTo>
                  <a:cubicBezTo>
                    <a:pt x="115" y="168"/>
                    <a:pt x="114" y="188"/>
                    <a:pt x="111" y="189"/>
                  </a:cubicBezTo>
                  <a:cubicBezTo>
                    <a:pt x="108" y="191"/>
                    <a:pt x="106" y="199"/>
                    <a:pt x="106" y="206"/>
                  </a:cubicBezTo>
                  <a:cubicBezTo>
                    <a:pt x="106" y="217"/>
                    <a:pt x="109" y="220"/>
                    <a:pt x="121" y="220"/>
                  </a:cubicBezTo>
                  <a:cubicBezTo>
                    <a:pt x="132" y="220"/>
                    <a:pt x="149" y="207"/>
                    <a:pt x="180" y="178"/>
                  </a:cubicBezTo>
                  <a:cubicBezTo>
                    <a:pt x="216" y="143"/>
                    <a:pt x="225" y="137"/>
                    <a:pt x="231" y="144"/>
                  </a:cubicBezTo>
                  <a:cubicBezTo>
                    <a:pt x="240" y="154"/>
                    <a:pt x="242" y="206"/>
                    <a:pt x="233" y="215"/>
                  </a:cubicBezTo>
                  <a:cubicBezTo>
                    <a:pt x="224" y="224"/>
                    <a:pt x="225" y="240"/>
                    <a:pt x="234" y="244"/>
                  </a:cubicBezTo>
                  <a:cubicBezTo>
                    <a:pt x="248" y="249"/>
                    <a:pt x="251" y="247"/>
                    <a:pt x="254" y="237"/>
                  </a:cubicBezTo>
                  <a:cubicBezTo>
                    <a:pt x="256" y="232"/>
                    <a:pt x="260" y="223"/>
                    <a:pt x="263" y="218"/>
                  </a:cubicBezTo>
                  <a:cubicBezTo>
                    <a:pt x="269" y="205"/>
                    <a:pt x="268" y="147"/>
                    <a:pt x="261" y="143"/>
                  </a:cubicBezTo>
                  <a:cubicBezTo>
                    <a:pt x="258" y="142"/>
                    <a:pt x="254" y="133"/>
                    <a:pt x="252" y="124"/>
                  </a:cubicBezTo>
                  <a:cubicBezTo>
                    <a:pt x="248" y="108"/>
                    <a:pt x="248" y="107"/>
                    <a:pt x="227" y="114"/>
                  </a:cubicBezTo>
                  <a:cubicBezTo>
                    <a:pt x="215" y="117"/>
                    <a:pt x="199" y="127"/>
                    <a:pt x="192" y="136"/>
                  </a:cubicBezTo>
                  <a:cubicBezTo>
                    <a:pt x="184" y="144"/>
                    <a:pt x="177" y="150"/>
                    <a:pt x="175" y="149"/>
                  </a:cubicBezTo>
                  <a:cubicBezTo>
                    <a:pt x="174" y="147"/>
                    <a:pt x="169" y="150"/>
                    <a:pt x="165" y="155"/>
                  </a:cubicBezTo>
                  <a:cubicBezTo>
                    <a:pt x="153" y="169"/>
                    <a:pt x="149" y="165"/>
                    <a:pt x="145" y="136"/>
                  </a:cubicBezTo>
                  <a:cubicBezTo>
                    <a:pt x="138" y="79"/>
                    <a:pt x="102" y="62"/>
                    <a:pt x="61" y="96"/>
                  </a:cubicBezTo>
                  <a:cubicBezTo>
                    <a:pt x="50" y="105"/>
                    <a:pt x="39" y="113"/>
                    <a:pt x="36" y="113"/>
                  </a:cubicBezTo>
                  <a:cubicBezTo>
                    <a:pt x="34" y="113"/>
                    <a:pt x="33" y="99"/>
                    <a:pt x="33" y="82"/>
                  </a:cubicBezTo>
                  <a:cubicBezTo>
                    <a:pt x="34" y="66"/>
                    <a:pt x="32" y="53"/>
                    <a:pt x="30" y="54"/>
                  </a:cubicBezTo>
                  <a:cubicBezTo>
                    <a:pt x="25" y="57"/>
                    <a:pt x="14" y="14"/>
                    <a:pt x="16" y="3"/>
                  </a:cubicBezTo>
                  <a:cubicBezTo>
                    <a:pt x="17" y="0"/>
                    <a:pt x="15" y="1"/>
                    <a:pt x="11" y="5"/>
                  </a:cubicBezTo>
                  <a:cubicBezTo>
                    <a:pt x="6" y="9"/>
                    <a:pt x="3" y="40"/>
                    <a:pt x="2" y="92"/>
                  </a:cubicBezTo>
                  <a:cubicBezTo>
                    <a:pt x="0" y="227"/>
                    <a:pt x="0" y="223"/>
                    <a:pt x="13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46"/>
            <p:cNvSpPr/>
            <p:nvPr>
              <p:custDataLst>
                <p:tags r:id="rId21"/>
              </p:custDataLst>
            </p:nvPr>
          </p:nvSpPr>
          <p:spPr bwMode="auto">
            <a:xfrm>
              <a:off x="2470778" y="5211464"/>
              <a:ext cx="388938" cy="552450"/>
            </a:xfrm>
            <a:custGeom>
              <a:avLst/>
              <a:gdLst>
                <a:gd name="T0" fmla="*/ 95 w 249"/>
                <a:gd name="T1" fmla="*/ 352 h 355"/>
                <a:gd name="T2" fmla="*/ 206 w 249"/>
                <a:gd name="T3" fmla="*/ 343 h 355"/>
                <a:gd name="T4" fmla="*/ 158 w 249"/>
                <a:gd name="T5" fmla="*/ 328 h 355"/>
                <a:gd name="T6" fmla="*/ 88 w 249"/>
                <a:gd name="T7" fmla="*/ 321 h 355"/>
                <a:gd name="T8" fmla="*/ 55 w 249"/>
                <a:gd name="T9" fmla="*/ 314 h 355"/>
                <a:gd name="T10" fmla="*/ 56 w 249"/>
                <a:gd name="T11" fmla="*/ 272 h 355"/>
                <a:gd name="T12" fmla="*/ 57 w 249"/>
                <a:gd name="T13" fmla="*/ 212 h 355"/>
                <a:gd name="T14" fmla="*/ 75 w 249"/>
                <a:gd name="T15" fmla="*/ 193 h 355"/>
                <a:gd name="T16" fmla="*/ 118 w 249"/>
                <a:gd name="T17" fmla="*/ 187 h 355"/>
                <a:gd name="T18" fmla="*/ 143 w 249"/>
                <a:gd name="T19" fmla="*/ 187 h 355"/>
                <a:gd name="T20" fmla="*/ 174 w 249"/>
                <a:gd name="T21" fmla="*/ 176 h 355"/>
                <a:gd name="T22" fmla="*/ 105 w 249"/>
                <a:gd name="T23" fmla="*/ 159 h 355"/>
                <a:gd name="T24" fmla="*/ 67 w 249"/>
                <a:gd name="T25" fmla="*/ 157 h 355"/>
                <a:gd name="T26" fmla="*/ 68 w 249"/>
                <a:gd name="T27" fmla="*/ 97 h 355"/>
                <a:gd name="T28" fmla="*/ 72 w 249"/>
                <a:gd name="T29" fmla="*/ 39 h 355"/>
                <a:gd name="T30" fmla="*/ 138 w 249"/>
                <a:gd name="T31" fmla="*/ 40 h 355"/>
                <a:gd name="T32" fmla="*/ 212 w 249"/>
                <a:gd name="T33" fmla="*/ 51 h 355"/>
                <a:gd name="T34" fmla="*/ 232 w 249"/>
                <a:gd name="T35" fmla="*/ 46 h 355"/>
                <a:gd name="T36" fmla="*/ 176 w 249"/>
                <a:gd name="T37" fmla="*/ 16 h 355"/>
                <a:gd name="T38" fmla="*/ 113 w 249"/>
                <a:gd name="T39" fmla="*/ 11 h 355"/>
                <a:gd name="T40" fmla="*/ 80 w 249"/>
                <a:gd name="T41" fmla="*/ 5 h 355"/>
                <a:gd name="T42" fmla="*/ 38 w 249"/>
                <a:gd name="T43" fmla="*/ 78 h 355"/>
                <a:gd name="T44" fmla="*/ 33 w 249"/>
                <a:gd name="T45" fmla="*/ 154 h 355"/>
                <a:gd name="T46" fmla="*/ 28 w 249"/>
                <a:gd name="T47" fmla="*/ 213 h 355"/>
                <a:gd name="T48" fmla="*/ 6 w 249"/>
                <a:gd name="T49" fmla="*/ 321 h 355"/>
                <a:gd name="T50" fmla="*/ 2 w 249"/>
                <a:gd name="T51" fmla="*/ 332 h 355"/>
                <a:gd name="T52" fmla="*/ 95 w 249"/>
                <a:gd name="T53" fmla="*/ 352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9" h="355">
                  <a:moveTo>
                    <a:pt x="95" y="352"/>
                  </a:moveTo>
                  <a:cubicBezTo>
                    <a:pt x="139" y="355"/>
                    <a:pt x="199" y="350"/>
                    <a:pt x="206" y="343"/>
                  </a:cubicBezTo>
                  <a:cubicBezTo>
                    <a:pt x="215" y="335"/>
                    <a:pt x="195" y="329"/>
                    <a:pt x="158" y="328"/>
                  </a:cubicBezTo>
                  <a:cubicBezTo>
                    <a:pt x="137" y="328"/>
                    <a:pt x="106" y="325"/>
                    <a:pt x="88" y="321"/>
                  </a:cubicBezTo>
                  <a:cubicBezTo>
                    <a:pt x="55" y="314"/>
                    <a:pt x="55" y="314"/>
                    <a:pt x="55" y="314"/>
                  </a:cubicBezTo>
                  <a:cubicBezTo>
                    <a:pt x="56" y="272"/>
                    <a:pt x="56" y="272"/>
                    <a:pt x="56" y="272"/>
                  </a:cubicBezTo>
                  <a:cubicBezTo>
                    <a:pt x="57" y="249"/>
                    <a:pt x="57" y="222"/>
                    <a:pt x="57" y="212"/>
                  </a:cubicBezTo>
                  <a:cubicBezTo>
                    <a:pt x="57" y="195"/>
                    <a:pt x="58" y="193"/>
                    <a:pt x="75" y="193"/>
                  </a:cubicBezTo>
                  <a:cubicBezTo>
                    <a:pt x="85" y="193"/>
                    <a:pt x="104" y="190"/>
                    <a:pt x="118" y="187"/>
                  </a:cubicBezTo>
                  <a:cubicBezTo>
                    <a:pt x="131" y="184"/>
                    <a:pt x="142" y="184"/>
                    <a:pt x="143" y="187"/>
                  </a:cubicBezTo>
                  <a:cubicBezTo>
                    <a:pt x="147" y="196"/>
                    <a:pt x="175" y="186"/>
                    <a:pt x="174" y="176"/>
                  </a:cubicBezTo>
                  <a:cubicBezTo>
                    <a:pt x="174" y="164"/>
                    <a:pt x="158" y="160"/>
                    <a:pt x="105" y="159"/>
                  </a:cubicBezTo>
                  <a:cubicBezTo>
                    <a:pt x="86" y="159"/>
                    <a:pt x="68" y="158"/>
                    <a:pt x="67" y="157"/>
                  </a:cubicBezTo>
                  <a:cubicBezTo>
                    <a:pt x="66" y="156"/>
                    <a:pt x="66" y="129"/>
                    <a:pt x="68" y="97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91" y="41"/>
                    <a:pt x="205" y="43"/>
                    <a:pt x="212" y="51"/>
                  </a:cubicBezTo>
                  <a:cubicBezTo>
                    <a:pt x="219" y="59"/>
                    <a:pt x="221" y="59"/>
                    <a:pt x="232" y="46"/>
                  </a:cubicBezTo>
                  <a:cubicBezTo>
                    <a:pt x="249" y="26"/>
                    <a:pt x="237" y="19"/>
                    <a:pt x="176" y="16"/>
                  </a:cubicBezTo>
                  <a:cubicBezTo>
                    <a:pt x="148" y="14"/>
                    <a:pt x="119" y="12"/>
                    <a:pt x="113" y="11"/>
                  </a:cubicBezTo>
                  <a:cubicBezTo>
                    <a:pt x="107" y="10"/>
                    <a:pt x="92" y="7"/>
                    <a:pt x="80" y="5"/>
                  </a:cubicBezTo>
                  <a:cubicBezTo>
                    <a:pt x="47" y="0"/>
                    <a:pt x="40" y="11"/>
                    <a:pt x="38" y="78"/>
                  </a:cubicBezTo>
                  <a:cubicBezTo>
                    <a:pt x="37" y="109"/>
                    <a:pt x="35" y="143"/>
                    <a:pt x="33" y="154"/>
                  </a:cubicBezTo>
                  <a:cubicBezTo>
                    <a:pt x="32" y="165"/>
                    <a:pt x="30" y="192"/>
                    <a:pt x="28" y="213"/>
                  </a:cubicBezTo>
                  <a:cubicBezTo>
                    <a:pt x="24" y="273"/>
                    <a:pt x="15" y="318"/>
                    <a:pt x="6" y="321"/>
                  </a:cubicBezTo>
                  <a:cubicBezTo>
                    <a:pt x="2" y="323"/>
                    <a:pt x="0" y="328"/>
                    <a:pt x="2" y="332"/>
                  </a:cubicBezTo>
                  <a:cubicBezTo>
                    <a:pt x="5" y="340"/>
                    <a:pt x="49" y="350"/>
                    <a:pt x="95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7"/>
            <p:cNvSpPr/>
            <p:nvPr>
              <p:custDataLst>
                <p:tags r:id="rId22"/>
              </p:custDataLst>
            </p:nvPr>
          </p:nvSpPr>
          <p:spPr bwMode="auto">
            <a:xfrm>
              <a:off x="2859715" y="5557539"/>
              <a:ext cx="277813" cy="46038"/>
            </a:xfrm>
            <a:custGeom>
              <a:avLst/>
              <a:gdLst>
                <a:gd name="T0" fmla="*/ 24 w 179"/>
                <a:gd name="T1" fmla="*/ 27 h 30"/>
                <a:gd name="T2" fmla="*/ 68 w 179"/>
                <a:gd name="T3" fmla="*/ 29 h 30"/>
                <a:gd name="T4" fmla="*/ 139 w 179"/>
                <a:gd name="T5" fmla="*/ 26 h 30"/>
                <a:gd name="T6" fmla="*/ 179 w 179"/>
                <a:gd name="T7" fmla="*/ 13 h 30"/>
                <a:gd name="T8" fmla="*/ 100 w 179"/>
                <a:gd name="T9" fmla="*/ 2 h 30"/>
                <a:gd name="T10" fmla="*/ 13 w 179"/>
                <a:gd name="T11" fmla="*/ 6 h 30"/>
                <a:gd name="T12" fmla="*/ 24 w 179"/>
                <a:gd name="T13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30">
                  <a:moveTo>
                    <a:pt x="24" y="27"/>
                  </a:moveTo>
                  <a:cubicBezTo>
                    <a:pt x="32" y="30"/>
                    <a:pt x="52" y="30"/>
                    <a:pt x="68" y="29"/>
                  </a:cubicBezTo>
                  <a:cubicBezTo>
                    <a:pt x="85" y="27"/>
                    <a:pt x="116" y="26"/>
                    <a:pt x="139" y="26"/>
                  </a:cubicBezTo>
                  <a:cubicBezTo>
                    <a:pt x="177" y="26"/>
                    <a:pt x="179" y="25"/>
                    <a:pt x="179" y="13"/>
                  </a:cubicBezTo>
                  <a:cubicBezTo>
                    <a:pt x="179" y="0"/>
                    <a:pt x="178" y="0"/>
                    <a:pt x="100" y="2"/>
                  </a:cubicBezTo>
                  <a:cubicBezTo>
                    <a:pt x="57" y="2"/>
                    <a:pt x="17" y="5"/>
                    <a:pt x="13" y="6"/>
                  </a:cubicBezTo>
                  <a:cubicBezTo>
                    <a:pt x="0" y="11"/>
                    <a:pt x="6" y="23"/>
                    <a:pt x="2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8"/>
            <p:cNvSpPr/>
            <p:nvPr>
              <p:custDataLst>
                <p:tags r:id="rId23"/>
              </p:custDataLst>
            </p:nvPr>
          </p:nvSpPr>
          <p:spPr bwMode="auto">
            <a:xfrm>
              <a:off x="4120190" y="5292426"/>
              <a:ext cx="298450" cy="303213"/>
            </a:xfrm>
            <a:custGeom>
              <a:avLst/>
              <a:gdLst>
                <a:gd name="T0" fmla="*/ 12 w 192"/>
                <a:gd name="T1" fmla="*/ 78 h 195"/>
                <a:gd name="T2" fmla="*/ 30 w 192"/>
                <a:gd name="T3" fmla="*/ 51 h 195"/>
                <a:gd name="T4" fmla="*/ 64 w 192"/>
                <a:gd name="T5" fmla="*/ 23 h 195"/>
                <a:gd name="T6" fmla="*/ 108 w 192"/>
                <a:gd name="T7" fmla="*/ 43 h 195"/>
                <a:gd name="T8" fmla="*/ 127 w 192"/>
                <a:gd name="T9" fmla="*/ 89 h 195"/>
                <a:gd name="T10" fmla="*/ 64 w 192"/>
                <a:gd name="T11" fmla="*/ 164 h 195"/>
                <a:gd name="T12" fmla="*/ 49 w 192"/>
                <a:gd name="T13" fmla="*/ 184 h 195"/>
                <a:gd name="T14" fmla="*/ 91 w 192"/>
                <a:gd name="T15" fmla="*/ 192 h 195"/>
                <a:gd name="T16" fmla="*/ 183 w 192"/>
                <a:gd name="T17" fmla="*/ 180 h 195"/>
                <a:gd name="T18" fmla="*/ 155 w 192"/>
                <a:gd name="T19" fmla="*/ 163 h 195"/>
                <a:gd name="T20" fmla="*/ 123 w 192"/>
                <a:gd name="T21" fmla="*/ 164 h 195"/>
                <a:gd name="T22" fmla="*/ 121 w 192"/>
                <a:gd name="T23" fmla="*/ 146 h 195"/>
                <a:gd name="T24" fmla="*/ 153 w 192"/>
                <a:gd name="T25" fmla="*/ 91 h 195"/>
                <a:gd name="T26" fmla="*/ 78 w 192"/>
                <a:gd name="T27" fmla="*/ 0 h 195"/>
                <a:gd name="T28" fmla="*/ 9 w 192"/>
                <a:gd name="T29" fmla="*/ 26 h 195"/>
                <a:gd name="T30" fmla="*/ 12 w 192"/>
                <a:gd name="T31" fmla="*/ 7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195">
                  <a:moveTo>
                    <a:pt x="12" y="78"/>
                  </a:moveTo>
                  <a:cubicBezTo>
                    <a:pt x="15" y="79"/>
                    <a:pt x="23" y="67"/>
                    <a:pt x="30" y="51"/>
                  </a:cubicBezTo>
                  <a:cubicBezTo>
                    <a:pt x="42" y="24"/>
                    <a:pt x="43" y="23"/>
                    <a:pt x="64" y="23"/>
                  </a:cubicBezTo>
                  <a:cubicBezTo>
                    <a:pt x="82" y="23"/>
                    <a:pt x="91" y="27"/>
                    <a:pt x="108" y="43"/>
                  </a:cubicBezTo>
                  <a:cubicBezTo>
                    <a:pt x="127" y="62"/>
                    <a:pt x="129" y="66"/>
                    <a:pt x="127" y="89"/>
                  </a:cubicBezTo>
                  <a:cubicBezTo>
                    <a:pt x="125" y="114"/>
                    <a:pt x="114" y="126"/>
                    <a:pt x="64" y="164"/>
                  </a:cubicBezTo>
                  <a:cubicBezTo>
                    <a:pt x="53" y="172"/>
                    <a:pt x="46" y="181"/>
                    <a:pt x="49" y="184"/>
                  </a:cubicBezTo>
                  <a:cubicBezTo>
                    <a:pt x="52" y="187"/>
                    <a:pt x="71" y="190"/>
                    <a:pt x="91" y="192"/>
                  </a:cubicBezTo>
                  <a:cubicBezTo>
                    <a:pt x="141" y="195"/>
                    <a:pt x="175" y="191"/>
                    <a:pt x="183" y="180"/>
                  </a:cubicBezTo>
                  <a:cubicBezTo>
                    <a:pt x="192" y="168"/>
                    <a:pt x="182" y="162"/>
                    <a:pt x="155" y="163"/>
                  </a:cubicBezTo>
                  <a:cubicBezTo>
                    <a:pt x="143" y="164"/>
                    <a:pt x="129" y="164"/>
                    <a:pt x="123" y="164"/>
                  </a:cubicBezTo>
                  <a:cubicBezTo>
                    <a:pt x="110" y="163"/>
                    <a:pt x="108" y="146"/>
                    <a:pt x="121" y="146"/>
                  </a:cubicBezTo>
                  <a:cubicBezTo>
                    <a:pt x="134" y="146"/>
                    <a:pt x="153" y="113"/>
                    <a:pt x="153" y="91"/>
                  </a:cubicBezTo>
                  <a:cubicBezTo>
                    <a:pt x="152" y="49"/>
                    <a:pt x="112" y="0"/>
                    <a:pt x="78" y="0"/>
                  </a:cubicBezTo>
                  <a:cubicBezTo>
                    <a:pt x="53" y="0"/>
                    <a:pt x="18" y="14"/>
                    <a:pt x="9" y="26"/>
                  </a:cubicBezTo>
                  <a:cubicBezTo>
                    <a:pt x="0" y="40"/>
                    <a:pt x="2" y="74"/>
                    <a:pt x="12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9"/>
            <p:cNvSpPr/>
            <p:nvPr>
              <p:custDataLst>
                <p:tags r:id="rId24"/>
              </p:custDataLst>
            </p:nvPr>
          </p:nvSpPr>
          <p:spPr bwMode="auto">
            <a:xfrm>
              <a:off x="2872415" y="5424189"/>
              <a:ext cx="338138" cy="88900"/>
            </a:xfrm>
            <a:custGeom>
              <a:avLst/>
              <a:gdLst>
                <a:gd name="T0" fmla="*/ 71 w 217"/>
                <a:gd name="T1" fmla="*/ 32 h 57"/>
                <a:gd name="T2" fmla="*/ 138 w 217"/>
                <a:gd name="T3" fmla="*/ 43 h 57"/>
                <a:gd name="T4" fmla="*/ 217 w 217"/>
                <a:gd name="T5" fmla="*/ 49 h 57"/>
                <a:gd name="T6" fmla="*/ 206 w 217"/>
                <a:gd name="T7" fmla="*/ 40 h 57"/>
                <a:gd name="T8" fmla="*/ 177 w 217"/>
                <a:gd name="T9" fmla="*/ 28 h 57"/>
                <a:gd name="T10" fmla="*/ 39 w 217"/>
                <a:gd name="T11" fmla="*/ 4 h 57"/>
                <a:gd name="T12" fmla="*/ 71 w 217"/>
                <a:gd name="T13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57">
                  <a:moveTo>
                    <a:pt x="71" y="32"/>
                  </a:moveTo>
                  <a:cubicBezTo>
                    <a:pt x="83" y="32"/>
                    <a:pt x="114" y="37"/>
                    <a:pt x="138" y="43"/>
                  </a:cubicBezTo>
                  <a:cubicBezTo>
                    <a:pt x="188" y="54"/>
                    <a:pt x="217" y="57"/>
                    <a:pt x="217" y="49"/>
                  </a:cubicBezTo>
                  <a:cubicBezTo>
                    <a:pt x="217" y="46"/>
                    <a:pt x="212" y="42"/>
                    <a:pt x="206" y="40"/>
                  </a:cubicBezTo>
                  <a:cubicBezTo>
                    <a:pt x="200" y="39"/>
                    <a:pt x="187" y="33"/>
                    <a:pt x="177" y="28"/>
                  </a:cubicBezTo>
                  <a:cubicBezTo>
                    <a:pt x="153" y="15"/>
                    <a:pt x="61" y="0"/>
                    <a:pt x="39" y="4"/>
                  </a:cubicBezTo>
                  <a:cubicBezTo>
                    <a:pt x="0" y="12"/>
                    <a:pt x="24" y="32"/>
                    <a:pt x="7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>
            <p:custDataLst>
              <p:tags r:id="rId25"/>
            </p:custDataLst>
          </p:nvPr>
        </p:nvGrpSpPr>
        <p:grpSpPr>
          <a:xfrm rot="20700000">
            <a:off x="4056979" y="1405016"/>
            <a:ext cx="759612" cy="1176164"/>
            <a:chOff x="2174731" y="3038766"/>
            <a:chExt cx="560388" cy="892175"/>
          </a:xfrm>
          <a:solidFill>
            <a:schemeClr val="accent1"/>
          </a:solidFill>
        </p:grpSpPr>
        <p:sp>
          <p:nvSpPr>
            <p:cNvPr id="35" name="Freeform 135"/>
            <p:cNvSpPr/>
            <p:nvPr>
              <p:custDataLst>
                <p:tags r:id="rId26"/>
              </p:custDataLst>
            </p:nvPr>
          </p:nvSpPr>
          <p:spPr bwMode="auto">
            <a:xfrm>
              <a:off x="2200131" y="3038766"/>
              <a:ext cx="77788" cy="138113"/>
            </a:xfrm>
            <a:custGeom>
              <a:avLst/>
              <a:gdLst>
                <a:gd name="T0" fmla="*/ 36 w 39"/>
                <a:gd name="T1" fmla="*/ 40 h 69"/>
                <a:gd name="T2" fmla="*/ 31 w 39"/>
                <a:gd name="T3" fmla="*/ 34 h 69"/>
                <a:gd name="T4" fmla="*/ 36 w 39"/>
                <a:gd name="T5" fmla="*/ 19 h 69"/>
                <a:gd name="T6" fmla="*/ 37 w 39"/>
                <a:gd name="T7" fmla="*/ 13 h 69"/>
                <a:gd name="T8" fmla="*/ 29 w 39"/>
                <a:gd name="T9" fmla="*/ 4 h 69"/>
                <a:gd name="T10" fmla="*/ 13 w 39"/>
                <a:gd name="T11" fmla="*/ 13 h 69"/>
                <a:gd name="T12" fmla="*/ 21 w 39"/>
                <a:gd name="T13" fmla="*/ 15 h 69"/>
                <a:gd name="T14" fmla="*/ 28 w 39"/>
                <a:gd name="T15" fmla="*/ 15 h 69"/>
                <a:gd name="T16" fmla="*/ 26 w 39"/>
                <a:gd name="T17" fmla="*/ 23 h 69"/>
                <a:gd name="T18" fmla="*/ 23 w 39"/>
                <a:gd name="T19" fmla="*/ 29 h 69"/>
                <a:gd name="T20" fmla="*/ 22 w 39"/>
                <a:gd name="T21" fmla="*/ 31 h 69"/>
                <a:gd name="T22" fmla="*/ 22 w 39"/>
                <a:gd name="T23" fmla="*/ 31 h 69"/>
                <a:gd name="T24" fmla="*/ 22 w 39"/>
                <a:gd name="T25" fmla="*/ 31 h 69"/>
                <a:gd name="T26" fmla="*/ 19 w 39"/>
                <a:gd name="T27" fmla="*/ 39 h 69"/>
                <a:gd name="T28" fmla="*/ 25 w 39"/>
                <a:gd name="T29" fmla="*/ 40 h 69"/>
                <a:gd name="T30" fmla="*/ 25 w 39"/>
                <a:gd name="T31" fmla="*/ 57 h 69"/>
                <a:gd name="T32" fmla="*/ 15 w 39"/>
                <a:gd name="T33" fmla="*/ 55 h 69"/>
                <a:gd name="T34" fmla="*/ 5 w 39"/>
                <a:gd name="T35" fmla="*/ 51 h 69"/>
                <a:gd name="T36" fmla="*/ 3 w 39"/>
                <a:gd name="T37" fmla="*/ 58 h 69"/>
                <a:gd name="T38" fmla="*/ 18 w 39"/>
                <a:gd name="T39" fmla="*/ 68 h 69"/>
                <a:gd name="T40" fmla="*/ 34 w 39"/>
                <a:gd name="T41" fmla="*/ 60 h 69"/>
                <a:gd name="T42" fmla="*/ 36 w 39"/>
                <a:gd name="T43" fmla="*/ 4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69">
                  <a:moveTo>
                    <a:pt x="36" y="40"/>
                  </a:moveTo>
                  <a:cubicBezTo>
                    <a:pt x="35" y="37"/>
                    <a:pt x="33" y="35"/>
                    <a:pt x="31" y="34"/>
                  </a:cubicBezTo>
                  <a:cubicBezTo>
                    <a:pt x="34" y="29"/>
                    <a:pt x="35" y="22"/>
                    <a:pt x="36" y="19"/>
                  </a:cubicBezTo>
                  <a:cubicBezTo>
                    <a:pt x="36" y="17"/>
                    <a:pt x="37" y="15"/>
                    <a:pt x="37" y="13"/>
                  </a:cubicBezTo>
                  <a:cubicBezTo>
                    <a:pt x="36" y="9"/>
                    <a:pt x="33" y="6"/>
                    <a:pt x="29" y="4"/>
                  </a:cubicBezTo>
                  <a:cubicBezTo>
                    <a:pt x="22" y="0"/>
                    <a:pt x="15" y="6"/>
                    <a:pt x="13" y="13"/>
                  </a:cubicBezTo>
                  <a:cubicBezTo>
                    <a:pt x="11" y="18"/>
                    <a:pt x="19" y="21"/>
                    <a:pt x="21" y="15"/>
                  </a:cubicBezTo>
                  <a:cubicBezTo>
                    <a:pt x="23" y="11"/>
                    <a:pt x="26" y="12"/>
                    <a:pt x="28" y="15"/>
                  </a:cubicBezTo>
                  <a:cubicBezTo>
                    <a:pt x="27" y="17"/>
                    <a:pt x="26" y="20"/>
                    <a:pt x="26" y="23"/>
                  </a:cubicBezTo>
                  <a:cubicBezTo>
                    <a:pt x="25" y="25"/>
                    <a:pt x="24" y="27"/>
                    <a:pt x="23" y="29"/>
                  </a:cubicBezTo>
                  <a:cubicBezTo>
                    <a:pt x="23" y="30"/>
                    <a:pt x="23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18" y="31"/>
                    <a:pt x="15" y="37"/>
                    <a:pt x="19" y="39"/>
                  </a:cubicBezTo>
                  <a:cubicBezTo>
                    <a:pt x="21" y="41"/>
                    <a:pt x="23" y="41"/>
                    <a:pt x="25" y="40"/>
                  </a:cubicBezTo>
                  <a:cubicBezTo>
                    <a:pt x="31" y="42"/>
                    <a:pt x="27" y="53"/>
                    <a:pt x="25" y="57"/>
                  </a:cubicBezTo>
                  <a:cubicBezTo>
                    <a:pt x="23" y="61"/>
                    <a:pt x="17" y="57"/>
                    <a:pt x="15" y="55"/>
                  </a:cubicBezTo>
                  <a:cubicBezTo>
                    <a:pt x="12" y="53"/>
                    <a:pt x="9" y="51"/>
                    <a:pt x="5" y="51"/>
                  </a:cubicBezTo>
                  <a:cubicBezTo>
                    <a:pt x="1" y="51"/>
                    <a:pt x="0" y="56"/>
                    <a:pt x="3" y="58"/>
                  </a:cubicBezTo>
                  <a:cubicBezTo>
                    <a:pt x="8" y="62"/>
                    <a:pt x="13" y="66"/>
                    <a:pt x="18" y="68"/>
                  </a:cubicBezTo>
                  <a:cubicBezTo>
                    <a:pt x="25" y="69"/>
                    <a:pt x="31" y="66"/>
                    <a:pt x="34" y="60"/>
                  </a:cubicBezTo>
                  <a:cubicBezTo>
                    <a:pt x="36" y="54"/>
                    <a:pt x="39" y="46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36"/>
            <p:cNvSpPr/>
            <p:nvPr>
              <p:custDataLst>
                <p:tags r:id="rId27"/>
              </p:custDataLst>
            </p:nvPr>
          </p:nvSpPr>
          <p:spPr bwMode="auto">
            <a:xfrm>
              <a:off x="2285856" y="3118141"/>
              <a:ext cx="95250" cy="84138"/>
            </a:xfrm>
            <a:custGeom>
              <a:avLst/>
              <a:gdLst>
                <a:gd name="T0" fmla="*/ 42 w 47"/>
                <a:gd name="T1" fmla="*/ 34 h 42"/>
                <a:gd name="T2" fmla="*/ 35 w 47"/>
                <a:gd name="T3" fmla="*/ 22 h 42"/>
                <a:gd name="T4" fmla="*/ 33 w 47"/>
                <a:gd name="T5" fmla="*/ 19 h 42"/>
                <a:gd name="T6" fmla="*/ 35 w 47"/>
                <a:gd name="T7" fmla="*/ 17 h 42"/>
                <a:gd name="T8" fmla="*/ 40 w 47"/>
                <a:gd name="T9" fmla="*/ 13 h 42"/>
                <a:gd name="T10" fmla="*/ 44 w 47"/>
                <a:gd name="T11" fmla="*/ 13 h 42"/>
                <a:gd name="T12" fmla="*/ 46 w 47"/>
                <a:gd name="T13" fmla="*/ 10 h 42"/>
                <a:gd name="T14" fmla="*/ 45 w 47"/>
                <a:gd name="T15" fmla="*/ 5 h 42"/>
                <a:gd name="T16" fmla="*/ 27 w 47"/>
                <a:gd name="T17" fmla="*/ 12 h 42"/>
                <a:gd name="T18" fmla="*/ 26 w 47"/>
                <a:gd name="T19" fmla="*/ 11 h 42"/>
                <a:gd name="T20" fmla="*/ 7 w 47"/>
                <a:gd name="T21" fmla="*/ 0 h 42"/>
                <a:gd name="T22" fmla="*/ 5 w 47"/>
                <a:gd name="T23" fmla="*/ 7 h 42"/>
                <a:gd name="T24" fmla="*/ 18 w 47"/>
                <a:gd name="T25" fmla="*/ 18 h 42"/>
                <a:gd name="T26" fmla="*/ 11 w 47"/>
                <a:gd name="T27" fmla="*/ 25 h 42"/>
                <a:gd name="T28" fmla="*/ 0 w 47"/>
                <a:gd name="T29" fmla="*/ 38 h 42"/>
                <a:gd name="T30" fmla="*/ 3 w 47"/>
                <a:gd name="T31" fmla="*/ 41 h 42"/>
                <a:gd name="T32" fmla="*/ 14 w 47"/>
                <a:gd name="T33" fmla="*/ 36 h 42"/>
                <a:gd name="T34" fmla="*/ 25 w 47"/>
                <a:gd name="T35" fmla="*/ 26 h 42"/>
                <a:gd name="T36" fmla="*/ 27 w 47"/>
                <a:gd name="T37" fmla="*/ 29 h 42"/>
                <a:gd name="T38" fmla="*/ 35 w 47"/>
                <a:gd name="T39" fmla="*/ 39 h 42"/>
                <a:gd name="T40" fmla="*/ 42 w 47"/>
                <a:gd name="T41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42">
                  <a:moveTo>
                    <a:pt x="42" y="34"/>
                  </a:moveTo>
                  <a:cubicBezTo>
                    <a:pt x="41" y="29"/>
                    <a:pt x="38" y="25"/>
                    <a:pt x="35" y="22"/>
                  </a:cubicBezTo>
                  <a:cubicBezTo>
                    <a:pt x="34" y="21"/>
                    <a:pt x="33" y="20"/>
                    <a:pt x="33" y="19"/>
                  </a:cubicBezTo>
                  <a:cubicBezTo>
                    <a:pt x="33" y="18"/>
                    <a:pt x="34" y="18"/>
                    <a:pt x="35" y="17"/>
                  </a:cubicBezTo>
                  <a:cubicBezTo>
                    <a:pt x="36" y="16"/>
                    <a:pt x="38" y="15"/>
                    <a:pt x="40" y="13"/>
                  </a:cubicBezTo>
                  <a:cubicBezTo>
                    <a:pt x="41" y="15"/>
                    <a:pt x="44" y="15"/>
                    <a:pt x="44" y="13"/>
                  </a:cubicBezTo>
                  <a:cubicBezTo>
                    <a:pt x="45" y="12"/>
                    <a:pt x="45" y="11"/>
                    <a:pt x="46" y="10"/>
                  </a:cubicBezTo>
                  <a:cubicBezTo>
                    <a:pt x="47" y="8"/>
                    <a:pt x="46" y="6"/>
                    <a:pt x="45" y="5"/>
                  </a:cubicBezTo>
                  <a:cubicBezTo>
                    <a:pt x="39" y="2"/>
                    <a:pt x="32" y="8"/>
                    <a:pt x="27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1" y="5"/>
                    <a:pt x="15" y="1"/>
                    <a:pt x="7" y="0"/>
                  </a:cubicBezTo>
                  <a:cubicBezTo>
                    <a:pt x="3" y="0"/>
                    <a:pt x="2" y="6"/>
                    <a:pt x="5" y="7"/>
                  </a:cubicBezTo>
                  <a:cubicBezTo>
                    <a:pt x="10" y="10"/>
                    <a:pt x="14" y="13"/>
                    <a:pt x="18" y="18"/>
                  </a:cubicBezTo>
                  <a:cubicBezTo>
                    <a:pt x="16" y="20"/>
                    <a:pt x="13" y="23"/>
                    <a:pt x="11" y="25"/>
                  </a:cubicBezTo>
                  <a:cubicBezTo>
                    <a:pt x="7" y="29"/>
                    <a:pt x="1" y="33"/>
                    <a:pt x="0" y="38"/>
                  </a:cubicBezTo>
                  <a:cubicBezTo>
                    <a:pt x="0" y="40"/>
                    <a:pt x="1" y="41"/>
                    <a:pt x="3" y="41"/>
                  </a:cubicBezTo>
                  <a:cubicBezTo>
                    <a:pt x="7" y="42"/>
                    <a:pt x="10" y="39"/>
                    <a:pt x="14" y="36"/>
                  </a:cubicBezTo>
                  <a:cubicBezTo>
                    <a:pt x="18" y="33"/>
                    <a:pt x="21" y="29"/>
                    <a:pt x="25" y="26"/>
                  </a:cubicBezTo>
                  <a:cubicBezTo>
                    <a:pt x="26" y="27"/>
                    <a:pt x="27" y="28"/>
                    <a:pt x="27" y="29"/>
                  </a:cubicBezTo>
                  <a:cubicBezTo>
                    <a:pt x="30" y="33"/>
                    <a:pt x="32" y="36"/>
                    <a:pt x="35" y="39"/>
                  </a:cubicBezTo>
                  <a:cubicBezTo>
                    <a:pt x="38" y="42"/>
                    <a:pt x="42" y="38"/>
                    <a:pt x="4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37"/>
            <p:cNvSpPr/>
            <p:nvPr>
              <p:custDataLst>
                <p:tags r:id="rId28"/>
              </p:custDataLst>
            </p:nvPr>
          </p:nvSpPr>
          <p:spPr bwMode="auto">
            <a:xfrm>
              <a:off x="2396981" y="3065753"/>
              <a:ext cx="55563" cy="165100"/>
            </a:xfrm>
            <a:custGeom>
              <a:avLst/>
              <a:gdLst>
                <a:gd name="T0" fmla="*/ 17 w 28"/>
                <a:gd name="T1" fmla="*/ 66 h 82"/>
                <a:gd name="T2" fmla="*/ 18 w 28"/>
                <a:gd name="T3" fmla="*/ 45 h 82"/>
                <a:gd name="T4" fmla="*/ 23 w 28"/>
                <a:gd name="T5" fmla="*/ 26 h 82"/>
                <a:gd name="T6" fmla="*/ 28 w 28"/>
                <a:gd name="T7" fmla="*/ 5 h 82"/>
                <a:gd name="T8" fmla="*/ 23 w 28"/>
                <a:gd name="T9" fmla="*/ 0 h 82"/>
                <a:gd name="T10" fmla="*/ 12 w 28"/>
                <a:gd name="T11" fmla="*/ 9 h 82"/>
                <a:gd name="T12" fmla="*/ 8 w 28"/>
                <a:gd name="T13" fmla="*/ 16 h 82"/>
                <a:gd name="T14" fmla="*/ 4 w 28"/>
                <a:gd name="T15" fmla="*/ 23 h 82"/>
                <a:gd name="T16" fmla="*/ 8 w 28"/>
                <a:gd name="T17" fmla="*/ 30 h 82"/>
                <a:gd name="T18" fmla="*/ 14 w 28"/>
                <a:gd name="T19" fmla="*/ 22 h 82"/>
                <a:gd name="T20" fmla="*/ 14 w 28"/>
                <a:gd name="T21" fmla="*/ 23 h 82"/>
                <a:gd name="T22" fmla="*/ 9 w 28"/>
                <a:gd name="T23" fmla="*/ 44 h 82"/>
                <a:gd name="T24" fmla="*/ 7 w 28"/>
                <a:gd name="T25" fmla="*/ 64 h 82"/>
                <a:gd name="T26" fmla="*/ 7 w 28"/>
                <a:gd name="T27" fmla="*/ 73 h 82"/>
                <a:gd name="T28" fmla="*/ 10 w 28"/>
                <a:gd name="T29" fmla="*/ 81 h 82"/>
                <a:gd name="T30" fmla="*/ 15 w 28"/>
                <a:gd name="T31" fmla="*/ 81 h 82"/>
                <a:gd name="T32" fmla="*/ 17 w 28"/>
                <a:gd name="T33" fmla="*/ 6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82">
                  <a:moveTo>
                    <a:pt x="17" y="66"/>
                  </a:moveTo>
                  <a:cubicBezTo>
                    <a:pt x="18" y="59"/>
                    <a:pt x="17" y="52"/>
                    <a:pt x="18" y="45"/>
                  </a:cubicBezTo>
                  <a:cubicBezTo>
                    <a:pt x="20" y="39"/>
                    <a:pt x="21" y="32"/>
                    <a:pt x="23" y="26"/>
                  </a:cubicBezTo>
                  <a:cubicBezTo>
                    <a:pt x="25" y="19"/>
                    <a:pt x="27" y="12"/>
                    <a:pt x="28" y="5"/>
                  </a:cubicBezTo>
                  <a:cubicBezTo>
                    <a:pt x="28" y="2"/>
                    <a:pt x="25" y="0"/>
                    <a:pt x="23" y="0"/>
                  </a:cubicBezTo>
                  <a:cubicBezTo>
                    <a:pt x="18" y="0"/>
                    <a:pt x="14" y="5"/>
                    <a:pt x="12" y="9"/>
                  </a:cubicBezTo>
                  <a:cubicBezTo>
                    <a:pt x="11" y="11"/>
                    <a:pt x="9" y="14"/>
                    <a:pt x="8" y="16"/>
                  </a:cubicBezTo>
                  <a:cubicBezTo>
                    <a:pt x="7" y="18"/>
                    <a:pt x="6" y="21"/>
                    <a:pt x="4" y="23"/>
                  </a:cubicBezTo>
                  <a:cubicBezTo>
                    <a:pt x="0" y="25"/>
                    <a:pt x="3" y="32"/>
                    <a:pt x="8" y="30"/>
                  </a:cubicBezTo>
                  <a:cubicBezTo>
                    <a:pt x="10" y="28"/>
                    <a:pt x="12" y="25"/>
                    <a:pt x="14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2" y="30"/>
                    <a:pt x="10" y="37"/>
                    <a:pt x="9" y="44"/>
                  </a:cubicBezTo>
                  <a:cubicBezTo>
                    <a:pt x="7" y="51"/>
                    <a:pt x="8" y="58"/>
                    <a:pt x="7" y="64"/>
                  </a:cubicBezTo>
                  <a:cubicBezTo>
                    <a:pt x="6" y="68"/>
                    <a:pt x="7" y="70"/>
                    <a:pt x="7" y="73"/>
                  </a:cubicBezTo>
                  <a:cubicBezTo>
                    <a:pt x="7" y="76"/>
                    <a:pt x="8" y="79"/>
                    <a:pt x="10" y="81"/>
                  </a:cubicBezTo>
                  <a:cubicBezTo>
                    <a:pt x="11" y="82"/>
                    <a:pt x="14" y="82"/>
                    <a:pt x="15" y="81"/>
                  </a:cubicBezTo>
                  <a:cubicBezTo>
                    <a:pt x="18" y="76"/>
                    <a:pt x="16" y="71"/>
                    <a:pt x="17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38"/>
            <p:cNvSpPr/>
            <p:nvPr>
              <p:custDataLst>
                <p:tags r:id="rId29"/>
              </p:custDataLst>
            </p:nvPr>
          </p:nvSpPr>
          <p:spPr bwMode="auto">
            <a:xfrm>
              <a:off x="2181081" y="3230853"/>
              <a:ext cx="85725" cy="119063"/>
            </a:xfrm>
            <a:custGeom>
              <a:avLst/>
              <a:gdLst>
                <a:gd name="T0" fmla="*/ 40 w 43"/>
                <a:gd name="T1" fmla="*/ 35 h 60"/>
                <a:gd name="T2" fmla="*/ 25 w 43"/>
                <a:gd name="T3" fmla="*/ 28 h 60"/>
                <a:gd name="T4" fmla="*/ 29 w 43"/>
                <a:gd name="T5" fmla="*/ 15 h 60"/>
                <a:gd name="T6" fmla="*/ 20 w 43"/>
                <a:gd name="T7" fmla="*/ 3 h 60"/>
                <a:gd name="T8" fmla="*/ 5 w 43"/>
                <a:gd name="T9" fmla="*/ 5 h 60"/>
                <a:gd name="T10" fmla="*/ 1 w 43"/>
                <a:gd name="T11" fmla="*/ 20 h 60"/>
                <a:gd name="T12" fmla="*/ 3 w 43"/>
                <a:gd name="T13" fmla="*/ 23 h 60"/>
                <a:gd name="T14" fmla="*/ 5 w 43"/>
                <a:gd name="T15" fmla="*/ 24 h 60"/>
                <a:gd name="T16" fmla="*/ 8 w 43"/>
                <a:gd name="T17" fmla="*/ 18 h 60"/>
                <a:gd name="T18" fmla="*/ 14 w 43"/>
                <a:gd name="T19" fmla="*/ 10 h 60"/>
                <a:gd name="T20" fmla="*/ 21 w 43"/>
                <a:gd name="T21" fmla="*/ 14 h 60"/>
                <a:gd name="T22" fmla="*/ 14 w 43"/>
                <a:gd name="T23" fmla="*/ 28 h 60"/>
                <a:gd name="T24" fmla="*/ 17 w 43"/>
                <a:gd name="T25" fmla="*/ 37 h 60"/>
                <a:gd name="T26" fmla="*/ 31 w 43"/>
                <a:gd name="T27" fmla="*/ 39 h 60"/>
                <a:gd name="T28" fmla="*/ 28 w 43"/>
                <a:gd name="T29" fmla="*/ 47 h 60"/>
                <a:gd name="T30" fmla="*/ 18 w 43"/>
                <a:gd name="T31" fmla="*/ 50 h 60"/>
                <a:gd name="T32" fmla="*/ 11 w 43"/>
                <a:gd name="T33" fmla="*/ 50 h 60"/>
                <a:gd name="T34" fmla="*/ 11 w 43"/>
                <a:gd name="T35" fmla="*/ 49 h 60"/>
                <a:gd name="T36" fmla="*/ 6 w 43"/>
                <a:gd name="T37" fmla="*/ 48 h 60"/>
                <a:gd name="T38" fmla="*/ 4 w 43"/>
                <a:gd name="T39" fmla="*/ 51 h 60"/>
                <a:gd name="T40" fmla="*/ 4 w 43"/>
                <a:gd name="T41" fmla="*/ 53 h 60"/>
                <a:gd name="T42" fmla="*/ 5 w 43"/>
                <a:gd name="T43" fmla="*/ 55 h 60"/>
                <a:gd name="T44" fmla="*/ 12 w 43"/>
                <a:gd name="T45" fmla="*/ 60 h 60"/>
                <a:gd name="T46" fmla="*/ 33 w 43"/>
                <a:gd name="T47" fmla="*/ 55 h 60"/>
                <a:gd name="T48" fmla="*/ 40 w 43"/>
                <a:gd name="T4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60">
                  <a:moveTo>
                    <a:pt x="40" y="35"/>
                  </a:moveTo>
                  <a:cubicBezTo>
                    <a:pt x="37" y="30"/>
                    <a:pt x="31" y="28"/>
                    <a:pt x="25" y="28"/>
                  </a:cubicBezTo>
                  <a:cubicBezTo>
                    <a:pt x="27" y="24"/>
                    <a:pt x="28" y="20"/>
                    <a:pt x="29" y="15"/>
                  </a:cubicBezTo>
                  <a:cubicBezTo>
                    <a:pt x="30" y="9"/>
                    <a:pt x="26" y="5"/>
                    <a:pt x="20" y="3"/>
                  </a:cubicBezTo>
                  <a:cubicBezTo>
                    <a:pt x="15" y="1"/>
                    <a:pt x="8" y="0"/>
                    <a:pt x="5" y="5"/>
                  </a:cubicBezTo>
                  <a:cubicBezTo>
                    <a:pt x="1" y="9"/>
                    <a:pt x="1" y="15"/>
                    <a:pt x="1" y="20"/>
                  </a:cubicBezTo>
                  <a:cubicBezTo>
                    <a:pt x="0" y="21"/>
                    <a:pt x="2" y="23"/>
                    <a:pt x="3" y="23"/>
                  </a:cubicBezTo>
                  <a:cubicBezTo>
                    <a:pt x="4" y="23"/>
                    <a:pt x="4" y="23"/>
                    <a:pt x="5" y="24"/>
                  </a:cubicBezTo>
                  <a:cubicBezTo>
                    <a:pt x="8" y="24"/>
                    <a:pt x="10" y="20"/>
                    <a:pt x="8" y="18"/>
                  </a:cubicBezTo>
                  <a:cubicBezTo>
                    <a:pt x="9" y="14"/>
                    <a:pt x="9" y="9"/>
                    <a:pt x="14" y="10"/>
                  </a:cubicBezTo>
                  <a:cubicBezTo>
                    <a:pt x="17" y="10"/>
                    <a:pt x="21" y="11"/>
                    <a:pt x="21" y="14"/>
                  </a:cubicBezTo>
                  <a:cubicBezTo>
                    <a:pt x="20" y="19"/>
                    <a:pt x="18" y="26"/>
                    <a:pt x="14" y="28"/>
                  </a:cubicBezTo>
                  <a:cubicBezTo>
                    <a:pt x="9" y="31"/>
                    <a:pt x="12" y="37"/>
                    <a:pt x="17" y="37"/>
                  </a:cubicBezTo>
                  <a:cubicBezTo>
                    <a:pt x="21" y="36"/>
                    <a:pt x="27" y="36"/>
                    <a:pt x="31" y="39"/>
                  </a:cubicBezTo>
                  <a:cubicBezTo>
                    <a:pt x="35" y="41"/>
                    <a:pt x="31" y="47"/>
                    <a:pt x="28" y="47"/>
                  </a:cubicBezTo>
                  <a:cubicBezTo>
                    <a:pt x="25" y="49"/>
                    <a:pt x="21" y="49"/>
                    <a:pt x="18" y="50"/>
                  </a:cubicBezTo>
                  <a:cubicBezTo>
                    <a:pt x="15" y="51"/>
                    <a:pt x="13" y="51"/>
                    <a:pt x="11" y="50"/>
                  </a:cubicBezTo>
                  <a:cubicBezTo>
                    <a:pt x="11" y="50"/>
                    <a:pt x="11" y="49"/>
                    <a:pt x="11" y="49"/>
                  </a:cubicBezTo>
                  <a:cubicBezTo>
                    <a:pt x="11" y="47"/>
                    <a:pt x="8" y="46"/>
                    <a:pt x="6" y="48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5" y="49"/>
                    <a:pt x="4" y="52"/>
                    <a:pt x="4" y="53"/>
                  </a:cubicBezTo>
                  <a:cubicBezTo>
                    <a:pt x="4" y="53"/>
                    <a:pt x="4" y="55"/>
                    <a:pt x="5" y="55"/>
                  </a:cubicBezTo>
                  <a:cubicBezTo>
                    <a:pt x="6" y="58"/>
                    <a:pt x="9" y="59"/>
                    <a:pt x="12" y="60"/>
                  </a:cubicBezTo>
                  <a:cubicBezTo>
                    <a:pt x="19" y="60"/>
                    <a:pt x="27" y="58"/>
                    <a:pt x="33" y="55"/>
                  </a:cubicBezTo>
                  <a:cubicBezTo>
                    <a:pt x="40" y="52"/>
                    <a:pt x="43" y="42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39"/>
            <p:cNvSpPr/>
            <p:nvPr>
              <p:custDataLst>
                <p:tags r:id="rId30"/>
              </p:custDataLst>
            </p:nvPr>
          </p:nvSpPr>
          <p:spPr bwMode="auto">
            <a:xfrm>
              <a:off x="2273156" y="3286416"/>
              <a:ext cx="95250" cy="92075"/>
            </a:xfrm>
            <a:custGeom>
              <a:avLst/>
              <a:gdLst>
                <a:gd name="T0" fmla="*/ 41 w 48"/>
                <a:gd name="T1" fmla="*/ 40 h 46"/>
                <a:gd name="T2" fmla="*/ 33 w 48"/>
                <a:gd name="T3" fmla="*/ 18 h 46"/>
                <a:gd name="T4" fmla="*/ 36 w 48"/>
                <a:gd name="T5" fmla="*/ 15 h 46"/>
                <a:gd name="T6" fmla="*/ 43 w 48"/>
                <a:gd name="T7" fmla="*/ 10 h 46"/>
                <a:gd name="T8" fmla="*/ 45 w 48"/>
                <a:gd name="T9" fmla="*/ 3 h 46"/>
                <a:gd name="T10" fmla="*/ 26 w 48"/>
                <a:gd name="T11" fmla="*/ 11 h 46"/>
                <a:gd name="T12" fmla="*/ 24 w 48"/>
                <a:gd name="T13" fmla="*/ 12 h 46"/>
                <a:gd name="T14" fmla="*/ 7 w 48"/>
                <a:gd name="T15" fmla="*/ 5 h 46"/>
                <a:gd name="T16" fmla="*/ 5 w 48"/>
                <a:gd name="T17" fmla="*/ 12 h 46"/>
                <a:gd name="T18" fmla="*/ 18 w 48"/>
                <a:gd name="T19" fmla="*/ 19 h 46"/>
                <a:gd name="T20" fmla="*/ 15 w 48"/>
                <a:gd name="T21" fmla="*/ 22 h 46"/>
                <a:gd name="T22" fmla="*/ 9 w 48"/>
                <a:gd name="T23" fmla="*/ 36 h 46"/>
                <a:gd name="T24" fmla="*/ 11 w 48"/>
                <a:gd name="T25" fmla="*/ 38 h 46"/>
                <a:gd name="T26" fmla="*/ 21 w 48"/>
                <a:gd name="T27" fmla="*/ 30 h 46"/>
                <a:gd name="T28" fmla="*/ 25 w 48"/>
                <a:gd name="T29" fmla="*/ 25 h 46"/>
                <a:gd name="T30" fmla="*/ 31 w 48"/>
                <a:gd name="T31" fmla="*/ 38 h 46"/>
                <a:gd name="T32" fmla="*/ 41 w 48"/>
                <a:gd name="T33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6">
                  <a:moveTo>
                    <a:pt x="41" y="40"/>
                  </a:moveTo>
                  <a:cubicBezTo>
                    <a:pt x="43" y="31"/>
                    <a:pt x="39" y="23"/>
                    <a:pt x="33" y="18"/>
                  </a:cubicBezTo>
                  <a:cubicBezTo>
                    <a:pt x="34" y="17"/>
                    <a:pt x="35" y="16"/>
                    <a:pt x="36" y="15"/>
                  </a:cubicBezTo>
                  <a:cubicBezTo>
                    <a:pt x="38" y="13"/>
                    <a:pt x="40" y="10"/>
                    <a:pt x="43" y="10"/>
                  </a:cubicBezTo>
                  <a:cubicBezTo>
                    <a:pt x="48" y="10"/>
                    <a:pt x="48" y="4"/>
                    <a:pt x="45" y="3"/>
                  </a:cubicBezTo>
                  <a:cubicBezTo>
                    <a:pt x="37" y="0"/>
                    <a:pt x="31" y="8"/>
                    <a:pt x="26" y="11"/>
                  </a:cubicBezTo>
                  <a:cubicBezTo>
                    <a:pt x="25" y="11"/>
                    <a:pt x="25" y="11"/>
                    <a:pt x="24" y="12"/>
                  </a:cubicBezTo>
                  <a:cubicBezTo>
                    <a:pt x="19" y="8"/>
                    <a:pt x="12" y="6"/>
                    <a:pt x="7" y="5"/>
                  </a:cubicBezTo>
                  <a:cubicBezTo>
                    <a:pt x="2" y="3"/>
                    <a:pt x="0" y="10"/>
                    <a:pt x="5" y="12"/>
                  </a:cubicBezTo>
                  <a:cubicBezTo>
                    <a:pt x="9" y="14"/>
                    <a:pt x="14" y="16"/>
                    <a:pt x="18" y="19"/>
                  </a:cubicBezTo>
                  <a:cubicBezTo>
                    <a:pt x="17" y="20"/>
                    <a:pt x="16" y="21"/>
                    <a:pt x="15" y="22"/>
                  </a:cubicBezTo>
                  <a:cubicBezTo>
                    <a:pt x="11" y="26"/>
                    <a:pt x="6" y="30"/>
                    <a:pt x="9" y="36"/>
                  </a:cubicBezTo>
                  <a:cubicBezTo>
                    <a:pt x="9" y="37"/>
                    <a:pt x="10" y="38"/>
                    <a:pt x="11" y="38"/>
                  </a:cubicBezTo>
                  <a:cubicBezTo>
                    <a:pt x="16" y="37"/>
                    <a:pt x="18" y="33"/>
                    <a:pt x="21" y="30"/>
                  </a:cubicBezTo>
                  <a:cubicBezTo>
                    <a:pt x="23" y="28"/>
                    <a:pt x="24" y="27"/>
                    <a:pt x="25" y="25"/>
                  </a:cubicBezTo>
                  <a:cubicBezTo>
                    <a:pt x="29" y="29"/>
                    <a:pt x="31" y="33"/>
                    <a:pt x="31" y="38"/>
                  </a:cubicBezTo>
                  <a:cubicBezTo>
                    <a:pt x="31" y="44"/>
                    <a:pt x="40" y="46"/>
                    <a:pt x="4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40"/>
            <p:cNvSpPr/>
            <p:nvPr>
              <p:custDataLst>
                <p:tags r:id="rId31"/>
              </p:custDataLst>
            </p:nvPr>
          </p:nvSpPr>
          <p:spPr bwMode="auto">
            <a:xfrm>
              <a:off x="2381106" y="3259428"/>
              <a:ext cx="92075" cy="134938"/>
            </a:xfrm>
            <a:custGeom>
              <a:avLst/>
              <a:gdLst>
                <a:gd name="T0" fmla="*/ 39 w 46"/>
                <a:gd name="T1" fmla="*/ 55 h 67"/>
                <a:gd name="T2" fmla="*/ 22 w 46"/>
                <a:gd name="T3" fmla="*/ 54 h 67"/>
                <a:gd name="T4" fmla="*/ 14 w 46"/>
                <a:gd name="T5" fmla="*/ 51 h 67"/>
                <a:gd name="T6" fmla="*/ 14 w 46"/>
                <a:gd name="T7" fmla="*/ 46 h 67"/>
                <a:gd name="T8" fmla="*/ 36 w 46"/>
                <a:gd name="T9" fmla="*/ 16 h 67"/>
                <a:gd name="T10" fmla="*/ 38 w 46"/>
                <a:gd name="T11" fmla="*/ 5 h 67"/>
                <a:gd name="T12" fmla="*/ 29 w 46"/>
                <a:gd name="T13" fmla="*/ 0 h 67"/>
                <a:gd name="T14" fmla="*/ 17 w 46"/>
                <a:gd name="T15" fmla="*/ 6 h 67"/>
                <a:gd name="T16" fmla="*/ 16 w 46"/>
                <a:gd name="T17" fmla="*/ 12 h 67"/>
                <a:gd name="T18" fmla="*/ 14 w 46"/>
                <a:gd name="T19" fmla="*/ 22 h 67"/>
                <a:gd name="T20" fmla="*/ 20 w 46"/>
                <a:gd name="T21" fmla="*/ 24 h 67"/>
                <a:gd name="T22" fmla="*/ 22 w 46"/>
                <a:gd name="T23" fmla="*/ 17 h 67"/>
                <a:gd name="T24" fmla="*/ 23 w 46"/>
                <a:gd name="T25" fmla="*/ 10 h 67"/>
                <a:gd name="T26" fmla="*/ 30 w 46"/>
                <a:gd name="T27" fmla="*/ 8 h 67"/>
                <a:gd name="T28" fmla="*/ 31 w 46"/>
                <a:gd name="T29" fmla="*/ 8 h 67"/>
                <a:gd name="T30" fmla="*/ 30 w 46"/>
                <a:gd name="T31" fmla="*/ 10 h 67"/>
                <a:gd name="T32" fmla="*/ 22 w 46"/>
                <a:gd name="T33" fmla="*/ 25 h 67"/>
                <a:gd name="T34" fmla="*/ 10 w 46"/>
                <a:gd name="T35" fmla="*/ 38 h 67"/>
                <a:gd name="T36" fmla="*/ 8 w 46"/>
                <a:gd name="T37" fmla="*/ 59 h 67"/>
                <a:gd name="T38" fmla="*/ 39 w 46"/>
                <a:gd name="T39" fmla="*/ 66 h 67"/>
                <a:gd name="T40" fmla="*/ 39 w 46"/>
                <a:gd name="T41" fmla="*/ 5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67">
                  <a:moveTo>
                    <a:pt x="39" y="55"/>
                  </a:moveTo>
                  <a:cubicBezTo>
                    <a:pt x="33" y="55"/>
                    <a:pt x="27" y="55"/>
                    <a:pt x="22" y="54"/>
                  </a:cubicBezTo>
                  <a:cubicBezTo>
                    <a:pt x="19" y="53"/>
                    <a:pt x="17" y="53"/>
                    <a:pt x="14" y="51"/>
                  </a:cubicBezTo>
                  <a:cubicBezTo>
                    <a:pt x="12" y="50"/>
                    <a:pt x="13" y="48"/>
                    <a:pt x="14" y="46"/>
                  </a:cubicBezTo>
                  <a:cubicBezTo>
                    <a:pt x="22" y="36"/>
                    <a:pt x="32" y="29"/>
                    <a:pt x="36" y="16"/>
                  </a:cubicBezTo>
                  <a:cubicBezTo>
                    <a:pt x="37" y="13"/>
                    <a:pt x="39" y="9"/>
                    <a:pt x="38" y="5"/>
                  </a:cubicBezTo>
                  <a:cubicBezTo>
                    <a:pt x="38" y="1"/>
                    <a:pt x="32" y="0"/>
                    <a:pt x="29" y="0"/>
                  </a:cubicBezTo>
                  <a:cubicBezTo>
                    <a:pt x="24" y="0"/>
                    <a:pt x="20" y="1"/>
                    <a:pt x="17" y="6"/>
                  </a:cubicBezTo>
                  <a:cubicBezTo>
                    <a:pt x="16" y="7"/>
                    <a:pt x="16" y="10"/>
                    <a:pt x="16" y="12"/>
                  </a:cubicBezTo>
                  <a:cubicBezTo>
                    <a:pt x="16" y="16"/>
                    <a:pt x="15" y="19"/>
                    <a:pt x="14" y="22"/>
                  </a:cubicBezTo>
                  <a:cubicBezTo>
                    <a:pt x="13" y="26"/>
                    <a:pt x="19" y="28"/>
                    <a:pt x="20" y="24"/>
                  </a:cubicBezTo>
                  <a:cubicBezTo>
                    <a:pt x="21" y="22"/>
                    <a:pt x="21" y="19"/>
                    <a:pt x="22" y="17"/>
                  </a:cubicBezTo>
                  <a:cubicBezTo>
                    <a:pt x="23" y="15"/>
                    <a:pt x="23" y="12"/>
                    <a:pt x="23" y="10"/>
                  </a:cubicBezTo>
                  <a:cubicBezTo>
                    <a:pt x="24" y="7"/>
                    <a:pt x="28" y="8"/>
                    <a:pt x="30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1" y="8"/>
                    <a:pt x="30" y="9"/>
                    <a:pt x="30" y="10"/>
                  </a:cubicBezTo>
                  <a:cubicBezTo>
                    <a:pt x="28" y="16"/>
                    <a:pt x="26" y="21"/>
                    <a:pt x="22" y="25"/>
                  </a:cubicBezTo>
                  <a:cubicBezTo>
                    <a:pt x="19" y="30"/>
                    <a:pt x="14" y="34"/>
                    <a:pt x="10" y="38"/>
                  </a:cubicBezTo>
                  <a:cubicBezTo>
                    <a:pt x="3" y="44"/>
                    <a:pt x="0" y="52"/>
                    <a:pt x="8" y="59"/>
                  </a:cubicBezTo>
                  <a:cubicBezTo>
                    <a:pt x="15" y="66"/>
                    <a:pt x="30" y="67"/>
                    <a:pt x="39" y="66"/>
                  </a:cubicBezTo>
                  <a:cubicBezTo>
                    <a:pt x="46" y="66"/>
                    <a:pt x="46" y="56"/>
                    <a:pt x="39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41"/>
            <p:cNvSpPr/>
            <p:nvPr>
              <p:custDataLst>
                <p:tags r:id="rId32"/>
              </p:custDataLst>
            </p:nvPr>
          </p:nvSpPr>
          <p:spPr bwMode="auto">
            <a:xfrm>
              <a:off x="2176319" y="3381666"/>
              <a:ext cx="85725" cy="141288"/>
            </a:xfrm>
            <a:custGeom>
              <a:avLst/>
              <a:gdLst>
                <a:gd name="T0" fmla="*/ 41 w 43"/>
                <a:gd name="T1" fmla="*/ 37 h 70"/>
                <a:gd name="T2" fmla="*/ 32 w 43"/>
                <a:gd name="T3" fmla="*/ 28 h 70"/>
                <a:gd name="T4" fmla="*/ 34 w 43"/>
                <a:gd name="T5" fmla="*/ 8 h 70"/>
                <a:gd name="T6" fmla="*/ 19 w 43"/>
                <a:gd name="T7" fmla="*/ 1 h 70"/>
                <a:gd name="T8" fmla="*/ 3 w 43"/>
                <a:gd name="T9" fmla="*/ 16 h 70"/>
                <a:gd name="T10" fmla="*/ 10 w 43"/>
                <a:gd name="T11" fmla="*/ 18 h 70"/>
                <a:gd name="T12" fmla="*/ 21 w 43"/>
                <a:gd name="T13" fmla="*/ 9 h 70"/>
                <a:gd name="T14" fmla="*/ 27 w 43"/>
                <a:gd name="T15" fmla="*/ 13 h 70"/>
                <a:gd name="T16" fmla="*/ 19 w 43"/>
                <a:gd name="T17" fmla="*/ 29 h 70"/>
                <a:gd name="T18" fmla="*/ 23 w 43"/>
                <a:gd name="T19" fmla="*/ 37 h 70"/>
                <a:gd name="T20" fmla="*/ 30 w 43"/>
                <a:gd name="T21" fmla="*/ 36 h 70"/>
                <a:gd name="T22" fmla="*/ 33 w 43"/>
                <a:gd name="T23" fmla="*/ 44 h 70"/>
                <a:gd name="T24" fmla="*/ 33 w 43"/>
                <a:gd name="T25" fmla="*/ 50 h 70"/>
                <a:gd name="T26" fmla="*/ 30 w 43"/>
                <a:gd name="T27" fmla="*/ 57 h 70"/>
                <a:gd name="T28" fmla="*/ 10 w 43"/>
                <a:gd name="T29" fmla="*/ 58 h 70"/>
                <a:gd name="T30" fmla="*/ 4 w 43"/>
                <a:gd name="T31" fmla="*/ 59 h 70"/>
                <a:gd name="T32" fmla="*/ 17 w 43"/>
                <a:gd name="T33" fmla="*/ 69 h 70"/>
                <a:gd name="T34" fmla="*/ 36 w 43"/>
                <a:gd name="T35" fmla="*/ 64 h 70"/>
                <a:gd name="T36" fmla="*/ 41 w 43"/>
                <a:gd name="T37" fmla="*/ 3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" h="70">
                  <a:moveTo>
                    <a:pt x="41" y="37"/>
                  </a:moveTo>
                  <a:cubicBezTo>
                    <a:pt x="40" y="32"/>
                    <a:pt x="36" y="29"/>
                    <a:pt x="32" y="28"/>
                  </a:cubicBezTo>
                  <a:cubicBezTo>
                    <a:pt x="36" y="22"/>
                    <a:pt x="37" y="14"/>
                    <a:pt x="34" y="8"/>
                  </a:cubicBezTo>
                  <a:cubicBezTo>
                    <a:pt x="32" y="1"/>
                    <a:pt x="24" y="0"/>
                    <a:pt x="19" y="1"/>
                  </a:cubicBezTo>
                  <a:cubicBezTo>
                    <a:pt x="11" y="2"/>
                    <a:pt x="5" y="9"/>
                    <a:pt x="3" y="16"/>
                  </a:cubicBezTo>
                  <a:cubicBezTo>
                    <a:pt x="2" y="21"/>
                    <a:pt x="8" y="22"/>
                    <a:pt x="10" y="18"/>
                  </a:cubicBezTo>
                  <a:cubicBezTo>
                    <a:pt x="12" y="13"/>
                    <a:pt x="16" y="9"/>
                    <a:pt x="21" y="9"/>
                  </a:cubicBezTo>
                  <a:cubicBezTo>
                    <a:pt x="24" y="8"/>
                    <a:pt x="27" y="10"/>
                    <a:pt x="27" y="13"/>
                  </a:cubicBezTo>
                  <a:cubicBezTo>
                    <a:pt x="27" y="19"/>
                    <a:pt x="24" y="26"/>
                    <a:pt x="19" y="29"/>
                  </a:cubicBezTo>
                  <a:cubicBezTo>
                    <a:pt x="15" y="31"/>
                    <a:pt x="18" y="39"/>
                    <a:pt x="23" y="37"/>
                  </a:cubicBezTo>
                  <a:cubicBezTo>
                    <a:pt x="25" y="36"/>
                    <a:pt x="27" y="36"/>
                    <a:pt x="30" y="36"/>
                  </a:cubicBezTo>
                  <a:cubicBezTo>
                    <a:pt x="32" y="37"/>
                    <a:pt x="33" y="42"/>
                    <a:pt x="33" y="44"/>
                  </a:cubicBezTo>
                  <a:cubicBezTo>
                    <a:pt x="34" y="46"/>
                    <a:pt x="33" y="48"/>
                    <a:pt x="33" y="50"/>
                  </a:cubicBezTo>
                  <a:cubicBezTo>
                    <a:pt x="33" y="53"/>
                    <a:pt x="32" y="56"/>
                    <a:pt x="30" y="57"/>
                  </a:cubicBezTo>
                  <a:cubicBezTo>
                    <a:pt x="27" y="60"/>
                    <a:pt x="13" y="63"/>
                    <a:pt x="10" y="58"/>
                  </a:cubicBezTo>
                  <a:cubicBezTo>
                    <a:pt x="9" y="55"/>
                    <a:pt x="5" y="56"/>
                    <a:pt x="4" y="59"/>
                  </a:cubicBezTo>
                  <a:cubicBezTo>
                    <a:pt x="0" y="67"/>
                    <a:pt x="11" y="69"/>
                    <a:pt x="17" y="69"/>
                  </a:cubicBezTo>
                  <a:cubicBezTo>
                    <a:pt x="23" y="70"/>
                    <a:pt x="31" y="68"/>
                    <a:pt x="36" y="64"/>
                  </a:cubicBezTo>
                  <a:cubicBezTo>
                    <a:pt x="43" y="59"/>
                    <a:pt x="43" y="45"/>
                    <a:pt x="4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42"/>
            <p:cNvSpPr/>
            <p:nvPr>
              <p:custDataLst>
                <p:tags r:id="rId33"/>
              </p:custDataLst>
            </p:nvPr>
          </p:nvSpPr>
          <p:spPr bwMode="auto">
            <a:xfrm>
              <a:off x="2276331" y="3446753"/>
              <a:ext cx="79375" cy="88900"/>
            </a:xfrm>
            <a:custGeom>
              <a:avLst/>
              <a:gdLst>
                <a:gd name="T0" fmla="*/ 33 w 40"/>
                <a:gd name="T1" fmla="*/ 39 h 45"/>
                <a:gd name="T2" fmla="*/ 25 w 40"/>
                <a:gd name="T3" fmla="*/ 23 h 45"/>
                <a:gd name="T4" fmla="*/ 34 w 40"/>
                <a:gd name="T5" fmla="*/ 14 h 45"/>
                <a:gd name="T6" fmla="*/ 37 w 40"/>
                <a:gd name="T7" fmla="*/ 13 h 45"/>
                <a:gd name="T8" fmla="*/ 39 w 40"/>
                <a:gd name="T9" fmla="*/ 10 h 45"/>
                <a:gd name="T10" fmla="*/ 33 w 40"/>
                <a:gd name="T11" fmla="*/ 5 h 45"/>
                <a:gd name="T12" fmla="*/ 18 w 40"/>
                <a:gd name="T13" fmla="*/ 16 h 45"/>
                <a:gd name="T14" fmla="*/ 12 w 40"/>
                <a:gd name="T15" fmla="*/ 5 h 45"/>
                <a:gd name="T16" fmla="*/ 4 w 40"/>
                <a:gd name="T17" fmla="*/ 4 h 45"/>
                <a:gd name="T18" fmla="*/ 11 w 40"/>
                <a:gd name="T19" fmla="*/ 23 h 45"/>
                <a:gd name="T20" fmla="*/ 1 w 40"/>
                <a:gd name="T21" fmla="*/ 40 h 45"/>
                <a:gd name="T22" fmla="*/ 5 w 40"/>
                <a:gd name="T23" fmla="*/ 42 h 45"/>
                <a:gd name="T24" fmla="*/ 11 w 40"/>
                <a:gd name="T25" fmla="*/ 37 h 45"/>
                <a:gd name="T26" fmla="*/ 17 w 40"/>
                <a:gd name="T27" fmla="*/ 30 h 45"/>
                <a:gd name="T28" fmla="*/ 23 w 40"/>
                <a:gd name="T29" fmla="*/ 38 h 45"/>
                <a:gd name="T30" fmla="*/ 30 w 40"/>
                <a:gd name="T31" fmla="*/ 43 h 45"/>
                <a:gd name="T32" fmla="*/ 33 w 40"/>
                <a:gd name="T33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45">
                  <a:moveTo>
                    <a:pt x="33" y="39"/>
                  </a:moveTo>
                  <a:cubicBezTo>
                    <a:pt x="33" y="32"/>
                    <a:pt x="29" y="27"/>
                    <a:pt x="25" y="23"/>
                  </a:cubicBezTo>
                  <a:cubicBezTo>
                    <a:pt x="28" y="20"/>
                    <a:pt x="31" y="17"/>
                    <a:pt x="34" y="14"/>
                  </a:cubicBezTo>
                  <a:cubicBezTo>
                    <a:pt x="35" y="14"/>
                    <a:pt x="37" y="14"/>
                    <a:pt x="37" y="13"/>
                  </a:cubicBezTo>
                  <a:cubicBezTo>
                    <a:pt x="38" y="12"/>
                    <a:pt x="38" y="11"/>
                    <a:pt x="39" y="10"/>
                  </a:cubicBezTo>
                  <a:cubicBezTo>
                    <a:pt x="40" y="6"/>
                    <a:pt x="36" y="4"/>
                    <a:pt x="33" y="5"/>
                  </a:cubicBezTo>
                  <a:cubicBezTo>
                    <a:pt x="27" y="8"/>
                    <a:pt x="23" y="12"/>
                    <a:pt x="18" y="16"/>
                  </a:cubicBezTo>
                  <a:cubicBezTo>
                    <a:pt x="15" y="13"/>
                    <a:pt x="12" y="9"/>
                    <a:pt x="12" y="5"/>
                  </a:cubicBezTo>
                  <a:cubicBezTo>
                    <a:pt x="11" y="0"/>
                    <a:pt x="5" y="0"/>
                    <a:pt x="4" y="4"/>
                  </a:cubicBezTo>
                  <a:cubicBezTo>
                    <a:pt x="2" y="10"/>
                    <a:pt x="6" y="17"/>
                    <a:pt x="11" y="23"/>
                  </a:cubicBezTo>
                  <a:cubicBezTo>
                    <a:pt x="6" y="27"/>
                    <a:pt x="0" y="34"/>
                    <a:pt x="1" y="40"/>
                  </a:cubicBezTo>
                  <a:cubicBezTo>
                    <a:pt x="2" y="42"/>
                    <a:pt x="3" y="43"/>
                    <a:pt x="5" y="42"/>
                  </a:cubicBezTo>
                  <a:cubicBezTo>
                    <a:pt x="8" y="41"/>
                    <a:pt x="9" y="39"/>
                    <a:pt x="11" y="37"/>
                  </a:cubicBezTo>
                  <a:cubicBezTo>
                    <a:pt x="13" y="34"/>
                    <a:pt x="15" y="32"/>
                    <a:pt x="17" y="30"/>
                  </a:cubicBezTo>
                  <a:cubicBezTo>
                    <a:pt x="20" y="32"/>
                    <a:pt x="22" y="35"/>
                    <a:pt x="23" y="38"/>
                  </a:cubicBezTo>
                  <a:cubicBezTo>
                    <a:pt x="24" y="41"/>
                    <a:pt x="26" y="45"/>
                    <a:pt x="30" y="43"/>
                  </a:cubicBezTo>
                  <a:cubicBezTo>
                    <a:pt x="32" y="42"/>
                    <a:pt x="33" y="40"/>
                    <a:pt x="3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43"/>
            <p:cNvSpPr/>
            <p:nvPr>
              <p:custDataLst>
                <p:tags r:id="rId34"/>
              </p:custDataLst>
            </p:nvPr>
          </p:nvSpPr>
          <p:spPr bwMode="auto">
            <a:xfrm>
              <a:off x="2369994" y="3422941"/>
              <a:ext cx="100013" cy="128588"/>
            </a:xfrm>
            <a:custGeom>
              <a:avLst/>
              <a:gdLst>
                <a:gd name="T0" fmla="*/ 42 w 50"/>
                <a:gd name="T1" fmla="*/ 36 h 65"/>
                <a:gd name="T2" fmla="*/ 28 w 50"/>
                <a:gd name="T3" fmla="*/ 31 h 65"/>
                <a:gd name="T4" fmla="*/ 32 w 50"/>
                <a:gd name="T5" fmla="*/ 27 h 65"/>
                <a:gd name="T6" fmla="*/ 39 w 50"/>
                <a:gd name="T7" fmla="*/ 19 h 65"/>
                <a:gd name="T8" fmla="*/ 38 w 50"/>
                <a:gd name="T9" fmla="*/ 3 h 65"/>
                <a:gd name="T10" fmla="*/ 21 w 50"/>
                <a:gd name="T11" fmla="*/ 2 h 65"/>
                <a:gd name="T12" fmla="*/ 11 w 50"/>
                <a:gd name="T13" fmla="*/ 17 h 65"/>
                <a:gd name="T14" fmla="*/ 16 w 50"/>
                <a:gd name="T15" fmla="*/ 19 h 65"/>
                <a:gd name="T16" fmla="*/ 25 w 50"/>
                <a:gd name="T17" fmla="*/ 9 h 65"/>
                <a:gd name="T18" fmla="*/ 32 w 50"/>
                <a:gd name="T19" fmla="*/ 12 h 65"/>
                <a:gd name="T20" fmla="*/ 18 w 50"/>
                <a:gd name="T21" fmla="*/ 32 h 65"/>
                <a:gd name="T22" fmla="*/ 20 w 50"/>
                <a:gd name="T23" fmla="*/ 36 h 65"/>
                <a:gd name="T24" fmla="*/ 33 w 50"/>
                <a:gd name="T25" fmla="*/ 41 h 65"/>
                <a:gd name="T26" fmla="*/ 39 w 50"/>
                <a:gd name="T27" fmla="*/ 49 h 65"/>
                <a:gd name="T28" fmla="*/ 23 w 50"/>
                <a:gd name="T29" fmla="*/ 56 h 65"/>
                <a:gd name="T30" fmla="*/ 3 w 50"/>
                <a:gd name="T31" fmla="*/ 53 h 65"/>
                <a:gd name="T32" fmla="*/ 2 w 50"/>
                <a:gd name="T33" fmla="*/ 59 h 65"/>
                <a:gd name="T34" fmla="*/ 25 w 50"/>
                <a:gd name="T35" fmla="*/ 65 h 65"/>
                <a:gd name="T36" fmla="*/ 47 w 50"/>
                <a:gd name="T37" fmla="*/ 54 h 65"/>
                <a:gd name="T38" fmla="*/ 42 w 50"/>
                <a:gd name="T39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5">
                  <a:moveTo>
                    <a:pt x="42" y="36"/>
                  </a:moveTo>
                  <a:cubicBezTo>
                    <a:pt x="38" y="33"/>
                    <a:pt x="33" y="33"/>
                    <a:pt x="28" y="31"/>
                  </a:cubicBezTo>
                  <a:cubicBezTo>
                    <a:pt x="29" y="30"/>
                    <a:pt x="31" y="28"/>
                    <a:pt x="32" y="27"/>
                  </a:cubicBezTo>
                  <a:cubicBezTo>
                    <a:pt x="35" y="25"/>
                    <a:pt x="37" y="22"/>
                    <a:pt x="39" y="19"/>
                  </a:cubicBezTo>
                  <a:cubicBezTo>
                    <a:pt x="41" y="14"/>
                    <a:pt x="42" y="7"/>
                    <a:pt x="38" y="3"/>
                  </a:cubicBezTo>
                  <a:cubicBezTo>
                    <a:pt x="33" y="0"/>
                    <a:pt x="26" y="0"/>
                    <a:pt x="21" y="2"/>
                  </a:cubicBezTo>
                  <a:cubicBezTo>
                    <a:pt x="15" y="5"/>
                    <a:pt x="11" y="11"/>
                    <a:pt x="11" y="17"/>
                  </a:cubicBezTo>
                  <a:cubicBezTo>
                    <a:pt x="10" y="20"/>
                    <a:pt x="14" y="21"/>
                    <a:pt x="16" y="19"/>
                  </a:cubicBezTo>
                  <a:cubicBezTo>
                    <a:pt x="18" y="14"/>
                    <a:pt x="20" y="10"/>
                    <a:pt x="25" y="9"/>
                  </a:cubicBezTo>
                  <a:cubicBezTo>
                    <a:pt x="29" y="9"/>
                    <a:pt x="33" y="7"/>
                    <a:pt x="32" y="12"/>
                  </a:cubicBezTo>
                  <a:cubicBezTo>
                    <a:pt x="31" y="21"/>
                    <a:pt x="21" y="24"/>
                    <a:pt x="18" y="32"/>
                  </a:cubicBezTo>
                  <a:cubicBezTo>
                    <a:pt x="17" y="33"/>
                    <a:pt x="18" y="36"/>
                    <a:pt x="20" y="36"/>
                  </a:cubicBezTo>
                  <a:cubicBezTo>
                    <a:pt x="24" y="39"/>
                    <a:pt x="29" y="40"/>
                    <a:pt x="33" y="41"/>
                  </a:cubicBezTo>
                  <a:cubicBezTo>
                    <a:pt x="37" y="43"/>
                    <a:pt x="42" y="44"/>
                    <a:pt x="39" y="49"/>
                  </a:cubicBezTo>
                  <a:cubicBezTo>
                    <a:pt x="36" y="55"/>
                    <a:pt x="29" y="56"/>
                    <a:pt x="23" y="56"/>
                  </a:cubicBezTo>
                  <a:cubicBezTo>
                    <a:pt x="17" y="56"/>
                    <a:pt x="9" y="52"/>
                    <a:pt x="3" y="53"/>
                  </a:cubicBezTo>
                  <a:cubicBezTo>
                    <a:pt x="1" y="54"/>
                    <a:pt x="0" y="57"/>
                    <a:pt x="2" y="59"/>
                  </a:cubicBezTo>
                  <a:cubicBezTo>
                    <a:pt x="7" y="64"/>
                    <a:pt x="18" y="65"/>
                    <a:pt x="25" y="65"/>
                  </a:cubicBezTo>
                  <a:cubicBezTo>
                    <a:pt x="34" y="65"/>
                    <a:pt x="42" y="62"/>
                    <a:pt x="47" y="54"/>
                  </a:cubicBezTo>
                  <a:cubicBezTo>
                    <a:pt x="50" y="47"/>
                    <a:pt x="49" y="40"/>
                    <a:pt x="4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44"/>
            <p:cNvSpPr/>
            <p:nvPr>
              <p:custDataLst>
                <p:tags r:id="rId35"/>
              </p:custDataLst>
            </p:nvPr>
          </p:nvSpPr>
          <p:spPr bwMode="auto">
            <a:xfrm>
              <a:off x="2174731" y="3565816"/>
              <a:ext cx="80963" cy="128588"/>
            </a:xfrm>
            <a:custGeom>
              <a:avLst/>
              <a:gdLst>
                <a:gd name="T0" fmla="*/ 39 w 41"/>
                <a:gd name="T1" fmla="*/ 33 h 64"/>
                <a:gd name="T2" fmla="*/ 34 w 41"/>
                <a:gd name="T3" fmla="*/ 27 h 64"/>
                <a:gd name="T4" fmla="*/ 27 w 41"/>
                <a:gd name="T5" fmla="*/ 1 h 64"/>
                <a:gd name="T6" fmla="*/ 4 w 41"/>
                <a:gd name="T7" fmla="*/ 7 h 64"/>
                <a:gd name="T8" fmla="*/ 11 w 41"/>
                <a:gd name="T9" fmla="*/ 22 h 64"/>
                <a:gd name="T10" fmla="*/ 11 w 41"/>
                <a:gd name="T11" fmla="*/ 17 h 64"/>
                <a:gd name="T12" fmla="*/ 14 w 41"/>
                <a:gd name="T13" fmla="*/ 11 h 64"/>
                <a:gd name="T14" fmla="*/ 27 w 41"/>
                <a:gd name="T15" fmla="*/ 10 h 64"/>
                <a:gd name="T16" fmla="*/ 29 w 41"/>
                <a:gd name="T17" fmla="*/ 18 h 64"/>
                <a:gd name="T18" fmla="*/ 21 w 41"/>
                <a:gd name="T19" fmla="*/ 27 h 64"/>
                <a:gd name="T20" fmla="*/ 20 w 41"/>
                <a:gd name="T21" fmla="*/ 28 h 64"/>
                <a:gd name="T22" fmla="*/ 23 w 41"/>
                <a:gd name="T23" fmla="*/ 36 h 64"/>
                <a:gd name="T24" fmla="*/ 24 w 41"/>
                <a:gd name="T25" fmla="*/ 36 h 64"/>
                <a:gd name="T26" fmla="*/ 25 w 41"/>
                <a:gd name="T27" fmla="*/ 36 h 64"/>
                <a:gd name="T28" fmla="*/ 30 w 41"/>
                <a:gd name="T29" fmla="*/ 38 h 64"/>
                <a:gd name="T30" fmla="*/ 25 w 41"/>
                <a:gd name="T31" fmla="*/ 47 h 64"/>
                <a:gd name="T32" fmla="*/ 14 w 41"/>
                <a:gd name="T33" fmla="*/ 51 h 64"/>
                <a:gd name="T34" fmla="*/ 8 w 41"/>
                <a:gd name="T35" fmla="*/ 52 h 64"/>
                <a:gd name="T36" fmla="*/ 8 w 41"/>
                <a:gd name="T37" fmla="*/ 52 h 64"/>
                <a:gd name="T38" fmla="*/ 3 w 41"/>
                <a:gd name="T39" fmla="*/ 51 h 64"/>
                <a:gd name="T40" fmla="*/ 1 w 41"/>
                <a:gd name="T41" fmla="*/ 53 h 64"/>
                <a:gd name="T42" fmla="*/ 1 w 41"/>
                <a:gd name="T43" fmla="*/ 58 h 64"/>
                <a:gd name="T44" fmla="*/ 17 w 41"/>
                <a:gd name="T45" fmla="*/ 60 h 64"/>
                <a:gd name="T46" fmla="*/ 33 w 41"/>
                <a:gd name="T47" fmla="*/ 52 h 64"/>
                <a:gd name="T48" fmla="*/ 39 w 41"/>
                <a:gd name="T49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64">
                  <a:moveTo>
                    <a:pt x="39" y="33"/>
                  </a:moveTo>
                  <a:cubicBezTo>
                    <a:pt x="38" y="30"/>
                    <a:pt x="37" y="28"/>
                    <a:pt x="34" y="27"/>
                  </a:cubicBezTo>
                  <a:cubicBezTo>
                    <a:pt x="41" y="17"/>
                    <a:pt x="41" y="4"/>
                    <a:pt x="27" y="1"/>
                  </a:cubicBezTo>
                  <a:cubicBezTo>
                    <a:pt x="20" y="0"/>
                    <a:pt x="9" y="1"/>
                    <a:pt x="4" y="7"/>
                  </a:cubicBezTo>
                  <a:cubicBezTo>
                    <a:pt x="0" y="13"/>
                    <a:pt x="2" y="24"/>
                    <a:pt x="11" y="22"/>
                  </a:cubicBezTo>
                  <a:cubicBezTo>
                    <a:pt x="14" y="21"/>
                    <a:pt x="13" y="18"/>
                    <a:pt x="11" y="17"/>
                  </a:cubicBezTo>
                  <a:cubicBezTo>
                    <a:pt x="7" y="15"/>
                    <a:pt x="11" y="11"/>
                    <a:pt x="14" y="11"/>
                  </a:cubicBezTo>
                  <a:cubicBezTo>
                    <a:pt x="18" y="9"/>
                    <a:pt x="23" y="9"/>
                    <a:pt x="27" y="10"/>
                  </a:cubicBezTo>
                  <a:cubicBezTo>
                    <a:pt x="30" y="11"/>
                    <a:pt x="30" y="15"/>
                    <a:pt x="29" y="18"/>
                  </a:cubicBezTo>
                  <a:cubicBezTo>
                    <a:pt x="28" y="22"/>
                    <a:pt x="25" y="26"/>
                    <a:pt x="21" y="27"/>
                  </a:cubicBezTo>
                  <a:cubicBezTo>
                    <a:pt x="21" y="27"/>
                    <a:pt x="21" y="27"/>
                    <a:pt x="20" y="28"/>
                  </a:cubicBezTo>
                  <a:cubicBezTo>
                    <a:pt x="15" y="30"/>
                    <a:pt x="19" y="38"/>
                    <a:pt x="23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9" y="34"/>
                    <a:pt x="31" y="33"/>
                    <a:pt x="30" y="38"/>
                  </a:cubicBezTo>
                  <a:cubicBezTo>
                    <a:pt x="29" y="42"/>
                    <a:pt x="27" y="46"/>
                    <a:pt x="25" y="47"/>
                  </a:cubicBezTo>
                  <a:cubicBezTo>
                    <a:pt x="21" y="49"/>
                    <a:pt x="17" y="50"/>
                    <a:pt x="14" y="51"/>
                  </a:cubicBezTo>
                  <a:cubicBezTo>
                    <a:pt x="12" y="52"/>
                    <a:pt x="10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5" y="49"/>
                    <a:pt x="3" y="51"/>
                  </a:cubicBezTo>
                  <a:cubicBezTo>
                    <a:pt x="2" y="52"/>
                    <a:pt x="1" y="53"/>
                    <a:pt x="1" y="53"/>
                  </a:cubicBezTo>
                  <a:cubicBezTo>
                    <a:pt x="0" y="55"/>
                    <a:pt x="0" y="57"/>
                    <a:pt x="1" y="58"/>
                  </a:cubicBezTo>
                  <a:cubicBezTo>
                    <a:pt x="4" y="64"/>
                    <a:pt x="12" y="61"/>
                    <a:pt x="17" y="60"/>
                  </a:cubicBezTo>
                  <a:cubicBezTo>
                    <a:pt x="22" y="58"/>
                    <a:pt x="29" y="57"/>
                    <a:pt x="33" y="52"/>
                  </a:cubicBezTo>
                  <a:cubicBezTo>
                    <a:pt x="37" y="47"/>
                    <a:pt x="40" y="40"/>
                    <a:pt x="3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45"/>
            <p:cNvSpPr/>
            <p:nvPr>
              <p:custDataLst>
                <p:tags r:id="rId36"/>
              </p:custDataLst>
            </p:nvPr>
          </p:nvSpPr>
          <p:spPr bwMode="auto">
            <a:xfrm>
              <a:off x="2268394" y="3622966"/>
              <a:ext cx="84138" cy="88900"/>
            </a:xfrm>
            <a:custGeom>
              <a:avLst/>
              <a:gdLst>
                <a:gd name="T0" fmla="*/ 35 w 42"/>
                <a:gd name="T1" fmla="*/ 35 h 45"/>
                <a:gd name="T2" fmla="*/ 33 w 42"/>
                <a:gd name="T3" fmla="*/ 31 h 45"/>
                <a:gd name="T4" fmla="*/ 25 w 42"/>
                <a:gd name="T5" fmla="*/ 23 h 45"/>
                <a:gd name="T6" fmla="*/ 30 w 42"/>
                <a:gd name="T7" fmla="*/ 16 h 45"/>
                <a:gd name="T8" fmla="*/ 34 w 42"/>
                <a:gd name="T9" fmla="*/ 12 h 45"/>
                <a:gd name="T10" fmla="*/ 40 w 42"/>
                <a:gd name="T11" fmla="*/ 12 h 45"/>
                <a:gd name="T12" fmla="*/ 41 w 42"/>
                <a:gd name="T13" fmla="*/ 10 h 45"/>
                <a:gd name="T14" fmla="*/ 39 w 42"/>
                <a:gd name="T15" fmla="*/ 6 h 45"/>
                <a:gd name="T16" fmla="*/ 20 w 42"/>
                <a:gd name="T17" fmla="*/ 14 h 45"/>
                <a:gd name="T18" fmla="*/ 20 w 42"/>
                <a:gd name="T19" fmla="*/ 15 h 45"/>
                <a:gd name="T20" fmla="*/ 15 w 42"/>
                <a:gd name="T21" fmla="*/ 9 h 45"/>
                <a:gd name="T22" fmla="*/ 7 w 42"/>
                <a:gd name="T23" fmla="*/ 11 h 45"/>
                <a:gd name="T24" fmla="*/ 13 w 42"/>
                <a:gd name="T25" fmla="*/ 22 h 45"/>
                <a:gd name="T26" fmla="*/ 10 w 42"/>
                <a:gd name="T27" fmla="*/ 25 h 45"/>
                <a:gd name="T28" fmla="*/ 0 w 42"/>
                <a:gd name="T29" fmla="*/ 40 h 45"/>
                <a:gd name="T30" fmla="*/ 8 w 42"/>
                <a:gd name="T31" fmla="*/ 42 h 45"/>
                <a:gd name="T32" fmla="*/ 11 w 42"/>
                <a:gd name="T33" fmla="*/ 39 h 45"/>
                <a:gd name="T34" fmla="*/ 15 w 42"/>
                <a:gd name="T35" fmla="*/ 33 h 45"/>
                <a:gd name="T36" fmla="*/ 18 w 42"/>
                <a:gd name="T37" fmla="*/ 30 h 45"/>
                <a:gd name="T38" fmla="*/ 29 w 42"/>
                <a:gd name="T39" fmla="*/ 40 h 45"/>
                <a:gd name="T40" fmla="*/ 34 w 42"/>
                <a:gd name="T41" fmla="*/ 38 h 45"/>
                <a:gd name="T42" fmla="*/ 35 w 42"/>
                <a:gd name="T4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45">
                  <a:moveTo>
                    <a:pt x="35" y="35"/>
                  </a:moveTo>
                  <a:cubicBezTo>
                    <a:pt x="35" y="34"/>
                    <a:pt x="34" y="32"/>
                    <a:pt x="33" y="31"/>
                  </a:cubicBezTo>
                  <a:cubicBezTo>
                    <a:pt x="29" y="29"/>
                    <a:pt x="27" y="26"/>
                    <a:pt x="25" y="23"/>
                  </a:cubicBezTo>
                  <a:cubicBezTo>
                    <a:pt x="27" y="21"/>
                    <a:pt x="28" y="19"/>
                    <a:pt x="30" y="16"/>
                  </a:cubicBezTo>
                  <a:cubicBezTo>
                    <a:pt x="31" y="15"/>
                    <a:pt x="32" y="13"/>
                    <a:pt x="34" y="12"/>
                  </a:cubicBezTo>
                  <a:cubicBezTo>
                    <a:pt x="35" y="15"/>
                    <a:pt x="39" y="15"/>
                    <a:pt x="40" y="12"/>
                  </a:cubicBezTo>
                  <a:cubicBezTo>
                    <a:pt x="40" y="11"/>
                    <a:pt x="41" y="11"/>
                    <a:pt x="41" y="10"/>
                  </a:cubicBezTo>
                  <a:cubicBezTo>
                    <a:pt x="42" y="8"/>
                    <a:pt x="41" y="7"/>
                    <a:pt x="39" y="6"/>
                  </a:cubicBezTo>
                  <a:cubicBezTo>
                    <a:pt x="32" y="0"/>
                    <a:pt x="24" y="8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4"/>
                    <a:pt x="16" y="12"/>
                    <a:pt x="15" y="9"/>
                  </a:cubicBezTo>
                  <a:cubicBezTo>
                    <a:pt x="13" y="4"/>
                    <a:pt x="6" y="6"/>
                    <a:pt x="7" y="11"/>
                  </a:cubicBezTo>
                  <a:cubicBezTo>
                    <a:pt x="8" y="15"/>
                    <a:pt x="10" y="18"/>
                    <a:pt x="13" y="22"/>
                  </a:cubicBezTo>
                  <a:cubicBezTo>
                    <a:pt x="12" y="23"/>
                    <a:pt x="11" y="24"/>
                    <a:pt x="10" y="25"/>
                  </a:cubicBezTo>
                  <a:cubicBezTo>
                    <a:pt x="6" y="29"/>
                    <a:pt x="1" y="34"/>
                    <a:pt x="0" y="40"/>
                  </a:cubicBezTo>
                  <a:cubicBezTo>
                    <a:pt x="0" y="44"/>
                    <a:pt x="6" y="45"/>
                    <a:pt x="8" y="42"/>
                  </a:cubicBezTo>
                  <a:cubicBezTo>
                    <a:pt x="9" y="41"/>
                    <a:pt x="10" y="40"/>
                    <a:pt x="11" y="39"/>
                  </a:cubicBezTo>
                  <a:cubicBezTo>
                    <a:pt x="13" y="37"/>
                    <a:pt x="14" y="35"/>
                    <a:pt x="15" y="33"/>
                  </a:cubicBezTo>
                  <a:cubicBezTo>
                    <a:pt x="16" y="32"/>
                    <a:pt x="17" y="31"/>
                    <a:pt x="18" y="30"/>
                  </a:cubicBezTo>
                  <a:cubicBezTo>
                    <a:pt x="21" y="34"/>
                    <a:pt x="24" y="38"/>
                    <a:pt x="29" y="40"/>
                  </a:cubicBezTo>
                  <a:cubicBezTo>
                    <a:pt x="31" y="41"/>
                    <a:pt x="33" y="39"/>
                    <a:pt x="34" y="38"/>
                  </a:cubicBezTo>
                  <a:cubicBezTo>
                    <a:pt x="35" y="37"/>
                    <a:pt x="35" y="36"/>
                    <a:pt x="35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46"/>
            <p:cNvSpPr/>
            <p:nvPr>
              <p:custDataLst>
                <p:tags r:id="rId37"/>
              </p:custDataLst>
            </p:nvPr>
          </p:nvSpPr>
          <p:spPr bwMode="auto">
            <a:xfrm>
              <a:off x="2411269" y="3722978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47"/>
            <p:cNvSpPr/>
            <p:nvPr>
              <p:custDataLst>
                <p:tags r:id="rId38"/>
              </p:custDataLst>
            </p:nvPr>
          </p:nvSpPr>
          <p:spPr bwMode="auto">
            <a:xfrm>
              <a:off x="2358881" y="3586453"/>
              <a:ext cx="100013" cy="139700"/>
            </a:xfrm>
            <a:custGeom>
              <a:avLst/>
              <a:gdLst>
                <a:gd name="T0" fmla="*/ 44 w 50"/>
                <a:gd name="T1" fmla="*/ 30 h 70"/>
                <a:gd name="T2" fmla="*/ 33 w 50"/>
                <a:gd name="T3" fmla="*/ 29 h 70"/>
                <a:gd name="T4" fmla="*/ 33 w 50"/>
                <a:gd name="T5" fmla="*/ 28 h 70"/>
                <a:gd name="T6" fmla="*/ 35 w 50"/>
                <a:gd name="T7" fmla="*/ 22 h 70"/>
                <a:gd name="T8" fmla="*/ 35 w 50"/>
                <a:gd name="T9" fmla="*/ 21 h 70"/>
                <a:gd name="T10" fmla="*/ 36 w 50"/>
                <a:gd name="T11" fmla="*/ 14 h 70"/>
                <a:gd name="T12" fmla="*/ 22 w 50"/>
                <a:gd name="T13" fmla="*/ 31 h 70"/>
                <a:gd name="T14" fmla="*/ 13 w 50"/>
                <a:gd name="T15" fmla="*/ 32 h 70"/>
                <a:gd name="T16" fmla="*/ 13 w 50"/>
                <a:gd name="T17" fmla="*/ 31 h 70"/>
                <a:gd name="T18" fmla="*/ 17 w 50"/>
                <a:gd name="T19" fmla="*/ 23 h 70"/>
                <a:gd name="T20" fmla="*/ 24 w 50"/>
                <a:gd name="T21" fmla="*/ 5 h 70"/>
                <a:gd name="T22" fmla="*/ 18 w 50"/>
                <a:gd name="T23" fmla="*/ 3 h 70"/>
                <a:gd name="T24" fmla="*/ 15 w 50"/>
                <a:gd name="T25" fmla="*/ 12 h 70"/>
                <a:gd name="T26" fmla="*/ 10 w 50"/>
                <a:gd name="T27" fmla="*/ 19 h 70"/>
                <a:gd name="T28" fmla="*/ 1 w 50"/>
                <a:gd name="T29" fmla="*/ 33 h 70"/>
                <a:gd name="T30" fmla="*/ 3 w 50"/>
                <a:gd name="T31" fmla="*/ 39 h 70"/>
                <a:gd name="T32" fmla="*/ 20 w 50"/>
                <a:gd name="T33" fmla="*/ 41 h 70"/>
                <a:gd name="T34" fmla="*/ 18 w 50"/>
                <a:gd name="T35" fmla="*/ 59 h 70"/>
                <a:gd name="T36" fmla="*/ 24 w 50"/>
                <a:gd name="T37" fmla="*/ 70 h 70"/>
                <a:gd name="T38" fmla="*/ 27 w 50"/>
                <a:gd name="T39" fmla="*/ 69 h 70"/>
                <a:gd name="T40" fmla="*/ 27 w 50"/>
                <a:gd name="T41" fmla="*/ 66 h 70"/>
                <a:gd name="T42" fmla="*/ 28 w 50"/>
                <a:gd name="T43" fmla="*/ 60 h 70"/>
                <a:gd name="T44" fmla="*/ 30 w 50"/>
                <a:gd name="T45" fmla="*/ 45 h 70"/>
                <a:gd name="T46" fmla="*/ 30 w 50"/>
                <a:gd name="T47" fmla="*/ 40 h 70"/>
                <a:gd name="T48" fmla="*/ 41 w 50"/>
                <a:gd name="T49" fmla="*/ 40 h 70"/>
                <a:gd name="T50" fmla="*/ 44 w 50"/>
                <a:gd name="T51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70">
                  <a:moveTo>
                    <a:pt x="44" y="30"/>
                  </a:moveTo>
                  <a:cubicBezTo>
                    <a:pt x="40" y="29"/>
                    <a:pt x="36" y="29"/>
                    <a:pt x="33" y="29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22"/>
                    <a:pt x="35" y="21"/>
                    <a:pt x="35" y="21"/>
                  </a:cubicBezTo>
                  <a:cubicBezTo>
                    <a:pt x="38" y="20"/>
                    <a:pt x="39" y="15"/>
                    <a:pt x="36" y="14"/>
                  </a:cubicBezTo>
                  <a:cubicBezTo>
                    <a:pt x="29" y="12"/>
                    <a:pt x="25" y="23"/>
                    <a:pt x="22" y="31"/>
                  </a:cubicBezTo>
                  <a:cubicBezTo>
                    <a:pt x="19" y="32"/>
                    <a:pt x="16" y="32"/>
                    <a:pt x="13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4" y="28"/>
                    <a:pt x="16" y="26"/>
                    <a:pt x="17" y="23"/>
                  </a:cubicBezTo>
                  <a:cubicBezTo>
                    <a:pt x="20" y="17"/>
                    <a:pt x="22" y="12"/>
                    <a:pt x="24" y="5"/>
                  </a:cubicBezTo>
                  <a:cubicBezTo>
                    <a:pt x="25" y="1"/>
                    <a:pt x="19" y="0"/>
                    <a:pt x="18" y="3"/>
                  </a:cubicBezTo>
                  <a:cubicBezTo>
                    <a:pt x="17" y="6"/>
                    <a:pt x="16" y="9"/>
                    <a:pt x="15" y="12"/>
                  </a:cubicBezTo>
                  <a:cubicBezTo>
                    <a:pt x="13" y="14"/>
                    <a:pt x="11" y="16"/>
                    <a:pt x="10" y="19"/>
                  </a:cubicBezTo>
                  <a:cubicBezTo>
                    <a:pt x="8" y="24"/>
                    <a:pt x="4" y="28"/>
                    <a:pt x="1" y="33"/>
                  </a:cubicBezTo>
                  <a:cubicBezTo>
                    <a:pt x="0" y="35"/>
                    <a:pt x="1" y="38"/>
                    <a:pt x="3" y="39"/>
                  </a:cubicBezTo>
                  <a:cubicBezTo>
                    <a:pt x="9" y="42"/>
                    <a:pt x="14" y="42"/>
                    <a:pt x="20" y="41"/>
                  </a:cubicBezTo>
                  <a:cubicBezTo>
                    <a:pt x="19" y="47"/>
                    <a:pt x="18" y="53"/>
                    <a:pt x="18" y="59"/>
                  </a:cubicBezTo>
                  <a:cubicBezTo>
                    <a:pt x="19" y="64"/>
                    <a:pt x="20" y="70"/>
                    <a:pt x="24" y="70"/>
                  </a:cubicBezTo>
                  <a:cubicBezTo>
                    <a:pt x="25" y="70"/>
                    <a:pt x="26" y="69"/>
                    <a:pt x="27" y="69"/>
                  </a:cubicBezTo>
                  <a:cubicBezTo>
                    <a:pt x="27" y="68"/>
                    <a:pt x="27" y="66"/>
                    <a:pt x="27" y="66"/>
                  </a:cubicBezTo>
                  <a:cubicBezTo>
                    <a:pt x="28" y="64"/>
                    <a:pt x="28" y="62"/>
                    <a:pt x="28" y="60"/>
                  </a:cubicBezTo>
                  <a:cubicBezTo>
                    <a:pt x="28" y="55"/>
                    <a:pt x="29" y="50"/>
                    <a:pt x="30" y="45"/>
                  </a:cubicBezTo>
                  <a:cubicBezTo>
                    <a:pt x="30" y="43"/>
                    <a:pt x="30" y="41"/>
                    <a:pt x="30" y="40"/>
                  </a:cubicBezTo>
                  <a:cubicBezTo>
                    <a:pt x="34" y="39"/>
                    <a:pt x="38" y="39"/>
                    <a:pt x="41" y="40"/>
                  </a:cubicBezTo>
                  <a:cubicBezTo>
                    <a:pt x="48" y="41"/>
                    <a:pt x="50" y="32"/>
                    <a:pt x="4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48"/>
            <p:cNvSpPr/>
            <p:nvPr>
              <p:custDataLst>
                <p:tags r:id="rId39"/>
              </p:custDataLst>
            </p:nvPr>
          </p:nvSpPr>
          <p:spPr bwMode="auto">
            <a:xfrm>
              <a:off x="2174731" y="3726153"/>
              <a:ext cx="92075" cy="142875"/>
            </a:xfrm>
            <a:custGeom>
              <a:avLst/>
              <a:gdLst>
                <a:gd name="T0" fmla="*/ 39 w 46"/>
                <a:gd name="T1" fmla="*/ 29 h 71"/>
                <a:gd name="T2" fmla="*/ 32 w 46"/>
                <a:gd name="T3" fmla="*/ 27 h 71"/>
                <a:gd name="T4" fmla="*/ 37 w 46"/>
                <a:gd name="T5" fmla="*/ 15 h 71"/>
                <a:gd name="T6" fmla="*/ 27 w 46"/>
                <a:gd name="T7" fmla="*/ 0 h 71"/>
                <a:gd name="T8" fmla="*/ 18 w 46"/>
                <a:gd name="T9" fmla="*/ 0 h 71"/>
                <a:gd name="T10" fmla="*/ 7 w 46"/>
                <a:gd name="T11" fmla="*/ 3 h 71"/>
                <a:gd name="T12" fmla="*/ 8 w 46"/>
                <a:gd name="T13" fmla="*/ 16 h 71"/>
                <a:gd name="T14" fmla="*/ 10 w 46"/>
                <a:gd name="T15" fmla="*/ 12 h 71"/>
                <a:gd name="T16" fmla="*/ 17 w 46"/>
                <a:gd name="T17" fmla="*/ 8 h 71"/>
                <a:gd name="T18" fmla="*/ 27 w 46"/>
                <a:gd name="T19" fmla="*/ 8 h 71"/>
                <a:gd name="T20" fmla="*/ 17 w 46"/>
                <a:gd name="T21" fmla="*/ 30 h 71"/>
                <a:gd name="T22" fmla="*/ 23 w 46"/>
                <a:gd name="T23" fmla="*/ 36 h 71"/>
                <a:gd name="T24" fmla="*/ 35 w 46"/>
                <a:gd name="T25" fmla="*/ 37 h 71"/>
                <a:gd name="T26" fmla="*/ 33 w 46"/>
                <a:gd name="T27" fmla="*/ 48 h 71"/>
                <a:gd name="T28" fmla="*/ 22 w 46"/>
                <a:gd name="T29" fmla="*/ 58 h 71"/>
                <a:gd name="T30" fmla="*/ 7 w 46"/>
                <a:gd name="T31" fmla="*/ 59 h 71"/>
                <a:gd name="T32" fmla="*/ 5 w 46"/>
                <a:gd name="T33" fmla="*/ 65 h 71"/>
                <a:gd name="T34" fmla="*/ 28 w 46"/>
                <a:gd name="T35" fmla="*/ 66 h 71"/>
                <a:gd name="T36" fmla="*/ 43 w 46"/>
                <a:gd name="T37" fmla="*/ 48 h 71"/>
                <a:gd name="T38" fmla="*/ 39 w 46"/>
                <a:gd name="T39" fmla="*/ 2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71">
                  <a:moveTo>
                    <a:pt x="39" y="29"/>
                  </a:moveTo>
                  <a:cubicBezTo>
                    <a:pt x="37" y="28"/>
                    <a:pt x="34" y="27"/>
                    <a:pt x="32" y="27"/>
                  </a:cubicBezTo>
                  <a:cubicBezTo>
                    <a:pt x="34" y="23"/>
                    <a:pt x="36" y="19"/>
                    <a:pt x="37" y="15"/>
                  </a:cubicBezTo>
                  <a:cubicBezTo>
                    <a:pt x="40" y="7"/>
                    <a:pt x="35" y="1"/>
                    <a:pt x="27" y="0"/>
                  </a:cubicBezTo>
                  <a:cubicBezTo>
                    <a:pt x="24" y="0"/>
                    <a:pt x="22" y="0"/>
                    <a:pt x="18" y="0"/>
                  </a:cubicBezTo>
                  <a:cubicBezTo>
                    <a:pt x="15" y="0"/>
                    <a:pt x="11" y="1"/>
                    <a:pt x="7" y="3"/>
                  </a:cubicBezTo>
                  <a:cubicBezTo>
                    <a:pt x="0" y="5"/>
                    <a:pt x="1" y="14"/>
                    <a:pt x="8" y="16"/>
                  </a:cubicBezTo>
                  <a:cubicBezTo>
                    <a:pt x="11" y="18"/>
                    <a:pt x="12" y="13"/>
                    <a:pt x="10" y="12"/>
                  </a:cubicBezTo>
                  <a:cubicBezTo>
                    <a:pt x="6" y="9"/>
                    <a:pt x="16" y="8"/>
                    <a:pt x="17" y="8"/>
                  </a:cubicBezTo>
                  <a:cubicBezTo>
                    <a:pt x="20" y="8"/>
                    <a:pt x="24" y="8"/>
                    <a:pt x="27" y="8"/>
                  </a:cubicBezTo>
                  <a:cubicBezTo>
                    <a:pt x="35" y="8"/>
                    <a:pt x="20" y="28"/>
                    <a:pt x="17" y="30"/>
                  </a:cubicBezTo>
                  <a:cubicBezTo>
                    <a:pt x="13" y="34"/>
                    <a:pt x="19" y="40"/>
                    <a:pt x="23" y="36"/>
                  </a:cubicBezTo>
                  <a:cubicBezTo>
                    <a:pt x="26" y="34"/>
                    <a:pt x="32" y="35"/>
                    <a:pt x="35" y="37"/>
                  </a:cubicBezTo>
                  <a:cubicBezTo>
                    <a:pt x="38" y="39"/>
                    <a:pt x="34" y="46"/>
                    <a:pt x="33" y="48"/>
                  </a:cubicBezTo>
                  <a:cubicBezTo>
                    <a:pt x="32" y="53"/>
                    <a:pt x="26" y="56"/>
                    <a:pt x="22" y="58"/>
                  </a:cubicBezTo>
                  <a:cubicBezTo>
                    <a:pt x="17" y="62"/>
                    <a:pt x="12" y="58"/>
                    <a:pt x="7" y="59"/>
                  </a:cubicBezTo>
                  <a:cubicBezTo>
                    <a:pt x="4" y="60"/>
                    <a:pt x="3" y="63"/>
                    <a:pt x="5" y="65"/>
                  </a:cubicBezTo>
                  <a:cubicBezTo>
                    <a:pt x="11" y="71"/>
                    <a:pt x="21" y="70"/>
                    <a:pt x="28" y="66"/>
                  </a:cubicBezTo>
                  <a:cubicBezTo>
                    <a:pt x="35" y="62"/>
                    <a:pt x="40" y="56"/>
                    <a:pt x="43" y="48"/>
                  </a:cubicBezTo>
                  <a:cubicBezTo>
                    <a:pt x="45" y="41"/>
                    <a:pt x="46" y="33"/>
                    <a:pt x="39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49"/>
            <p:cNvSpPr/>
            <p:nvPr>
              <p:custDataLst>
                <p:tags r:id="rId40"/>
              </p:custDataLst>
            </p:nvPr>
          </p:nvSpPr>
          <p:spPr bwMode="auto">
            <a:xfrm>
              <a:off x="2284269" y="3769016"/>
              <a:ext cx="80963" cy="107950"/>
            </a:xfrm>
            <a:custGeom>
              <a:avLst/>
              <a:gdLst>
                <a:gd name="T0" fmla="*/ 35 w 40"/>
                <a:gd name="T1" fmla="*/ 43 h 54"/>
                <a:gd name="T2" fmla="*/ 31 w 40"/>
                <a:gd name="T3" fmla="*/ 33 h 54"/>
                <a:gd name="T4" fmla="*/ 26 w 40"/>
                <a:gd name="T5" fmla="*/ 25 h 54"/>
                <a:gd name="T6" fmla="*/ 36 w 40"/>
                <a:gd name="T7" fmla="*/ 15 h 54"/>
                <a:gd name="T8" fmla="*/ 32 w 40"/>
                <a:gd name="T9" fmla="*/ 9 h 54"/>
                <a:gd name="T10" fmla="*/ 20 w 40"/>
                <a:gd name="T11" fmla="*/ 18 h 54"/>
                <a:gd name="T12" fmla="*/ 8 w 40"/>
                <a:gd name="T13" fmla="*/ 4 h 54"/>
                <a:gd name="T14" fmla="*/ 1 w 40"/>
                <a:gd name="T15" fmla="*/ 7 h 54"/>
                <a:gd name="T16" fmla="*/ 15 w 40"/>
                <a:gd name="T17" fmla="*/ 26 h 54"/>
                <a:gd name="T18" fmla="*/ 14 w 40"/>
                <a:gd name="T19" fmla="*/ 26 h 54"/>
                <a:gd name="T20" fmla="*/ 6 w 40"/>
                <a:gd name="T21" fmla="*/ 40 h 54"/>
                <a:gd name="T22" fmla="*/ 4 w 40"/>
                <a:gd name="T23" fmla="*/ 52 h 54"/>
                <a:gd name="T24" fmla="*/ 8 w 40"/>
                <a:gd name="T25" fmla="*/ 53 h 54"/>
                <a:gd name="T26" fmla="*/ 14 w 40"/>
                <a:gd name="T27" fmla="*/ 45 h 54"/>
                <a:gd name="T28" fmla="*/ 20 w 40"/>
                <a:gd name="T29" fmla="*/ 35 h 54"/>
                <a:gd name="T30" fmla="*/ 30 w 40"/>
                <a:gd name="T31" fmla="*/ 46 h 54"/>
                <a:gd name="T32" fmla="*/ 35 w 40"/>
                <a:gd name="T33" fmla="*/ 4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54">
                  <a:moveTo>
                    <a:pt x="35" y="43"/>
                  </a:moveTo>
                  <a:cubicBezTo>
                    <a:pt x="35" y="39"/>
                    <a:pt x="33" y="36"/>
                    <a:pt x="31" y="33"/>
                  </a:cubicBezTo>
                  <a:cubicBezTo>
                    <a:pt x="29" y="30"/>
                    <a:pt x="28" y="28"/>
                    <a:pt x="26" y="25"/>
                  </a:cubicBezTo>
                  <a:cubicBezTo>
                    <a:pt x="29" y="21"/>
                    <a:pt x="32" y="18"/>
                    <a:pt x="36" y="15"/>
                  </a:cubicBezTo>
                  <a:cubicBezTo>
                    <a:pt x="40" y="12"/>
                    <a:pt x="35" y="7"/>
                    <a:pt x="32" y="9"/>
                  </a:cubicBezTo>
                  <a:cubicBezTo>
                    <a:pt x="27" y="11"/>
                    <a:pt x="24" y="14"/>
                    <a:pt x="20" y="18"/>
                  </a:cubicBezTo>
                  <a:cubicBezTo>
                    <a:pt x="16" y="14"/>
                    <a:pt x="11" y="10"/>
                    <a:pt x="8" y="4"/>
                  </a:cubicBezTo>
                  <a:cubicBezTo>
                    <a:pt x="6" y="0"/>
                    <a:pt x="0" y="3"/>
                    <a:pt x="1" y="7"/>
                  </a:cubicBezTo>
                  <a:cubicBezTo>
                    <a:pt x="3" y="15"/>
                    <a:pt x="9" y="20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1" y="30"/>
                    <a:pt x="8" y="35"/>
                    <a:pt x="6" y="40"/>
                  </a:cubicBezTo>
                  <a:cubicBezTo>
                    <a:pt x="4" y="44"/>
                    <a:pt x="2" y="48"/>
                    <a:pt x="4" y="52"/>
                  </a:cubicBezTo>
                  <a:cubicBezTo>
                    <a:pt x="5" y="54"/>
                    <a:pt x="7" y="54"/>
                    <a:pt x="8" y="53"/>
                  </a:cubicBezTo>
                  <a:cubicBezTo>
                    <a:pt x="11" y="51"/>
                    <a:pt x="12" y="48"/>
                    <a:pt x="14" y="45"/>
                  </a:cubicBezTo>
                  <a:cubicBezTo>
                    <a:pt x="16" y="41"/>
                    <a:pt x="18" y="38"/>
                    <a:pt x="20" y="35"/>
                  </a:cubicBezTo>
                  <a:cubicBezTo>
                    <a:pt x="23" y="40"/>
                    <a:pt x="25" y="45"/>
                    <a:pt x="30" y="46"/>
                  </a:cubicBezTo>
                  <a:cubicBezTo>
                    <a:pt x="32" y="47"/>
                    <a:pt x="35" y="45"/>
                    <a:pt x="3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50"/>
            <p:cNvSpPr/>
            <p:nvPr>
              <p:custDataLst>
                <p:tags r:id="rId41"/>
              </p:custDataLst>
            </p:nvPr>
          </p:nvSpPr>
          <p:spPr bwMode="auto">
            <a:xfrm>
              <a:off x="2365231" y="3754728"/>
              <a:ext cx="153988" cy="149225"/>
            </a:xfrm>
            <a:custGeom>
              <a:avLst/>
              <a:gdLst>
                <a:gd name="T0" fmla="*/ 74 w 77"/>
                <a:gd name="T1" fmla="*/ 53 h 75"/>
                <a:gd name="T2" fmla="*/ 63 w 77"/>
                <a:gd name="T3" fmla="*/ 50 h 75"/>
                <a:gd name="T4" fmla="*/ 52 w 77"/>
                <a:gd name="T5" fmla="*/ 47 h 75"/>
                <a:gd name="T6" fmla="*/ 41 w 77"/>
                <a:gd name="T7" fmla="*/ 45 h 75"/>
                <a:gd name="T8" fmla="*/ 33 w 77"/>
                <a:gd name="T9" fmla="*/ 47 h 75"/>
                <a:gd name="T10" fmla="*/ 27 w 77"/>
                <a:gd name="T11" fmla="*/ 34 h 75"/>
                <a:gd name="T12" fmla="*/ 12 w 77"/>
                <a:gd name="T13" fmla="*/ 30 h 75"/>
                <a:gd name="T14" fmla="*/ 15 w 77"/>
                <a:gd name="T15" fmla="*/ 24 h 75"/>
                <a:gd name="T16" fmla="*/ 16 w 77"/>
                <a:gd name="T17" fmla="*/ 22 h 75"/>
                <a:gd name="T18" fmla="*/ 36 w 77"/>
                <a:gd name="T19" fmla="*/ 14 h 75"/>
                <a:gd name="T20" fmla="*/ 46 w 77"/>
                <a:gd name="T21" fmla="*/ 13 h 75"/>
                <a:gd name="T22" fmla="*/ 45 w 77"/>
                <a:gd name="T23" fmla="*/ 6 h 75"/>
                <a:gd name="T24" fmla="*/ 14 w 77"/>
                <a:gd name="T25" fmla="*/ 12 h 75"/>
                <a:gd name="T26" fmla="*/ 12 w 77"/>
                <a:gd name="T27" fmla="*/ 14 h 75"/>
                <a:gd name="T28" fmla="*/ 3 w 77"/>
                <a:gd name="T29" fmla="*/ 31 h 75"/>
                <a:gd name="T30" fmla="*/ 5 w 77"/>
                <a:gd name="T31" fmla="*/ 36 h 75"/>
                <a:gd name="T32" fmla="*/ 17 w 77"/>
                <a:gd name="T33" fmla="*/ 41 h 75"/>
                <a:gd name="T34" fmla="*/ 25 w 77"/>
                <a:gd name="T35" fmla="*/ 45 h 75"/>
                <a:gd name="T36" fmla="*/ 17 w 77"/>
                <a:gd name="T37" fmla="*/ 59 h 75"/>
                <a:gd name="T38" fmla="*/ 2 w 77"/>
                <a:gd name="T39" fmla="*/ 64 h 75"/>
                <a:gd name="T40" fmla="*/ 1 w 77"/>
                <a:gd name="T41" fmla="*/ 69 h 75"/>
                <a:gd name="T42" fmla="*/ 21 w 77"/>
                <a:gd name="T43" fmla="*/ 67 h 75"/>
                <a:gd name="T44" fmla="*/ 33 w 77"/>
                <a:gd name="T45" fmla="*/ 51 h 75"/>
                <a:gd name="T46" fmla="*/ 38 w 77"/>
                <a:gd name="T47" fmla="*/ 55 h 75"/>
                <a:gd name="T48" fmla="*/ 42 w 77"/>
                <a:gd name="T49" fmla="*/ 54 h 75"/>
                <a:gd name="T50" fmla="*/ 49 w 77"/>
                <a:gd name="T51" fmla="*/ 56 h 75"/>
                <a:gd name="T52" fmla="*/ 73 w 77"/>
                <a:gd name="T53" fmla="*/ 60 h 75"/>
                <a:gd name="T54" fmla="*/ 74 w 77"/>
                <a:gd name="T55" fmla="*/ 5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7" h="75">
                  <a:moveTo>
                    <a:pt x="74" y="53"/>
                  </a:moveTo>
                  <a:cubicBezTo>
                    <a:pt x="70" y="51"/>
                    <a:pt x="67" y="51"/>
                    <a:pt x="63" y="50"/>
                  </a:cubicBezTo>
                  <a:cubicBezTo>
                    <a:pt x="59" y="50"/>
                    <a:pt x="55" y="48"/>
                    <a:pt x="52" y="47"/>
                  </a:cubicBezTo>
                  <a:cubicBezTo>
                    <a:pt x="48" y="46"/>
                    <a:pt x="44" y="44"/>
                    <a:pt x="41" y="45"/>
                  </a:cubicBezTo>
                  <a:cubicBezTo>
                    <a:pt x="38" y="45"/>
                    <a:pt x="35" y="46"/>
                    <a:pt x="33" y="47"/>
                  </a:cubicBezTo>
                  <a:cubicBezTo>
                    <a:pt x="34" y="42"/>
                    <a:pt x="32" y="37"/>
                    <a:pt x="27" y="34"/>
                  </a:cubicBezTo>
                  <a:cubicBezTo>
                    <a:pt x="22" y="32"/>
                    <a:pt x="17" y="32"/>
                    <a:pt x="12" y="30"/>
                  </a:cubicBezTo>
                  <a:cubicBezTo>
                    <a:pt x="13" y="28"/>
                    <a:pt x="14" y="26"/>
                    <a:pt x="15" y="24"/>
                  </a:cubicBezTo>
                  <a:cubicBezTo>
                    <a:pt x="15" y="23"/>
                    <a:pt x="16" y="23"/>
                    <a:pt x="16" y="22"/>
                  </a:cubicBezTo>
                  <a:cubicBezTo>
                    <a:pt x="19" y="14"/>
                    <a:pt x="29" y="13"/>
                    <a:pt x="36" y="14"/>
                  </a:cubicBezTo>
                  <a:cubicBezTo>
                    <a:pt x="39" y="14"/>
                    <a:pt x="43" y="15"/>
                    <a:pt x="46" y="13"/>
                  </a:cubicBezTo>
                  <a:cubicBezTo>
                    <a:pt x="48" y="11"/>
                    <a:pt x="48" y="8"/>
                    <a:pt x="45" y="6"/>
                  </a:cubicBezTo>
                  <a:cubicBezTo>
                    <a:pt x="35" y="0"/>
                    <a:pt x="21" y="3"/>
                    <a:pt x="14" y="12"/>
                  </a:cubicBezTo>
                  <a:cubicBezTo>
                    <a:pt x="13" y="12"/>
                    <a:pt x="12" y="13"/>
                    <a:pt x="12" y="14"/>
                  </a:cubicBezTo>
                  <a:cubicBezTo>
                    <a:pt x="9" y="20"/>
                    <a:pt x="5" y="25"/>
                    <a:pt x="3" y="31"/>
                  </a:cubicBezTo>
                  <a:cubicBezTo>
                    <a:pt x="3" y="33"/>
                    <a:pt x="4" y="35"/>
                    <a:pt x="5" y="36"/>
                  </a:cubicBezTo>
                  <a:cubicBezTo>
                    <a:pt x="8" y="38"/>
                    <a:pt x="13" y="40"/>
                    <a:pt x="17" y="41"/>
                  </a:cubicBezTo>
                  <a:cubicBezTo>
                    <a:pt x="19" y="41"/>
                    <a:pt x="25" y="41"/>
                    <a:pt x="25" y="45"/>
                  </a:cubicBezTo>
                  <a:cubicBezTo>
                    <a:pt x="25" y="50"/>
                    <a:pt x="21" y="56"/>
                    <a:pt x="17" y="59"/>
                  </a:cubicBezTo>
                  <a:cubicBezTo>
                    <a:pt x="12" y="63"/>
                    <a:pt x="7" y="62"/>
                    <a:pt x="2" y="64"/>
                  </a:cubicBezTo>
                  <a:cubicBezTo>
                    <a:pt x="0" y="65"/>
                    <a:pt x="0" y="67"/>
                    <a:pt x="1" y="69"/>
                  </a:cubicBezTo>
                  <a:cubicBezTo>
                    <a:pt x="6" y="75"/>
                    <a:pt x="16" y="71"/>
                    <a:pt x="21" y="67"/>
                  </a:cubicBezTo>
                  <a:cubicBezTo>
                    <a:pt x="26" y="63"/>
                    <a:pt x="31" y="58"/>
                    <a:pt x="33" y="51"/>
                  </a:cubicBezTo>
                  <a:cubicBezTo>
                    <a:pt x="33" y="53"/>
                    <a:pt x="35" y="54"/>
                    <a:pt x="38" y="55"/>
                  </a:cubicBezTo>
                  <a:cubicBezTo>
                    <a:pt x="39" y="55"/>
                    <a:pt x="41" y="54"/>
                    <a:pt x="42" y="54"/>
                  </a:cubicBezTo>
                  <a:cubicBezTo>
                    <a:pt x="45" y="55"/>
                    <a:pt x="47" y="56"/>
                    <a:pt x="49" y="56"/>
                  </a:cubicBezTo>
                  <a:cubicBezTo>
                    <a:pt x="57" y="59"/>
                    <a:pt x="64" y="59"/>
                    <a:pt x="73" y="60"/>
                  </a:cubicBezTo>
                  <a:cubicBezTo>
                    <a:pt x="77" y="61"/>
                    <a:pt x="77" y="54"/>
                    <a:pt x="7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51"/>
            <p:cNvSpPr/>
            <p:nvPr>
              <p:custDataLst>
                <p:tags r:id="rId42"/>
              </p:custDataLst>
            </p:nvPr>
          </p:nvSpPr>
          <p:spPr bwMode="auto">
            <a:xfrm>
              <a:off x="2500169" y="3210216"/>
              <a:ext cx="85725" cy="25400"/>
            </a:xfrm>
            <a:custGeom>
              <a:avLst/>
              <a:gdLst>
                <a:gd name="T0" fmla="*/ 36 w 43"/>
                <a:gd name="T1" fmla="*/ 2 h 13"/>
                <a:gd name="T2" fmla="*/ 18 w 43"/>
                <a:gd name="T3" fmla="*/ 2 h 13"/>
                <a:gd name="T4" fmla="*/ 11 w 43"/>
                <a:gd name="T5" fmla="*/ 2 h 13"/>
                <a:gd name="T6" fmla="*/ 6 w 43"/>
                <a:gd name="T7" fmla="*/ 0 h 13"/>
                <a:gd name="T8" fmla="*/ 3 w 43"/>
                <a:gd name="T9" fmla="*/ 2 h 13"/>
                <a:gd name="T10" fmla="*/ 14 w 43"/>
                <a:gd name="T11" fmla="*/ 11 h 13"/>
                <a:gd name="T12" fmla="*/ 39 w 43"/>
                <a:gd name="T13" fmla="*/ 9 h 13"/>
                <a:gd name="T14" fmla="*/ 36 w 43"/>
                <a:gd name="T15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3">
                  <a:moveTo>
                    <a:pt x="36" y="2"/>
                  </a:moveTo>
                  <a:cubicBezTo>
                    <a:pt x="31" y="4"/>
                    <a:pt x="23" y="3"/>
                    <a:pt x="18" y="2"/>
                  </a:cubicBezTo>
                  <a:cubicBezTo>
                    <a:pt x="15" y="2"/>
                    <a:pt x="13" y="2"/>
                    <a:pt x="11" y="2"/>
                  </a:cubicBezTo>
                  <a:cubicBezTo>
                    <a:pt x="9" y="2"/>
                    <a:pt x="8" y="1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9"/>
                    <a:pt x="9" y="11"/>
                    <a:pt x="14" y="11"/>
                  </a:cubicBezTo>
                  <a:cubicBezTo>
                    <a:pt x="22" y="11"/>
                    <a:pt x="31" y="13"/>
                    <a:pt x="39" y="9"/>
                  </a:cubicBezTo>
                  <a:cubicBezTo>
                    <a:pt x="43" y="7"/>
                    <a:pt x="40" y="1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52"/>
            <p:cNvSpPr/>
            <p:nvPr>
              <p:custDataLst>
                <p:tags r:id="rId43"/>
              </p:custDataLst>
            </p:nvPr>
          </p:nvSpPr>
          <p:spPr bwMode="auto">
            <a:xfrm>
              <a:off x="2504931" y="3173703"/>
              <a:ext cx="79375" cy="30163"/>
            </a:xfrm>
            <a:custGeom>
              <a:avLst/>
              <a:gdLst>
                <a:gd name="T0" fmla="*/ 31 w 40"/>
                <a:gd name="T1" fmla="*/ 3 h 15"/>
                <a:gd name="T2" fmla="*/ 27 w 40"/>
                <a:gd name="T3" fmla="*/ 3 h 15"/>
                <a:gd name="T4" fmla="*/ 20 w 40"/>
                <a:gd name="T5" fmla="*/ 4 h 15"/>
                <a:gd name="T6" fmla="*/ 2 w 40"/>
                <a:gd name="T7" fmla="*/ 10 h 15"/>
                <a:gd name="T8" fmla="*/ 3 w 40"/>
                <a:gd name="T9" fmla="*/ 15 h 15"/>
                <a:gd name="T10" fmla="*/ 12 w 40"/>
                <a:gd name="T11" fmla="*/ 14 h 15"/>
                <a:gd name="T12" fmla="*/ 18 w 40"/>
                <a:gd name="T13" fmla="*/ 13 h 15"/>
                <a:gd name="T14" fmla="*/ 24 w 40"/>
                <a:gd name="T15" fmla="*/ 12 h 15"/>
                <a:gd name="T16" fmla="*/ 37 w 40"/>
                <a:gd name="T17" fmla="*/ 8 h 15"/>
                <a:gd name="T18" fmla="*/ 31 w 40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5">
                  <a:moveTo>
                    <a:pt x="31" y="3"/>
                  </a:moveTo>
                  <a:cubicBezTo>
                    <a:pt x="31" y="3"/>
                    <a:pt x="28" y="3"/>
                    <a:pt x="27" y="3"/>
                  </a:cubicBezTo>
                  <a:cubicBezTo>
                    <a:pt x="24" y="3"/>
                    <a:pt x="22" y="3"/>
                    <a:pt x="20" y="4"/>
                  </a:cubicBezTo>
                  <a:cubicBezTo>
                    <a:pt x="14" y="5"/>
                    <a:pt x="7" y="5"/>
                    <a:pt x="2" y="10"/>
                  </a:cubicBezTo>
                  <a:cubicBezTo>
                    <a:pt x="0" y="11"/>
                    <a:pt x="1" y="14"/>
                    <a:pt x="3" y="15"/>
                  </a:cubicBezTo>
                  <a:cubicBezTo>
                    <a:pt x="6" y="15"/>
                    <a:pt x="9" y="15"/>
                    <a:pt x="12" y="14"/>
                  </a:cubicBezTo>
                  <a:cubicBezTo>
                    <a:pt x="14" y="14"/>
                    <a:pt x="16" y="14"/>
                    <a:pt x="18" y="13"/>
                  </a:cubicBezTo>
                  <a:cubicBezTo>
                    <a:pt x="19" y="13"/>
                    <a:pt x="24" y="11"/>
                    <a:pt x="24" y="12"/>
                  </a:cubicBezTo>
                  <a:cubicBezTo>
                    <a:pt x="28" y="12"/>
                    <a:pt x="35" y="12"/>
                    <a:pt x="37" y="8"/>
                  </a:cubicBezTo>
                  <a:cubicBezTo>
                    <a:pt x="40" y="3"/>
                    <a:pt x="34" y="0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53"/>
            <p:cNvSpPr/>
            <p:nvPr>
              <p:custDataLst>
                <p:tags r:id="rId44"/>
              </p:custDataLst>
            </p:nvPr>
          </p:nvSpPr>
          <p:spPr bwMode="auto">
            <a:xfrm>
              <a:off x="2506519" y="3341978"/>
              <a:ext cx="79375" cy="39688"/>
            </a:xfrm>
            <a:custGeom>
              <a:avLst/>
              <a:gdLst>
                <a:gd name="T0" fmla="*/ 35 w 40"/>
                <a:gd name="T1" fmla="*/ 11 h 20"/>
                <a:gd name="T2" fmla="*/ 16 w 40"/>
                <a:gd name="T3" fmla="*/ 5 h 20"/>
                <a:gd name="T4" fmla="*/ 0 w 40"/>
                <a:gd name="T5" fmla="*/ 4 h 20"/>
                <a:gd name="T6" fmla="*/ 0 w 40"/>
                <a:gd name="T7" fmla="*/ 6 h 20"/>
                <a:gd name="T8" fmla="*/ 13 w 40"/>
                <a:gd name="T9" fmla="*/ 13 h 20"/>
                <a:gd name="T10" fmla="*/ 33 w 40"/>
                <a:gd name="T11" fmla="*/ 19 h 20"/>
                <a:gd name="T12" fmla="*/ 35 w 40"/>
                <a:gd name="T1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0">
                  <a:moveTo>
                    <a:pt x="35" y="11"/>
                  </a:moveTo>
                  <a:cubicBezTo>
                    <a:pt x="29" y="9"/>
                    <a:pt x="22" y="7"/>
                    <a:pt x="16" y="5"/>
                  </a:cubicBezTo>
                  <a:cubicBezTo>
                    <a:pt x="11" y="3"/>
                    <a:pt x="4" y="0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1" y="11"/>
                    <a:pt x="9" y="12"/>
                    <a:pt x="13" y="13"/>
                  </a:cubicBezTo>
                  <a:cubicBezTo>
                    <a:pt x="20" y="15"/>
                    <a:pt x="27" y="17"/>
                    <a:pt x="33" y="19"/>
                  </a:cubicBezTo>
                  <a:cubicBezTo>
                    <a:pt x="38" y="20"/>
                    <a:pt x="40" y="13"/>
                    <a:pt x="3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54"/>
            <p:cNvSpPr/>
            <p:nvPr>
              <p:custDataLst>
                <p:tags r:id="rId45"/>
              </p:custDataLst>
            </p:nvPr>
          </p:nvSpPr>
          <p:spPr bwMode="auto">
            <a:xfrm>
              <a:off x="2504931" y="3316578"/>
              <a:ext cx="69850" cy="30163"/>
            </a:xfrm>
            <a:custGeom>
              <a:avLst/>
              <a:gdLst>
                <a:gd name="T0" fmla="*/ 34 w 35"/>
                <a:gd name="T1" fmla="*/ 4 h 15"/>
                <a:gd name="T2" fmla="*/ 28 w 35"/>
                <a:gd name="T3" fmla="*/ 5 h 15"/>
                <a:gd name="T4" fmla="*/ 18 w 35"/>
                <a:gd name="T5" fmla="*/ 5 h 15"/>
                <a:gd name="T6" fmla="*/ 1 w 35"/>
                <a:gd name="T7" fmla="*/ 10 h 15"/>
                <a:gd name="T8" fmla="*/ 2 w 35"/>
                <a:gd name="T9" fmla="*/ 14 h 15"/>
                <a:gd name="T10" fmla="*/ 15 w 35"/>
                <a:gd name="T11" fmla="*/ 14 h 15"/>
                <a:gd name="T12" fmla="*/ 25 w 35"/>
                <a:gd name="T13" fmla="*/ 13 h 15"/>
                <a:gd name="T14" fmla="*/ 34 w 35"/>
                <a:gd name="T15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5">
                  <a:moveTo>
                    <a:pt x="34" y="4"/>
                  </a:moveTo>
                  <a:cubicBezTo>
                    <a:pt x="34" y="0"/>
                    <a:pt x="28" y="1"/>
                    <a:pt x="28" y="5"/>
                  </a:cubicBezTo>
                  <a:cubicBezTo>
                    <a:pt x="28" y="5"/>
                    <a:pt x="20" y="5"/>
                    <a:pt x="18" y="5"/>
                  </a:cubicBezTo>
                  <a:cubicBezTo>
                    <a:pt x="13" y="5"/>
                    <a:pt x="5" y="5"/>
                    <a:pt x="1" y="10"/>
                  </a:cubicBezTo>
                  <a:cubicBezTo>
                    <a:pt x="0" y="11"/>
                    <a:pt x="0" y="14"/>
                    <a:pt x="2" y="14"/>
                  </a:cubicBezTo>
                  <a:cubicBezTo>
                    <a:pt x="6" y="15"/>
                    <a:pt x="11" y="14"/>
                    <a:pt x="15" y="14"/>
                  </a:cubicBezTo>
                  <a:cubicBezTo>
                    <a:pt x="18" y="13"/>
                    <a:pt x="22" y="13"/>
                    <a:pt x="25" y="13"/>
                  </a:cubicBezTo>
                  <a:cubicBezTo>
                    <a:pt x="31" y="13"/>
                    <a:pt x="35" y="10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55"/>
            <p:cNvSpPr/>
            <p:nvPr>
              <p:custDataLst>
                <p:tags r:id="rId46"/>
              </p:custDataLst>
            </p:nvPr>
          </p:nvSpPr>
          <p:spPr bwMode="auto">
            <a:xfrm>
              <a:off x="2485881" y="3495966"/>
              <a:ext cx="100013" cy="23813"/>
            </a:xfrm>
            <a:custGeom>
              <a:avLst/>
              <a:gdLst>
                <a:gd name="T0" fmla="*/ 45 w 50"/>
                <a:gd name="T1" fmla="*/ 3 h 12"/>
                <a:gd name="T2" fmla="*/ 23 w 50"/>
                <a:gd name="T3" fmla="*/ 1 h 12"/>
                <a:gd name="T4" fmla="*/ 11 w 50"/>
                <a:gd name="T5" fmla="*/ 2 h 12"/>
                <a:gd name="T6" fmla="*/ 2 w 50"/>
                <a:gd name="T7" fmla="*/ 3 h 12"/>
                <a:gd name="T8" fmla="*/ 1 w 50"/>
                <a:gd name="T9" fmla="*/ 7 h 12"/>
                <a:gd name="T10" fmla="*/ 19 w 50"/>
                <a:gd name="T11" fmla="*/ 10 h 12"/>
                <a:gd name="T12" fmla="*/ 37 w 50"/>
                <a:gd name="T13" fmla="*/ 10 h 12"/>
                <a:gd name="T14" fmla="*/ 41 w 50"/>
                <a:gd name="T15" fmla="*/ 10 h 12"/>
                <a:gd name="T16" fmla="*/ 43 w 50"/>
                <a:gd name="T17" fmla="*/ 10 h 12"/>
                <a:gd name="T18" fmla="*/ 45 w 50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2">
                  <a:moveTo>
                    <a:pt x="45" y="3"/>
                  </a:moveTo>
                  <a:cubicBezTo>
                    <a:pt x="38" y="0"/>
                    <a:pt x="31" y="1"/>
                    <a:pt x="23" y="1"/>
                  </a:cubicBezTo>
                  <a:cubicBezTo>
                    <a:pt x="19" y="1"/>
                    <a:pt x="15" y="2"/>
                    <a:pt x="11" y="2"/>
                  </a:cubicBezTo>
                  <a:cubicBezTo>
                    <a:pt x="8" y="2"/>
                    <a:pt x="5" y="2"/>
                    <a:pt x="2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5" y="12"/>
                    <a:pt x="13" y="11"/>
                    <a:pt x="19" y="10"/>
                  </a:cubicBezTo>
                  <a:cubicBezTo>
                    <a:pt x="25" y="10"/>
                    <a:pt x="31" y="9"/>
                    <a:pt x="37" y="10"/>
                  </a:cubicBezTo>
                  <a:cubicBezTo>
                    <a:pt x="38" y="11"/>
                    <a:pt x="40" y="11"/>
                    <a:pt x="41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8" y="11"/>
                    <a:pt x="50" y="3"/>
                    <a:pt x="4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56"/>
            <p:cNvSpPr/>
            <p:nvPr>
              <p:custDataLst>
                <p:tags r:id="rId47"/>
              </p:custDataLst>
            </p:nvPr>
          </p:nvSpPr>
          <p:spPr bwMode="auto">
            <a:xfrm>
              <a:off x="2477944" y="3454691"/>
              <a:ext cx="80963" cy="23813"/>
            </a:xfrm>
            <a:custGeom>
              <a:avLst/>
              <a:gdLst>
                <a:gd name="T0" fmla="*/ 31 w 40"/>
                <a:gd name="T1" fmla="*/ 4 h 12"/>
                <a:gd name="T2" fmla="*/ 26 w 40"/>
                <a:gd name="T3" fmla="*/ 3 h 12"/>
                <a:gd name="T4" fmla="*/ 17 w 40"/>
                <a:gd name="T5" fmla="*/ 3 h 12"/>
                <a:gd name="T6" fmla="*/ 1 w 40"/>
                <a:gd name="T7" fmla="*/ 8 h 12"/>
                <a:gd name="T8" fmla="*/ 3 w 40"/>
                <a:gd name="T9" fmla="*/ 12 h 12"/>
                <a:gd name="T10" fmla="*/ 13 w 40"/>
                <a:gd name="T11" fmla="*/ 11 h 12"/>
                <a:gd name="T12" fmla="*/ 24 w 40"/>
                <a:gd name="T13" fmla="*/ 12 h 12"/>
                <a:gd name="T14" fmla="*/ 32 w 40"/>
                <a:gd name="T15" fmla="*/ 11 h 12"/>
                <a:gd name="T16" fmla="*/ 38 w 40"/>
                <a:gd name="T17" fmla="*/ 8 h 12"/>
                <a:gd name="T18" fmla="*/ 31 w 40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">
                  <a:moveTo>
                    <a:pt x="31" y="4"/>
                  </a:moveTo>
                  <a:cubicBezTo>
                    <a:pt x="33" y="2"/>
                    <a:pt x="28" y="3"/>
                    <a:pt x="26" y="3"/>
                  </a:cubicBezTo>
                  <a:cubicBezTo>
                    <a:pt x="23" y="4"/>
                    <a:pt x="20" y="3"/>
                    <a:pt x="17" y="3"/>
                  </a:cubicBezTo>
                  <a:cubicBezTo>
                    <a:pt x="12" y="2"/>
                    <a:pt x="5" y="3"/>
                    <a:pt x="1" y="8"/>
                  </a:cubicBezTo>
                  <a:cubicBezTo>
                    <a:pt x="0" y="9"/>
                    <a:pt x="1" y="12"/>
                    <a:pt x="3" y="12"/>
                  </a:cubicBezTo>
                  <a:cubicBezTo>
                    <a:pt x="6" y="12"/>
                    <a:pt x="10" y="11"/>
                    <a:pt x="13" y="11"/>
                  </a:cubicBezTo>
                  <a:cubicBezTo>
                    <a:pt x="17" y="11"/>
                    <a:pt x="20" y="11"/>
                    <a:pt x="24" y="12"/>
                  </a:cubicBezTo>
                  <a:cubicBezTo>
                    <a:pt x="26" y="12"/>
                    <a:pt x="29" y="11"/>
                    <a:pt x="32" y="11"/>
                  </a:cubicBezTo>
                  <a:cubicBezTo>
                    <a:pt x="34" y="11"/>
                    <a:pt x="36" y="10"/>
                    <a:pt x="38" y="8"/>
                  </a:cubicBezTo>
                  <a:cubicBezTo>
                    <a:pt x="40" y="4"/>
                    <a:pt x="34" y="0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57"/>
            <p:cNvSpPr/>
            <p:nvPr>
              <p:custDataLst>
                <p:tags r:id="rId48"/>
              </p:custDataLst>
            </p:nvPr>
          </p:nvSpPr>
          <p:spPr bwMode="auto">
            <a:xfrm>
              <a:off x="2536681" y="3670591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8"/>
            <p:cNvSpPr/>
            <p:nvPr>
              <p:custDataLst>
                <p:tags r:id="rId49"/>
              </p:custDataLst>
            </p:nvPr>
          </p:nvSpPr>
          <p:spPr bwMode="auto">
            <a:xfrm>
              <a:off x="2470006" y="3638841"/>
              <a:ext cx="79375" cy="33338"/>
            </a:xfrm>
            <a:custGeom>
              <a:avLst/>
              <a:gdLst>
                <a:gd name="T0" fmla="*/ 36 w 39"/>
                <a:gd name="T1" fmla="*/ 9 h 17"/>
                <a:gd name="T2" fmla="*/ 18 w 39"/>
                <a:gd name="T3" fmla="*/ 3 h 17"/>
                <a:gd name="T4" fmla="*/ 3 w 39"/>
                <a:gd name="T5" fmla="*/ 5 h 17"/>
                <a:gd name="T6" fmla="*/ 6 w 39"/>
                <a:gd name="T7" fmla="*/ 11 h 17"/>
                <a:gd name="T8" fmla="*/ 29 w 39"/>
                <a:gd name="T9" fmla="*/ 15 h 17"/>
                <a:gd name="T10" fmla="*/ 33 w 39"/>
                <a:gd name="T11" fmla="*/ 16 h 17"/>
                <a:gd name="T12" fmla="*/ 33 w 39"/>
                <a:gd name="T13" fmla="*/ 16 h 17"/>
                <a:gd name="T14" fmla="*/ 33 w 39"/>
                <a:gd name="T15" fmla="*/ 16 h 17"/>
                <a:gd name="T16" fmla="*/ 34 w 39"/>
                <a:gd name="T17" fmla="*/ 16 h 17"/>
                <a:gd name="T18" fmla="*/ 34 w 39"/>
                <a:gd name="T19" fmla="*/ 16 h 17"/>
                <a:gd name="T20" fmla="*/ 35 w 39"/>
                <a:gd name="T21" fmla="*/ 16 h 17"/>
                <a:gd name="T22" fmla="*/ 36 w 39"/>
                <a:gd name="T2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17">
                  <a:moveTo>
                    <a:pt x="36" y="9"/>
                  </a:moveTo>
                  <a:cubicBezTo>
                    <a:pt x="30" y="6"/>
                    <a:pt x="24" y="4"/>
                    <a:pt x="18" y="3"/>
                  </a:cubicBezTo>
                  <a:cubicBezTo>
                    <a:pt x="13" y="2"/>
                    <a:pt x="6" y="0"/>
                    <a:pt x="3" y="5"/>
                  </a:cubicBezTo>
                  <a:cubicBezTo>
                    <a:pt x="0" y="8"/>
                    <a:pt x="2" y="11"/>
                    <a:pt x="6" y="11"/>
                  </a:cubicBezTo>
                  <a:cubicBezTo>
                    <a:pt x="14" y="10"/>
                    <a:pt x="21" y="13"/>
                    <a:pt x="29" y="15"/>
                  </a:cubicBezTo>
                  <a:cubicBezTo>
                    <a:pt x="30" y="16"/>
                    <a:pt x="31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5" y="16"/>
                    <a:pt x="35" y="16"/>
                  </a:cubicBezTo>
                  <a:cubicBezTo>
                    <a:pt x="38" y="15"/>
                    <a:pt x="39" y="11"/>
                    <a:pt x="3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59"/>
            <p:cNvSpPr/>
            <p:nvPr>
              <p:custDataLst>
                <p:tags r:id="rId50"/>
              </p:custDataLst>
            </p:nvPr>
          </p:nvSpPr>
          <p:spPr bwMode="auto">
            <a:xfrm>
              <a:off x="2473181" y="3603916"/>
              <a:ext cx="77788" cy="31750"/>
            </a:xfrm>
            <a:custGeom>
              <a:avLst/>
              <a:gdLst>
                <a:gd name="T0" fmla="*/ 35 w 39"/>
                <a:gd name="T1" fmla="*/ 8 h 16"/>
                <a:gd name="T2" fmla="*/ 1 w 39"/>
                <a:gd name="T3" fmla="*/ 10 h 16"/>
                <a:gd name="T4" fmla="*/ 3 w 39"/>
                <a:gd name="T5" fmla="*/ 14 h 16"/>
                <a:gd name="T6" fmla="*/ 17 w 39"/>
                <a:gd name="T7" fmla="*/ 12 h 16"/>
                <a:gd name="T8" fmla="*/ 33 w 39"/>
                <a:gd name="T9" fmla="*/ 15 h 16"/>
                <a:gd name="T10" fmla="*/ 35 w 39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6">
                  <a:moveTo>
                    <a:pt x="35" y="8"/>
                  </a:moveTo>
                  <a:cubicBezTo>
                    <a:pt x="26" y="4"/>
                    <a:pt x="8" y="0"/>
                    <a:pt x="1" y="10"/>
                  </a:cubicBezTo>
                  <a:cubicBezTo>
                    <a:pt x="0" y="12"/>
                    <a:pt x="1" y="14"/>
                    <a:pt x="3" y="14"/>
                  </a:cubicBezTo>
                  <a:cubicBezTo>
                    <a:pt x="8" y="14"/>
                    <a:pt x="12" y="12"/>
                    <a:pt x="17" y="12"/>
                  </a:cubicBezTo>
                  <a:cubicBezTo>
                    <a:pt x="22" y="12"/>
                    <a:pt x="28" y="14"/>
                    <a:pt x="33" y="15"/>
                  </a:cubicBezTo>
                  <a:cubicBezTo>
                    <a:pt x="37" y="16"/>
                    <a:pt x="39" y="10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60"/>
            <p:cNvSpPr/>
            <p:nvPr>
              <p:custDataLst>
                <p:tags r:id="rId51"/>
              </p:custDataLst>
            </p:nvPr>
          </p:nvSpPr>
          <p:spPr bwMode="auto">
            <a:xfrm>
              <a:off x="2444606" y="3810291"/>
              <a:ext cx="74613" cy="30163"/>
            </a:xfrm>
            <a:custGeom>
              <a:avLst/>
              <a:gdLst>
                <a:gd name="T0" fmla="*/ 32 w 37"/>
                <a:gd name="T1" fmla="*/ 6 h 15"/>
                <a:gd name="T2" fmla="*/ 1 w 37"/>
                <a:gd name="T3" fmla="*/ 6 h 15"/>
                <a:gd name="T4" fmla="*/ 2 w 37"/>
                <a:gd name="T5" fmla="*/ 11 h 15"/>
                <a:gd name="T6" fmla="*/ 15 w 37"/>
                <a:gd name="T7" fmla="*/ 12 h 15"/>
                <a:gd name="T8" fmla="*/ 30 w 37"/>
                <a:gd name="T9" fmla="*/ 14 h 15"/>
                <a:gd name="T10" fmla="*/ 32 w 37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5">
                  <a:moveTo>
                    <a:pt x="32" y="6"/>
                  </a:moveTo>
                  <a:cubicBezTo>
                    <a:pt x="24" y="3"/>
                    <a:pt x="8" y="0"/>
                    <a:pt x="1" y="6"/>
                  </a:cubicBezTo>
                  <a:cubicBezTo>
                    <a:pt x="0" y="7"/>
                    <a:pt x="0" y="10"/>
                    <a:pt x="2" y="11"/>
                  </a:cubicBezTo>
                  <a:cubicBezTo>
                    <a:pt x="6" y="13"/>
                    <a:pt x="11" y="12"/>
                    <a:pt x="15" y="12"/>
                  </a:cubicBezTo>
                  <a:cubicBezTo>
                    <a:pt x="20" y="12"/>
                    <a:pt x="25" y="13"/>
                    <a:pt x="30" y="14"/>
                  </a:cubicBezTo>
                  <a:cubicBezTo>
                    <a:pt x="35" y="15"/>
                    <a:pt x="37" y="8"/>
                    <a:pt x="3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61"/>
            <p:cNvSpPr/>
            <p:nvPr>
              <p:custDataLst>
                <p:tags r:id="rId52"/>
              </p:custDataLst>
            </p:nvPr>
          </p:nvSpPr>
          <p:spPr bwMode="auto">
            <a:xfrm>
              <a:off x="2622406" y="3108616"/>
              <a:ext cx="92075" cy="147638"/>
            </a:xfrm>
            <a:custGeom>
              <a:avLst/>
              <a:gdLst>
                <a:gd name="T0" fmla="*/ 44 w 46"/>
                <a:gd name="T1" fmla="*/ 40 h 74"/>
                <a:gd name="T2" fmla="*/ 39 w 46"/>
                <a:gd name="T3" fmla="*/ 33 h 74"/>
                <a:gd name="T4" fmla="*/ 36 w 46"/>
                <a:gd name="T5" fmla="*/ 32 h 74"/>
                <a:gd name="T6" fmla="*/ 34 w 46"/>
                <a:gd name="T7" fmla="*/ 31 h 74"/>
                <a:gd name="T8" fmla="*/ 38 w 46"/>
                <a:gd name="T9" fmla="*/ 20 h 74"/>
                <a:gd name="T10" fmla="*/ 37 w 46"/>
                <a:gd name="T11" fmla="*/ 4 h 74"/>
                <a:gd name="T12" fmla="*/ 21 w 46"/>
                <a:gd name="T13" fmla="*/ 4 h 74"/>
                <a:gd name="T14" fmla="*/ 13 w 46"/>
                <a:gd name="T15" fmla="*/ 8 h 74"/>
                <a:gd name="T16" fmla="*/ 11 w 46"/>
                <a:gd name="T17" fmla="*/ 18 h 74"/>
                <a:gd name="T18" fmla="*/ 16 w 46"/>
                <a:gd name="T19" fmla="*/ 20 h 74"/>
                <a:gd name="T20" fmla="*/ 20 w 46"/>
                <a:gd name="T21" fmla="*/ 13 h 74"/>
                <a:gd name="T22" fmla="*/ 21 w 46"/>
                <a:gd name="T23" fmla="*/ 13 h 74"/>
                <a:gd name="T24" fmla="*/ 24 w 46"/>
                <a:gd name="T25" fmla="*/ 12 h 74"/>
                <a:gd name="T26" fmla="*/ 31 w 46"/>
                <a:gd name="T27" fmla="*/ 11 h 74"/>
                <a:gd name="T28" fmla="*/ 31 w 46"/>
                <a:gd name="T29" fmla="*/ 11 h 74"/>
                <a:gd name="T30" fmla="*/ 31 w 46"/>
                <a:gd name="T31" fmla="*/ 12 h 74"/>
                <a:gd name="T32" fmla="*/ 27 w 46"/>
                <a:gd name="T33" fmla="*/ 25 h 74"/>
                <a:gd name="T34" fmla="*/ 24 w 46"/>
                <a:gd name="T35" fmla="*/ 35 h 74"/>
                <a:gd name="T36" fmla="*/ 33 w 46"/>
                <a:gd name="T37" fmla="*/ 40 h 74"/>
                <a:gd name="T38" fmla="*/ 36 w 46"/>
                <a:gd name="T39" fmla="*/ 43 h 74"/>
                <a:gd name="T40" fmla="*/ 33 w 46"/>
                <a:gd name="T41" fmla="*/ 55 h 74"/>
                <a:gd name="T42" fmla="*/ 19 w 46"/>
                <a:gd name="T43" fmla="*/ 63 h 74"/>
                <a:gd name="T44" fmla="*/ 4 w 46"/>
                <a:gd name="T45" fmla="*/ 57 h 74"/>
                <a:gd name="T46" fmla="*/ 1 w 46"/>
                <a:gd name="T47" fmla="*/ 62 h 74"/>
                <a:gd name="T48" fmla="*/ 19 w 46"/>
                <a:gd name="T49" fmla="*/ 72 h 74"/>
                <a:gd name="T50" fmla="*/ 39 w 46"/>
                <a:gd name="T51" fmla="*/ 64 h 74"/>
                <a:gd name="T52" fmla="*/ 44 w 46"/>
                <a:gd name="T5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74">
                  <a:moveTo>
                    <a:pt x="44" y="40"/>
                  </a:moveTo>
                  <a:cubicBezTo>
                    <a:pt x="43" y="37"/>
                    <a:pt x="42" y="34"/>
                    <a:pt x="39" y="33"/>
                  </a:cubicBezTo>
                  <a:cubicBezTo>
                    <a:pt x="38" y="32"/>
                    <a:pt x="37" y="32"/>
                    <a:pt x="36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6" y="28"/>
                    <a:pt x="37" y="24"/>
                    <a:pt x="38" y="20"/>
                  </a:cubicBezTo>
                  <a:cubicBezTo>
                    <a:pt x="40" y="15"/>
                    <a:pt x="41" y="9"/>
                    <a:pt x="37" y="4"/>
                  </a:cubicBezTo>
                  <a:cubicBezTo>
                    <a:pt x="34" y="0"/>
                    <a:pt x="25" y="3"/>
                    <a:pt x="21" y="4"/>
                  </a:cubicBezTo>
                  <a:cubicBezTo>
                    <a:pt x="18" y="5"/>
                    <a:pt x="15" y="6"/>
                    <a:pt x="13" y="8"/>
                  </a:cubicBezTo>
                  <a:cubicBezTo>
                    <a:pt x="11" y="11"/>
                    <a:pt x="12" y="15"/>
                    <a:pt x="11" y="18"/>
                  </a:cubicBezTo>
                  <a:cubicBezTo>
                    <a:pt x="10" y="22"/>
                    <a:pt x="15" y="23"/>
                    <a:pt x="16" y="20"/>
                  </a:cubicBezTo>
                  <a:cubicBezTo>
                    <a:pt x="17" y="18"/>
                    <a:pt x="19" y="15"/>
                    <a:pt x="20" y="13"/>
                  </a:cubicBezTo>
                  <a:cubicBezTo>
                    <a:pt x="19" y="14"/>
                    <a:pt x="20" y="13"/>
                    <a:pt x="21" y="13"/>
                  </a:cubicBezTo>
                  <a:cubicBezTo>
                    <a:pt x="22" y="12"/>
                    <a:pt x="23" y="12"/>
                    <a:pt x="24" y="12"/>
                  </a:cubicBezTo>
                  <a:cubicBezTo>
                    <a:pt x="26" y="11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2"/>
                    <a:pt x="31" y="12"/>
                  </a:cubicBezTo>
                  <a:cubicBezTo>
                    <a:pt x="31" y="17"/>
                    <a:pt x="29" y="21"/>
                    <a:pt x="27" y="25"/>
                  </a:cubicBezTo>
                  <a:cubicBezTo>
                    <a:pt x="26" y="28"/>
                    <a:pt x="24" y="32"/>
                    <a:pt x="24" y="35"/>
                  </a:cubicBezTo>
                  <a:cubicBezTo>
                    <a:pt x="25" y="39"/>
                    <a:pt x="30" y="40"/>
                    <a:pt x="33" y="40"/>
                  </a:cubicBezTo>
                  <a:cubicBezTo>
                    <a:pt x="35" y="41"/>
                    <a:pt x="35" y="40"/>
                    <a:pt x="36" y="43"/>
                  </a:cubicBezTo>
                  <a:cubicBezTo>
                    <a:pt x="37" y="47"/>
                    <a:pt x="35" y="52"/>
                    <a:pt x="33" y="55"/>
                  </a:cubicBezTo>
                  <a:cubicBezTo>
                    <a:pt x="30" y="61"/>
                    <a:pt x="26" y="64"/>
                    <a:pt x="19" y="63"/>
                  </a:cubicBezTo>
                  <a:cubicBezTo>
                    <a:pt x="14" y="61"/>
                    <a:pt x="9" y="57"/>
                    <a:pt x="4" y="57"/>
                  </a:cubicBezTo>
                  <a:cubicBezTo>
                    <a:pt x="2" y="57"/>
                    <a:pt x="0" y="60"/>
                    <a:pt x="1" y="62"/>
                  </a:cubicBezTo>
                  <a:cubicBezTo>
                    <a:pt x="4" y="67"/>
                    <a:pt x="13" y="71"/>
                    <a:pt x="19" y="72"/>
                  </a:cubicBezTo>
                  <a:cubicBezTo>
                    <a:pt x="26" y="74"/>
                    <a:pt x="34" y="70"/>
                    <a:pt x="39" y="64"/>
                  </a:cubicBezTo>
                  <a:cubicBezTo>
                    <a:pt x="43" y="57"/>
                    <a:pt x="46" y="48"/>
                    <a:pt x="4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62"/>
            <p:cNvSpPr>
              <a:spLocks noEditPoints="1"/>
            </p:cNvSpPr>
            <p:nvPr>
              <p:custDataLst>
                <p:tags r:id="rId53"/>
              </p:custDataLst>
            </p:nvPr>
          </p:nvSpPr>
          <p:spPr bwMode="auto">
            <a:xfrm>
              <a:off x="2612881" y="3270541"/>
              <a:ext cx="76200" cy="127000"/>
            </a:xfrm>
            <a:custGeom>
              <a:avLst/>
              <a:gdLst>
                <a:gd name="T0" fmla="*/ 32 w 38"/>
                <a:gd name="T1" fmla="*/ 47 h 64"/>
                <a:gd name="T2" fmla="*/ 15 w 38"/>
                <a:gd name="T3" fmla="*/ 41 h 64"/>
                <a:gd name="T4" fmla="*/ 11 w 38"/>
                <a:gd name="T5" fmla="*/ 43 h 64"/>
                <a:gd name="T6" fmla="*/ 10 w 38"/>
                <a:gd name="T7" fmla="*/ 39 h 64"/>
                <a:gd name="T8" fmla="*/ 13 w 38"/>
                <a:gd name="T9" fmla="*/ 25 h 64"/>
                <a:gd name="T10" fmla="*/ 22 w 38"/>
                <a:gd name="T11" fmla="*/ 13 h 64"/>
                <a:gd name="T12" fmla="*/ 26 w 38"/>
                <a:gd name="T13" fmla="*/ 9 h 64"/>
                <a:gd name="T14" fmla="*/ 33 w 38"/>
                <a:gd name="T15" fmla="*/ 10 h 64"/>
                <a:gd name="T16" fmla="*/ 35 w 38"/>
                <a:gd name="T17" fmla="*/ 4 h 64"/>
                <a:gd name="T18" fmla="*/ 18 w 38"/>
                <a:gd name="T19" fmla="*/ 6 h 64"/>
                <a:gd name="T20" fmla="*/ 11 w 38"/>
                <a:gd name="T21" fmla="*/ 12 h 64"/>
                <a:gd name="T22" fmla="*/ 5 w 38"/>
                <a:gd name="T23" fmla="*/ 24 h 64"/>
                <a:gd name="T24" fmla="*/ 3 w 38"/>
                <a:gd name="T25" fmla="*/ 47 h 64"/>
                <a:gd name="T26" fmla="*/ 7 w 38"/>
                <a:gd name="T27" fmla="*/ 54 h 64"/>
                <a:gd name="T28" fmla="*/ 7 w 38"/>
                <a:gd name="T29" fmla="*/ 58 h 64"/>
                <a:gd name="T30" fmla="*/ 12 w 38"/>
                <a:gd name="T31" fmla="*/ 59 h 64"/>
                <a:gd name="T32" fmla="*/ 13 w 38"/>
                <a:gd name="T33" fmla="*/ 58 h 64"/>
                <a:gd name="T34" fmla="*/ 15 w 38"/>
                <a:gd name="T35" fmla="*/ 60 h 64"/>
                <a:gd name="T36" fmla="*/ 29 w 38"/>
                <a:gd name="T37" fmla="*/ 62 h 64"/>
                <a:gd name="T38" fmla="*/ 32 w 38"/>
                <a:gd name="T39" fmla="*/ 47 h 64"/>
                <a:gd name="T40" fmla="*/ 22 w 38"/>
                <a:gd name="T41" fmla="*/ 53 h 64"/>
                <a:gd name="T42" fmla="*/ 17 w 38"/>
                <a:gd name="T43" fmla="*/ 50 h 64"/>
                <a:gd name="T44" fmla="*/ 17 w 38"/>
                <a:gd name="T45" fmla="*/ 50 h 64"/>
                <a:gd name="T46" fmla="*/ 21 w 38"/>
                <a:gd name="T47" fmla="*/ 49 h 64"/>
                <a:gd name="T48" fmla="*/ 25 w 38"/>
                <a:gd name="T49" fmla="*/ 52 h 64"/>
                <a:gd name="T50" fmla="*/ 22 w 38"/>
                <a:gd name="T51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64">
                  <a:moveTo>
                    <a:pt x="32" y="47"/>
                  </a:moveTo>
                  <a:cubicBezTo>
                    <a:pt x="30" y="41"/>
                    <a:pt x="21" y="39"/>
                    <a:pt x="15" y="41"/>
                  </a:cubicBezTo>
                  <a:cubicBezTo>
                    <a:pt x="14" y="41"/>
                    <a:pt x="12" y="42"/>
                    <a:pt x="11" y="43"/>
                  </a:cubicBezTo>
                  <a:cubicBezTo>
                    <a:pt x="11" y="42"/>
                    <a:pt x="10" y="40"/>
                    <a:pt x="10" y="39"/>
                  </a:cubicBezTo>
                  <a:cubicBezTo>
                    <a:pt x="9" y="35"/>
                    <a:pt x="12" y="29"/>
                    <a:pt x="13" y="25"/>
                  </a:cubicBezTo>
                  <a:cubicBezTo>
                    <a:pt x="15" y="20"/>
                    <a:pt x="18" y="15"/>
                    <a:pt x="22" y="13"/>
                  </a:cubicBezTo>
                  <a:cubicBezTo>
                    <a:pt x="23" y="11"/>
                    <a:pt x="24" y="9"/>
                    <a:pt x="26" y="9"/>
                  </a:cubicBezTo>
                  <a:cubicBezTo>
                    <a:pt x="29" y="9"/>
                    <a:pt x="31" y="9"/>
                    <a:pt x="33" y="10"/>
                  </a:cubicBezTo>
                  <a:cubicBezTo>
                    <a:pt x="37" y="11"/>
                    <a:pt x="38" y="5"/>
                    <a:pt x="35" y="4"/>
                  </a:cubicBezTo>
                  <a:cubicBezTo>
                    <a:pt x="29" y="1"/>
                    <a:pt x="22" y="0"/>
                    <a:pt x="18" y="6"/>
                  </a:cubicBezTo>
                  <a:cubicBezTo>
                    <a:pt x="16" y="8"/>
                    <a:pt x="13" y="10"/>
                    <a:pt x="11" y="12"/>
                  </a:cubicBezTo>
                  <a:cubicBezTo>
                    <a:pt x="8" y="16"/>
                    <a:pt x="6" y="20"/>
                    <a:pt x="5" y="24"/>
                  </a:cubicBezTo>
                  <a:cubicBezTo>
                    <a:pt x="2" y="31"/>
                    <a:pt x="0" y="39"/>
                    <a:pt x="3" y="47"/>
                  </a:cubicBezTo>
                  <a:cubicBezTo>
                    <a:pt x="4" y="50"/>
                    <a:pt x="6" y="52"/>
                    <a:pt x="7" y="54"/>
                  </a:cubicBezTo>
                  <a:cubicBezTo>
                    <a:pt x="7" y="55"/>
                    <a:pt x="7" y="57"/>
                    <a:pt x="7" y="58"/>
                  </a:cubicBezTo>
                  <a:cubicBezTo>
                    <a:pt x="8" y="60"/>
                    <a:pt x="11" y="61"/>
                    <a:pt x="12" y="59"/>
                  </a:cubicBezTo>
                  <a:cubicBezTo>
                    <a:pt x="12" y="59"/>
                    <a:pt x="13" y="59"/>
                    <a:pt x="13" y="58"/>
                  </a:cubicBezTo>
                  <a:cubicBezTo>
                    <a:pt x="14" y="59"/>
                    <a:pt x="14" y="59"/>
                    <a:pt x="15" y="60"/>
                  </a:cubicBezTo>
                  <a:cubicBezTo>
                    <a:pt x="19" y="62"/>
                    <a:pt x="24" y="64"/>
                    <a:pt x="29" y="62"/>
                  </a:cubicBezTo>
                  <a:cubicBezTo>
                    <a:pt x="35" y="59"/>
                    <a:pt x="35" y="51"/>
                    <a:pt x="32" y="47"/>
                  </a:cubicBezTo>
                  <a:close/>
                  <a:moveTo>
                    <a:pt x="22" y="53"/>
                  </a:moveTo>
                  <a:cubicBezTo>
                    <a:pt x="20" y="52"/>
                    <a:pt x="19" y="51"/>
                    <a:pt x="17" y="50"/>
                  </a:cubicBezTo>
                  <a:cubicBezTo>
                    <a:pt x="17" y="49"/>
                    <a:pt x="17" y="49"/>
                    <a:pt x="17" y="50"/>
                  </a:cubicBezTo>
                  <a:cubicBezTo>
                    <a:pt x="19" y="49"/>
                    <a:pt x="20" y="49"/>
                    <a:pt x="21" y="49"/>
                  </a:cubicBezTo>
                  <a:cubicBezTo>
                    <a:pt x="23" y="49"/>
                    <a:pt x="24" y="50"/>
                    <a:pt x="25" y="52"/>
                  </a:cubicBezTo>
                  <a:cubicBezTo>
                    <a:pt x="26" y="55"/>
                    <a:pt x="24" y="54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63"/>
            <p:cNvSpPr>
              <a:spLocks noEditPoints="1"/>
            </p:cNvSpPr>
            <p:nvPr>
              <p:custDataLst>
                <p:tags r:id="rId54"/>
              </p:custDataLst>
            </p:nvPr>
          </p:nvSpPr>
          <p:spPr bwMode="auto">
            <a:xfrm>
              <a:off x="2604944" y="3432466"/>
              <a:ext cx="79375" cy="147638"/>
            </a:xfrm>
            <a:custGeom>
              <a:avLst/>
              <a:gdLst>
                <a:gd name="T0" fmla="*/ 37 w 40"/>
                <a:gd name="T1" fmla="*/ 36 h 74"/>
                <a:gd name="T2" fmla="*/ 38 w 40"/>
                <a:gd name="T3" fmla="*/ 24 h 74"/>
                <a:gd name="T4" fmla="*/ 38 w 40"/>
                <a:gd name="T5" fmla="*/ 12 h 74"/>
                <a:gd name="T6" fmla="*/ 36 w 40"/>
                <a:gd name="T7" fmla="*/ 10 h 74"/>
                <a:gd name="T8" fmla="*/ 36 w 40"/>
                <a:gd name="T9" fmla="*/ 9 h 74"/>
                <a:gd name="T10" fmla="*/ 31 w 40"/>
                <a:gd name="T11" fmla="*/ 5 h 74"/>
                <a:gd name="T12" fmla="*/ 22 w 40"/>
                <a:gd name="T13" fmla="*/ 2 h 74"/>
                <a:gd name="T14" fmla="*/ 20 w 40"/>
                <a:gd name="T15" fmla="*/ 1 h 74"/>
                <a:gd name="T16" fmla="*/ 20 w 40"/>
                <a:gd name="T17" fmla="*/ 1 h 74"/>
                <a:gd name="T18" fmla="*/ 9 w 40"/>
                <a:gd name="T19" fmla="*/ 1 h 74"/>
                <a:gd name="T20" fmla="*/ 1 w 40"/>
                <a:gd name="T21" fmla="*/ 7 h 74"/>
                <a:gd name="T22" fmla="*/ 3 w 40"/>
                <a:gd name="T23" fmla="*/ 9 h 74"/>
                <a:gd name="T24" fmla="*/ 4 w 40"/>
                <a:gd name="T25" fmla="*/ 9 h 74"/>
                <a:gd name="T26" fmla="*/ 1 w 40"/>
                <a:gd name="T27" fmla="*/ 15 h 74"/>
                <a:gd name="T28" fmla="*/ 4 w 40"/>
                <a:gd name="T29" fmla="*/ 28 h 74"/>
                <a:gd name="T30" fmla="*/ 17 w 40"/>
                <a:gd name="T31" fmla="*/ 35 h 74"/>
                <a:gd name="T32" fmla="*/ 27 w 40"/>
                <a:gd name="T33" fmla="*/ 36 h 74"/>
                <a:gd name="T34" fmla="*/ 27 w 40"/>
                <a:gd name="T35" fmla="*/ 38 h 74"/>
                <a:gd name="T36" fmla="*/ 18 w 40"/>
                <a:gd name="T37" fmla="*/ 56 h 74"/>
                <a:gd name="T38" fmla="*/ 4 w 40"/>
                <a:gd name="T39" fmla="*/ 70 h 74"/>
                <a:gd name="T40" fmla="*/ 6 w 40"/>
                <a:gd name="T41" fmla="*/ 74 h 74"/>
                <a:gd name="T42" fmla="*/ 26 w 40"/>
                <a:gd name="T43" fmla="*/ 61 h 74"/>
                <a:gd name="T44" fmla="*/ 37 w 40"/>
                <a:gd name="T45" fmla="*/ 36 h 74"/>
                <a:gd name="T46" fmla="*/ 27 w 40"/>
                <a:gd name="T47" fmla="*/ 25 h 74"/>
                <a:gd name="T48" fmla="*/ 11 w 40"/>
                <a:gd name="T49" fmla="*/ 22 h 74"/>
                <a:gd name="T50" fmla="*/ 11 w 40"/>
                <a:gd name="T51" fmla="*/ 9 h 74"/>
                <a:gd name="T52" fmla="*/ 14 w 40"/>
                <a:gd name="T53" fmla="*/ 8 h 74"/>
                <a:gd name="T54" fmla="*/ 16 w 40"/>
                <a:gd name="T55" fmla="*/ 10 h 74"/>
                <a:gd name="T56" fmla="*/ 27 w 40"/>
                <a:gd name="T57" fmla="*/ 14 h 74"/>
                <a:gd name="T58" fmla="*/ 30 w 40"/>
                <a:gd name="T59" fmla="*/ 19 h 74"/>
                <a:gd name="T60" fmla="*/ 27 w 40"/>
                <a:gd name="T61" fmla="*/ 2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0" h="74">
                  <a:moveTo>
                    <a:pt x="37" y="36"/>
                  </a:moveTo>
                  <a:cubicBezTo>
                    <a:pt x="37" y="33"/>
                    <a:pt x="38" y="29"/>
                    <a:pt x="38" y="24"/>
                  </a:cubicBezTo>
                  <a:cubicBezTo>
                    <a:pt x="40" y="20"/>
                    <a:pt x="40" y="16"/>
                    <a:pt x="38" y="12"/>
                  </a:cubicBezTo>
                  <a:cubicBezTo>
                    <a:pt x="37" y="11"/>
                    <a:pt x="37" y="11"/>
                    <a:pt x="36" y="10"/>
                  </a:cubicBezTo>
                  <a:cubicBezTo>
                    <a:pt x="38" y="11"/>
                    <a:pt x="36" y="9"/>
                    <a:pt x="36" y="9"/>
                  </a:cubicBezTo>
                  <a:cubicBezTo>
                    <a:pt x="35" y="7"/>
                    <a:pt x="33" y="6"/>
                    <a:pt x="31" y="5"/>
                  </a:cubicBezTo>
                  <a:cubicBezTo>
                    <a:pt x="29" y="4"/>
                    <a:pt x="25" y="2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6" y="0"/>
                    <a:pt x="12" y="0"/>
                    <a:pt x="9" y="1"/>
                  </a:cubicBezTo>
                  <a:cubicBezTo>
                    <a:pt x="6" y="1"/>
                    <a:pt x="0" y="3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2" y="11"/>
                    <a:pt x="1" y="13"/>
                    <a:pt x="1" y="15"/>
                  </a:cubicBezTo>
                  <a:cubicBezTo>
                    <a:pt x="0" y="20"/>
                    <a:pt x="2" y="25"/>
                    <a:pt x="4" y="28"/>
                  </a:cubicBezTo>
                  <a:cubicBezTo>
                    <a:pt x="8" y="33"/>
                    <a:pt x="12" y="34"/>
                    <a:pt x="17" y="35"/>
                  </a:cubicBezTo>
                  <a:cubicBezTo>
                    <a:pt x="20" y="36"/>
                    <a:pt x="24" y="36"/>
                    <a:pt x="27" y="36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5" y="45"/>
                    <a:pt x="22" y="51"/>
                    <a:pt x="18" y="56"/>
                  </a:cubicBezTo>
                  <a:cubicBezTo>
                    <a:pt x="14" y="61"/>
                    <a:pt x="8" y="64"/>
                    <a:pt x="4" y="70"/>
                  </a:cubicBezTo>
                  <a:cubicBezTo>
                    <a:pt x="3" y="72"/>
                    <a:pt x="4" y="74"/>
                    <a:pt x="6" y="74"/>
                  </a:cubicBezTo>
                  <a:cubicBezTo>
                    <a:pt x="14" y="74"/>
                    <a:pt x="22" y="67"/>
                    <a:pt x="26" y="61"/>
                  </a:cubicBezTo>
                  <a:cubicBezTo>
                    <a:pt x="32" y="54"/>
                    <a:pt x="35" y="45"/>
                    <a:pt x="37" y="36"/>
                  </a:cubicBezTo>
                  <a:close/>
                  <a:moveTo>
                    <a:pt x="27" y="25"/>
                  </a:moveTo>
                  <a:cubicBezTo>
                    <a:pt x="24" y="29"/>
                    <a:pt x="14" y="24"/>
                    <a:pt x="11" y="22"/>
                  </a:cubicBezTo>
                  <a:cubicBezTo>
                    <a:pt x="8" y="18"/>
                    <a:pt x="10" y="13"/>
                    <a:pt x="11" y="9"/>
                  </a:cubicBezTo>
                  <a:cubicBezTo>
                    <a:pt x="12" y="9"/>
                    <a:pt x="13" y="8"/>
                    <a:pt x="14" y="8"/>
                  </a:cubicBezTo>
                  <a:cubicBezTo>
                    <a:pt x="15" y="9"/>
                    <a:pt x="15" y="10"/>
                    <a:pt x="16" y="10"/>
                  </a:cubicBezTo>
                  <a:cubicBezTo>
                    <a:pt x="18" y="11"/>
                    <a:pt x="27" y="12"/>
                    <a:pt x="27" y="14"/>
                  </a:cubicBezTo>
                  <a:cubicBezTo>
                    <a:pt x="28" y="16"/>
                    <a:pt x="30" y="17"/>
                    <a:pt x="30" y="19"/>
                  </a:cubicBezTo>
                  <a:cubicBezTo>
                    <a:pt x="29" y="21"/>
                    <a:pt x="28" y="23"/>
                    <a:pt x="2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64"/>
            <p:cNvSpPr/>
            <p:nvPr>
              <p:custDataLst>
                <p:tags r:id="rId55"/>
              </p:custDataLst>
            </p:nvPr>
          </p:nvSpPr>
          <p:spPr bwMode="auto">
            <a:xfrm>
              <a:off x="2565256" y="3594391"/>
              <a:ext cx="73025" cy="136525"/>
            </a:xfrm>
            <a:custGeom>
              <a:avLst/>
              <a:gdLst>
                <a:gd name="T0" fmla="*/ 29 w 37"/>
                <a:gd name="T1" fmla="*/ 37 h 68"/>
                <a:gd name="T2" fmla="*/ 37 w 37"/>
                <a:gd name="T3" fmla="*/ 6 h 68"/>
                <a:gd name="T4" fmla="*/ 32 w 37"/>
                <a:gd name="T5" fmla="*/ 1 h 68"/>
                <a:gd name="T6" fmla="*/ 18 w 37"/>
                <a:gd name="T7" fmla="*/ 15 h 68"/>
                <a:gd name="T8" fmla="*/ 13 w 37"/>
                <a:gd name="T9" fmla="*/ 22 h 68"/>
                <a:gd name="T10" fmla="*/ 8 w 37"/>
                <a:gd name="T11" fmla="*/ 29 h 68"/>
                <a:gd name="T12" fmla="*/ 1 w 37"/>
                <a:gd name="T13" fmla="*/ 38 h 68"/>
                <a:gd name="T14" fmla="*/ 9 w 37"/>
                <a:gd name="T15" fmla="*/ 42 h 68"/>
                <a:gd name="T16" fmla="*/ 15 w 37"/>
                <a:gd name="T17" fmla="*/ 35 h 68"/>
                <a:gd name="T18" fmla="*/ 22 w 37"/>
                <a:gd name="T19" fmla="*/ 26 h 68"/>
                <a:gd name="T20" fmla="*/ 20 w 37"/>
                <a:gd name="T21" fmla="*/ 34 h 68"/>
                <a:gd name="T22" fmla="*/ 20 w 37"/>
                <a:gd name="T23" fmla="*/ 48 h 68"/>
                <a:gd name="T24" fmla="*/ 21 w 37"/>
                <a:gd name="T25" fmla="*/ 64 h 68"/>
                <a:gd name="T26" fmla="*/ 27 w 37"/>
                <a:gd name="T27" fmla="*/ 66 h 68"/>
                <a:gd name="T28" fmla="*/ 29 w 37"/>
                <a:gd name="T29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68">
                  <a:moveTo>
                    <a:pt x="29" y="37"/>
                  </a:moveTo>
                  <a:cubicBezTo>
                    <a:pt x="30" y="26"/>
                    <a:pt x="37" y="17"/>
                    <a:pt x="37" y="6"/>
                  </a:cubicBezTo>
                  <a:cubicBezTo>
                    <a:pt x="37" y="3"/>
                    <a:pt x="34" y="0"/>
                    <a:pt x="32" y="1"/>
                  </a:cubicBezTo>
                  <a:cubicBezTo>
                    <a:pt x="25" y="3"/>
                    <a:pt x="21" y="10"/>
                    <a:pt x="18" y="15"/>
                  </a:cubicBezTo>
                  <a:cubicBezTo>
                    <a:pt x="16" y="18"/>
                    <a:pt x="15" y="20"/>
                    <a:pt x="13" y="22"/>
                  </a:cubicBezTo>
                  <a:cubicBezTo>
                    <a:pt x="12" y="24"/>
                    <a:pt x="10" y="28"/>
                    <a:pt x="8" y="29"/>
                  </a:cubicBezTo>
                  <a:cubicBezTo>
                    <a:pt x="5" y="32"/>
                    <a:pt x="3" y="34"/>
                    <a:pt x="1" y="38"/>
                  </a:cubicBezTo>
                  <a:cubicBezTo>
                    <a:pt x="0" y="43"/>
                    <a:pt x="6" y="46"/>
                    <a:pt x="9" y="42"/>
                  </a:cubicBezTo>
                  <a:cubicBezTo>
                    <a:pt x="10" y="38"/>
                    <a:pt x="13" y="38"/>
                    <a:pt x="15" y="35"/>
                  </a:cubicBezTo>
                  <a:cubicBezTo>
                    <a:pt x="17" y="32"/>
                    <a:pt x="19" y="29"/>
                    <a:pt x="22" y="26"/>
                  </a:cubicBezTo>
                  <a:cubicBezTo>
                    <a:pt x="21" y="29"/>
                    <a:pt x="20" y="31"/>
                    <a:pt x="20" y="34"/>
                  </a:cubicBezTo>
                  <a:cubicBezTo>
                    <a:pt x="19" y="39"/>
                    <a:pt x="19" y="43"/>
                    <a:pt x="20" y="48"/>
                  </a:cubicBezTo>
                  <a:cubicBezTo>
                    <a:pt x="20" y="53"/>
                    <a:pt x="20" y="59"/>
                    <a:pt x="21" y="64"/>
                  </a:cubicBezTo>
                  <a:cubicBezTo>
                    <a:pt x="22" y="66"/>
                    <a:pt x="25" y="68"/>
                    <a:pt x="27" y="66"/>
                  </a:cubicBezTo>
                  <a:cubicBezTo>
                    <a:pt x="33" y="58"/>
                    <a:pt x="28" y="46"/>
                    <a:pt x="2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65"/>
            <p:cNvSpPr/>
            <p:nvPr>
              <p:custDataLst>
                <p:tags r:id="rId56"/>
              </p:custDataLst>
            </p:nvPr>
          </p:nvSpPr>
          <p:spPr bwMode="auto">
            <a:xfrm>
              <a:off x="2631931" y="3608678"/>
              <a:ext cx="103188" cy="157163"/>
            </a:xfrm>
            <a:custGeom>
              <a:avLst/>
              <a:gdLst>
                <a:gd name="T0" fmla="*/ 47 w 51"/>
                <a:gd name="T1" fmla="*/ 70 h 79"/>
                <a:gd name="T2" fmla="*/ 24 w 51"/>
                <a:gd name="T3" fmla="*/ 66 h 79"/>
                <a:gd name="T4" fmla="*/ 16 w 51"/>
                <a:gd name="T5" fmla="*/ 65 h 79"/>
                <a:gd name="T6" fmla="*/ 14 w 51"/>
                <a:gd name="T7" fmla="*/ 65 h 79"/>
                <a:gd name="T8" fmla="*/ 16 w 51"/>
                <a:gd name="T9" fmla="*/ 62 h 79"/>
                <a:gd name="T10" fmla="*/ 22 w 51"/>
                <a:gd name="T11" fmla="*/ 56 h 79"/>
                <a:gd name="T12" fmla="*/ 28 w 51"/>
                <a:gd name="T13" fmla="*/ 50 h 79"/>
                <a:gd name="T14" fmla="*/ 41 w 51"/>
                <a:gd name="T15" fmla="*/ 28 h 79"/>
                <a:gd name="T16" fmla="*/ 42 w 51"/>
                <a:gd name="T17" fmla="*/ 11 h 79"/>
                <a:gd name="T18" fmla="*/ 28 w 51"/>
                <a:gd name="T19" fmla="*/ 1 h 79"/>
                <a:gd name="T20" fmla="*/ 14 w 51"/>
                <a:gd name="T21" fmla="*/ 3 h 79"/>
                <a:gd name="T22" fmla="*/ 8 w 51"/>
                <a:gd name="T23" fmla="*/ 19 h 79"/>
                <a:gd name="T24" fmla="*/ 13 w 51"/>
                <a:gd name="T25" fmla="*/ 21 h 79"/>
                <a:gd name="T26" fmla="*/ 20 w 51"/>
                <a:gd name="T27" fmla="*/ 8 h 79"/>
                <a:gd name="T28" fmla="*/ 34 w 51"/>
                <a:gd name="T29" fmla="*/ 15 h 79"/>
                <a:gd name="T30" fmla="*/ 27 w 51"/>
                <a:gd name="T31" fmla="*/ 34 h 79"/>
                <a:gd name="T32" fmla="*/ 16 w 51"/>
                <a:gd name="T33" fmla="*/ 50 h 79"/>
                <a:gd name="T34" fmla="*/ 8 w 51"/>
                <a:gd name="T35" fmla="*/ 72 h 79"/>
                <a:gd name="T36" fmla="*/ 23 w 51"/>
                <a:gd name="T37" fmla="*/ 76 h 79"/>
                <a:gd name="T38" fmla="*/ 32 w 51"/>
                <a:gd name="T39" fmla="*/ 77 h 79"/>
                <a:gd name="T40" fmla="*/ 44 w 51"/>
                <a:gd name="T41" fmla="*/ 79 h 79"/>
                <a:gd name="T42" fmla="*/ 47 w 51"/>
                <a:gd name="T43" fmla="*/ 7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" h="79">
                  <a:moveTo>
                    <a:pt x="47" y="70"/>
                  </a:moveTo>
                  <a:cubicBezTo>
                    <a:pt x="40" y="67"/>
                    <a:pt x="31" y="65"/>
                    <a:pt x="24" y="66"/>
                  </a:cubicBezTo>
                  <a:cubicBezTo>
                    <a:pt x="21" y="66"/>
                    <a:pt x="19" y="66"/>
                    <a:pt x="16" y="65"/>
                  </a:cubicBezTo>
                  <a:cubicBezTo>
                    <a:pt x="15" y="65"/>
                    <a:pt x="15" y="65"/>
                    <a:pt x="14" y="65"/>
                  </a:cubicBezTo>
                  <a:cubicBezTo>
                    <a:pt x="15" y="64"/>
                    <a:pt x="16" y="63"/>
                    <a:pt x="16" y="62"/>
                  </a:cubicBezTo>
                  <a:cubicBezTo>
                    <a:pt x="18" y="60"/>
                    <a:pt x="20" y="58"/>
                    <a:pt x="22" y="56"/>
                  </a:cubicBezTo>
                  <a:cubicBezTo>
                    <a:pt x="24" y="54"/>
                    <a:pt x="26" y="52"/>
                    <a:pt x="28" y="50"/>
                  </a:cubicBezTo>
                  <a:cubicBezTo>
                    <a:pt x="33" y="43"/>
                    <a:pt x="37" y="36"/>
                    <a:pt x="41" y="28"/>
                  </a:cubicBezTo>
                  <a:cubicBezTo>
                    <a:pt x="43" y="22"/>
                    <a:pt x="44" y="16"/>
                    <a:pt x="42" y="11"/>
                  </a:cubicBezTo>
                  <a:cubicBezTo>
                    <a:pt x="40" y="5"/>
                    <a:pt x="34" y="2"/>
                    <a:pt x="28" y="1"/>
                  </a:cubicBezTo>
                  <a:cubicBezTo>
                    <a:pt x="23" y="0"/>
                    <a:pt x="18" y="0"/>
                    <a:pt x="14" y="3"/>
                  </a:cubicBezTo>
                  <a:cubicBezTo>
                    <a:pt x="10" y="7"/>
                    <a:pt x="9" y="14"/>
                    <a:pt x="8" y="19"/>
                  </a:cubicBezTo>
                  <a:cubicBezTo>
                    <a:pt x="7" y="22"/>
                    <a:pt x="11" y="24"/>
                    <a:pt x="13" y="21"/>
                  </a:cubicBezTo>
                  <a:cubicBezTo>
                    <a:pt x="14" y="17"/>
                    <a:pt x="16" y="10"/>
                    <a:pt x="20" y="8"/>
                  </a:cubicBezTo>
                  <a:cubicBezTo>
                    <a:pt x="24" y="7"/>
                    <a:pt x="33" y="10"/>
                    <a:pt x="34" y="15"/>
                  </a:cubicBezTo>
                  <a:cubicBezTo>
                    <a:pt x="36" y="21"/>
                    <a:pt x="30" y="29"/>
                    <a:pt x="27" y="34"/>
                  </a:cubicBezTo>
                  <a:cubicBezTo>
                    <a:pt x="24" y="39"/>
                    <a:pt x="20" y="46"/>
                    <a:pt x="16" y="50"/>
                  </a:cubicBezTo>
                  <a:cubicBezTo>
                    <a:pt x="9" y="54"/>
                    <a:pt x="0" y="65"/>
                    <a:pt x="8" y="72"/>
                  </a:cubicBezTo>
                  <a:cubicBezTo>
                    <a:pt x="12" y="76"/>
                    <a:pt x="18" y="76"/>
                    <a:pt x="23" y="76"/>
                  </a:cubicBezTo>
                  <a:cubicBezTo>
                    <a:pt x="26" y="76"/>
                    <a:pt x="29" y="76"/>
                    <a:pt x="32" y="77"/>
                  </a:cubicBezTo>
                  <a:cubicBezTo>
                    <a:pt x="36" y="77"/>
                    <a:pt x="40" y="79"/>
                    <a:pt x="44" y="79"/>
                  </a:cubicBezTo>
                  <a:cubicBezTo>
                    <a:pt x="49" y="79"/>
                    <a:pt x="51" y="73"/>
                    <a:pt x="47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66"/>
            <p:cNvSpPr/>
            <p:nvPr>
              <p:custDataLst>
                <p:tags r:id="rId57"/>
              </p:custDataLst>
            </p:nvPr>
          </p:nvSpPr>
          <p:spPr bwMode="auto">
            <a:xfrm>
              <a:off x="2544619" y="3784891"/>
              <a:ext cx="71438" cy="139700"/>
            </a:xfrm>
            <a:custGeom>
              <a:avLst/>
              <a:gdLst>
                <a:gd name="T0" fmla="*/ 28 w 36"/>
                <a:gd name="T1" fmla="*/ 59 h 70"/>
                <a:gd name="T2" fmla="*/ 32 w 36"/>
                <a:gd name="T3" fmla="*/ 42 h 70"/>
                <a:gd name="T4" fmla="*/ 33 w 36"/>
                <a:gd name="T5" fmla="*/ 24 h 70"/>
                <a:gd name="T6" fmla="*/ 34 w 36"/>
                <a:gd name="T7" fmla="*/ 15 h 70"/>
                <a:gd name="T8" fmla="*/ 35 w 36"/>
                <a:gd name="T9" fmla="*/ 8 h 70"/>
                <a:gd name="T10" fmla="*/ 26 w 36"/>
                <a:gd name="T11" fmla="*/ 4 h 70"/>
                <a:gd name="T12" fmla="*/ 11 w 36"/>
                <a:gd name="T13" fmla="*/ 25 h 70"/>
                <a:gd name="T14" fmla="*/ 6 w 36"/>
                <a:gd name="T15" fmla="*/ 33 h 70"/>
                <a:gd name="T16" fmla="*/ 6 w 36"/>
                <a:gd name="T17" fmla="*/ 34 h 70"/>
                <a:gd name="T18" fmla="*/ 1 w 36"/>
                <a:gd name="T19" fmla="*/ 37 h 70"/>
                <a:gd name="T20" fmla="*/ 12 w 36"/>
                <a:gd name="T21" fmla="*/ 39 h 70"/>
                <a:gd name="T22" fmla="*/ 23 w 36"/>
                <a:gd name="T23" fmla="*/ 24 h 70"/>
                <a:gd name="T24" fmla="*/ 22 w 36"/>
                <a:gd name="T25" fmla="*/ 37 h 70"/>
                <a:gd name="T26" fmla="*/ 19 w 36"/>
                <a:gd name="T27" fmla="*/ 53 h 70"/>
                <a:gd name="T28" fmla="*/ 19 w 36"/>
                <a:gd name="T29" fmla="*/ 66 h 70"/>
                <a:gd name="T30" fmla="*/ 26 w 36"/>
                <a:gd name="T31" fmla="*/ 68 h 70"/>
                <a:gd name="T32" fmla="*/ 28 w 36"/>
                <a:gd name="T33" fmla="*/ 5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70">
                  <a:moveTo>
                    <a:pt x="28" y="59"/>
                  </a:moveTo>
                  <a:cubicBezTo>
                    <a:pt x="28" y="53"/>
                    <a:pt x="30" y="47"/>
                    <a:pt x="32" y="42"/>
                  </a:cubicBezTo>
                  <a:cubicBezTo>
                    <a:pt x="33" y="36"/>
                    <a:pt x="32" y="30"/>
                    <a:pt x="33" y="24"/>
                  </a:cubicBezTo>
                  <a:cubicBezTo>
                    <a:pt x="33" y="21"/>
                    <a:pt x="34" y="19"/>
                    <a:pt x="34" y="15"/>
                  </a:cubicBezTo>
                  <a:cubicBezTo>
                    <a:pt x="35" y="13"/>
                    <a:pt x="34" y="11"/>
                    <a:pt x="35" y="8"/>
                  </a:cubicBezTo>
                  <a:cubicBezTo>
                    <a:pt x="36" y="3"/>
                    <a:pt x="29" y="0"/>
                    <a:pt x="26" y="4"/>
                  </a:cubicBezTo>
                  <a:cubicBezTo>
                    <a:pt x="21" y="11"/>
                    <a:pt x="16" y="18"/>
                    <a:pt x="11" y="25"/>
                  </a:cubicBezTo>
                  <a:cubicBezTo>
                    <a:pt x="9" y="28"/>
                    <a:pt x="8" y="30"/>
                    <a:pt x="6" y="33"/>
                  </a:cubicBezTo>
                  <a:cubicBezTo>
                    <a:pt x="6" y="33"/>
                    <a:pt x="6" y="34"/>
                    <a:pt x="6" y="34"/>
                  </a:cubicBezTo>
                  <a:cubicBezTo>
                    <a:pt x="4" y="32"/>
                    <a:pt x="0" y="34"/>
                    <a:pt x="1" y="37"/>
                  </a:cubicBezTo>
                  <a:cubicBezTo>
                    <a:pt x="3" y="45"/>
                    <a:pt x="8" y="45"/>
                    <a:pt x="12" y="39"/>
                  </a:cubicBezTo>
                  <a:cubicBezTo>
                    <a:pt x="16" y="34"/>
                    <a:pt x="19" y="29"/>
                    <a:pt x="23" y="24"/>
                  </a:cubicBezTo>
                  <a:cubicBezTo>
                    <a:pt x="22" y="28"/>
                    <a:pt x="22" y="32"/>
                    <a:pt x="22" y="37"/>
                  </a:cubicBezTo>
                  <a:cubicBezTo>
                    <a:pt x="22" y="42"/>
                    <a:pt x="19" y="48"/>
                    <a:pt x="19" y="53"/>
                  </a:cubicBezTo>
                  <a:cubicBezTo>
                    <a:pt x="18" y="57"/>
                    <a:pt x="17" y="63"/>
                    <a:pt x="19" y="66"/>
                  </a:cubicBezTo>
                  <a:cubicBezTo>
                    <a:pt x="21" y="69"/>
                    <a:pt x="24" y="70"/>
                    <a:pt x="26" y="68"/>
                  </a:cubicBezTo>
                  <a:cubicBezTo>
                    <a:pt x="28" y="66"/>
                    <a:pt x="28" y="61"/>
                    <a:pt x="2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67"/>
            <p:cNvSpPr/>
            <p:nvPr>
              <p:custDataLst>
                <p:tags r:id="rId58"/>
              </p:custDataLst>
            </p:nvPr>
          </p:nvSpPr>
          <p:spPr bwMode="auto">
            <a:xfrm>
              <a:off x="2616056" y="3800766"/>
              <a:ext cx="104775" cy="130175"/>
            </a:xfrm>
            <a:custGeom>
              <a:avLst/>
              <a:gdLst>
                <a:gd name="T0" fmla="*/ 32 w 52"/>
                <a:gd name="T1" fmla="*/ 25 h 65"/>
                <a:gd name="T2" fmla="*/ 22 w 52"/>
                <a:gd name="T3" fmla="*/ 22 h 65"/>
                <a:gd name="T4" fmla="*/ 20 w 52"/>
                <a:gd name="T5" fmla="*/ 12 h 65"/>
                <a:gd name="T6" fmla="*/ 33 w 52"/>
                <a:gd name="T7" fmla="*/ 11 h 65"/>
                <a:gd name="T8" fmla="*/ 50 w 52"/>
                <a:gd name="T9" fmla="*/ 4 h 65"/>
                <a:gd name="T10" fmla="*/ 45 w 52"/>
                <a:gd name="T11" fmla="*/ 1 h 65"/>
                <a:gd name="T12" fmla="*/ 29 w 52"/>
                <a:gd name="T13" fmla="*/ 2 h 65"/>
                <a:gd name="T14" fmla="*/ 12 w 52"/>
                <a:gd name="T15" fmla="*/ 3 h 65"/>
                <a:gd name="T16" fmla="*/ 10 w 52"/>
                <a:gd name="T17" fmla="*/ 9 h 65"/>
                <a:gd name="T18" fmla="*/ 13 w 52"/>
                <a:gd name="T19" fmla="*/ 10 h 65"/>
                <a:gd name="T20" fmla="*/ 14 w 52"/>
                <a:gd name="T21" fmla="*/ 28 h 65"/>
                <a:gd name="T22" fmla="*/ 22 w 52"/>
                <a:gd name="T23" fmla="*/ 32 h 65"/>
                <a:gd name="T24" fmla="*/ 31 w 52"/>
                <a:gd name="T25" fmla="*/ 34 h 65"/>
                <a:gd name="T26" fmla="*/ 22 w 52"/>
                <a:gd name="T27" fmla="*/ 50 h 65"/>
                <a:gd name="T28" fmla="*/ 14 w 52"/>
                <a:gd name="T29" fmla="*/ 55 h 65"/>
                <a:gd name="T30" fmla="*/ 2 w 52"/>
                <a:gd name="T31" fmla="*/ 54 h 65"/>
                <a:gd name="T32" fmla="*/ 1 w 52"/>
                <a:gd name="T33" fmla="*/ 58 h 65"/>
                <a:gd name="T34" fmla="*/ 23 w 52"/>
                <a:gd name="T35" fmla="*/ 61 h 65"/>
                <a:gd name="T36" fmla="*/ 39 w 52"/>
                <a:gd name="T37" fmla="*/ 42 h 65"/>
                <a:gd name="T38" fmla="*/ 32 w 52"/>
                <a:gd name="T39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65">
                  <a:moveTo>
                    <a:pt x="32" y="25"/>
                  </a:moveTo>
                  <a:cubicBezTo>
                    <a:pt x="29" y="24"/>
                    <a:pt x="25" y="23"/>
                    <a:pt x="22" y="22"/>
                  </a:cubicBezTo>
                  <a:cubicBezTo>
                    <a:pt x="17" y="21"/>
                    <a:pt x="19" y="16"/>
                    <a:pt x="20" y="12"/>
                  </a:cubicBezTo>
                  <a:cubicBezTo>
                    <a:pt x="24" y="12"/>
                    <a:pt x="29" y="11"/>
                    <a:pt x="33" y="11"/>
                  </a:cubicBezTo>
                  <a:cubicBezTo>
                    <a:pt x="37" y="10"/>
                    <a:pt x="52" y="12"/>
                    <a:pt x="50" y="4"/>
                  </a:cubicBezTo>
                  <a:cubicBezTo>
                    <a:pt x="49" y="2"/>
                    <a:pt x="47" y="1"/>
                    <a:pt x="45" y="1"/>
                  </a:cubicBezTo>
                  <a:cubicBezTo>
                    <a:pt x="40" y="0"/>
                    <a:pt x="35" y="1"/>
                    <a:pt x="29" y="2"/>
                  </a:cubicBezTo>
                  <a:cubicBezTo>
                    <a:pt x="23" y="3"/>
                    <a:pt x="18" y="3"/>
                    <a:pt x="12" y="3"/>
                  </a:cubicBezTo>
                  <a:cubicBezTo>
                    <a:pt x="9" y="3"/>
                    <a:pt x="7" y="7"/>
                    <a:pt x="10" y="9"/>
                  </a:cubicBezTo>
                  <a:cubicBezTo>
                    <a:pt x="11" y="9"/>
                    <a:pt x="12" y="10"/>
                    <a:pt x="13" y="10"/>
                  </a:cubicBezTo>
                  <a:cubicBezTo>
                    <a:pt x="11" y="16"/>
                    <a:pt x="9" y="23"/>
                    <a:pt x="14" y="28"/>
                  </a:cubicBezTo>
                  <a:cubicBezTo>
                    <a:pt x="16" y="30"/>
                    <a:pt x="19" y="31"/>
                    <a:pt x="22" y="32"/>
                  </a:cubicBezTo>
                  <a:cubicBezTo>
                    <a:pt x="25" y="32"/>
                    <a:pt x="29" y="32"/>
                    <a:pt x="31" y="34"/>
                  </a:cubicBezTo>
                  <a:cubicBezTo>
                    <a:pt x="35" y="38"/>
                    <a:pt x="24" y="48"/>
                    <a:pt x="22" y="50"/>
                  </a:cubicBezTo>
                  <a:cubicBezTo>
                    <a:pt x="20" y="52"/>
                    <a:pt x="18" y="55"/>
                    <a:pt x="14" y="55"/>
                  </a:cubicBezTo>
                  <a:cubicBezTo>
                    <a:pt x="10" y="55"/>
                    <a:pt x="6" y="52"/>
                    <a:pt x="2" y="54"/>
                  </a:cubicBezTo>
                  <a:cubicBezTo>
                    <a:pt x="1" y="55"/>
                    <a:pt x="0" y="57"/>
                    <a:pt x="1" y="58"/>
                  </a:cubicBezTo>
                  <a:cubicBezTo>
                    <a:pt x="5" y="65"/>
                    <a:pt x="17" y="65"/>
                    <a:pt x="23" y="61"/>
                  </a:cubicBezTo>
                  <a:cubicBezTo>
                    <a:pt x="30" y="56"/>
                    <a:pt x="36" y="49"/>
                    <a:pt x="39" y="42"/>
                  </a:cubicBezTo>
                  <a:cubicBezTo>
                    <a:pt x="42" y="35"/>
                    <a:pt x="39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>
            <p:custDataLst>
              <p:tags r:id="rId59"/>
            </p:custDataLst>
          </p:nvPr>
        </p:nvGrpSpPr>
        <p:grpSpPr>
          <a:xfrm>
            <a:off x="2396329" y="956695"/>
            <a:ext cx="1126696" cy="995098"/>
            <a:chOff x="19324" y="3892335"/>
            <a:chExt cx="1275907" cy="1126882"/>
          </a:xfrm>
          <a:noFill/>
        </p:grpSpPr>
        <p:sp>
          <p:nvSpPr>
            <p:cNvPr id="69" name="Freeform 34"/>
            <p:cNvSpPr>
              <a:spLocks noEditPoints="1"/>
            </p:cNvSpPr>
            <p:nvPr>
              <p:custDataLst>
                <p:tags r:id="rId60"/>
              </p:custDataLst>
            </p:nvPr>
          </p:nvSpPr>
          <p:spPr bwMode="auto">
            <a:xfrm flipH="1">
              <a:off x="19324" y="3892335"/>
              <a:ext cx="585223" cy="379444"/>
            </a:xfrm>
            <a:custGeom>
              <a:avLst/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2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任意多边形 63"/>
            <p:cNvSpPr/>
            <p:nvPr>
              <p:custDataLst>
                <p:tags r:id="rId61"/>
              </p:custDataLst>
            </p:nvPr>
          </p:nvSpPr>
          <p:spPr>
            <a:xfrm>
              <a:off x="828257" y="4218691"/>
              <a:ext cx="466974" cy="800526"/>
            </a:xfrm>
            <a:custGeom>
              <a:avLst/>
              <a:gdLst>
                <a:gd name="connsiteX0" fmla="*/ 0 w 786063"/>
                <a:gd name="connsiteY0" fmla="*/ 0 h 1347536"/>
                <a:gd name="connsiteX1" fmla="*/ 513347 w 786063"/>
                <a:gd name="connsiteY1" fmla="*/ 401052 h 1347536"/>
                <a:gd name="connsiteX2" fmla="*/ 336884 w 786063"/>
                <a:gd name="connsiteY2" fmla="*/ 1155031 h 1347536"/>
                <a:gd name="connsiteX3" fmla="*/ 786063 w 786063"/>
                <a:gd name="connsiteY3" fmla="*/ 1347536 h 1347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6063" h="1347536">
                  <a:moveTo>
                    <a:pt x="0" y="0"/>
                  </a:moveTo>
                  <a:cubicBezTo>
                    <a:pt x="228600" y="104273"/>
                    <a:pt x="457200" y="208547"/>
                    <a:pt x="513347" y="401052"/>
                  </a:cubicBezTo>
                  <a:cubicBezTo>
                    <a:pt x="569494" y="593557"/>
                    <a:pt x="291431" y="997284"/>
                    <a:pt x="336884" y="1155031"/>
                  </a:cubicBezTo>
                  <a:cubicBezTo>
                    <a:pt x="382337" y="1312778"/>
                    <a:pt x="584200" y="1330157"/>
                    <a:pt x="786063" y="1347536"/>
                  </a:cubicBezTo>
                </a:path>
              </a:pathLst>
            </a:custGeom>
            <a:grpFill/>
            <a:ln w="25400" cap="rnd">
              <a:solidFill>
                <a:schemeClr val="accent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" name="直接连接符 5"/>
          <p:cNvCxnSpPr/>
          <p:nvPr>
            <p:custDataLst>
              <p:tags r:id="rId62"/>
            </p:custDataLst>
          </p:nvPr>
        </p:nvCxnSpPr>
        <p:spPr>
          <a:xfrm>
            <a:off x="4995518" y="4710316"/>
            <a:ext cx="2200967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3"/>
            </p:custDataLst>
          </p:nvPr>
        </p:nvSpPr>
        <p:spPr>
          <a:xfrm>
            <a:off x="2145031" y="3350250"/>
            <a:ext cx="7901940" cy="1325563"/>
          </a:xfrm>
        </p:spPr>
        <p:txBody>
          <a:bodyPr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4"/>
            </p:custDataLst>
          </p:nvPr>
        </p:nvSpPr>
        <p:spPr/>
        <p:txBody>
          <a:bodyPr/>
          <a:lstStyle/>
          <a:p>
            <a:fld id="{2D5C2891-CB4F-4060-95B9-492DF6811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5"/>
            </p:custDataLst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6"/>
            </p:custDataLst>
          </p:nvPr>
        </p:nvSpPr>
        <p:spPr/>
        <p:txBody>
          <a:bodyPr/>
          <a:lstStyle/>
          <a:p>
            <a:fld id="{52911454-3924-4857-9D39-586A9DB8D729}" type="slidenum">
              <a:rPr lang="zh-CN" altLang="en-US" smtClean="0"/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  <p:custDataLst>
              <p:tags r:id="rId67"/>
            </p:custDataLst>
          </p:nvPr>
        </p:nvSpPr>
        <p:spPr>
          <a:xfrm>
            <a:off x="2144714" y="4754565"/>
            <a:ext cx="7902575" cy="56038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sz="quarter" idx="14"/>
            <p:custDataLst>
              <p:tags r:id="rId68"/>
            </p:custDataLst>
          </p:nvPr>
        </p:nvSpPr>
        <p:spPr>
          <a:xfrm>
            <a:off x="4118770" y="5349875"/>
            <a:ext cx="3954463" cy="463846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Freeform 2543"/>
          <p:cNvSpPr>
            <a:spLocks noEditPoints="1"/>
          </p:cNvSpPr>
          <p:nvPr userDrawn="1">
            <p:custDataLst>
              <p:tags r:id="rId4"/>
            </p:custDataLst>
          </p:nvPr>
        </p:nvSpPr>
        <p:spPr bwMode="auto">
          <a:xfrm>
            <a:off x="11049635" y="5696585"/>
            <a:ext cx="880111" cy="1024890"/>
          </a:xfrm>
          <a:custGeom>
            <a:avLst/>
            <a:gdLst/>
            <a:ahLst/>
            <a:cxnLst>
              <a:cxn ang="0">
                <a:pos x="185" y="658"/>
              </a:cxn>
              <a:cxn ang="0">
                <a:pos x="405" y="654"/>
              </a:cxn>
              <a:cxn ang="0">
                <a:pos x="516" y="284"/>
              </a:cxn>
              <a:cxn ang="0">
                <a:pos x="554" y="302"/>
              </a:cxn>
              <a:cxn ang="0">
                <a:pos x="552" y="278"/>
              </a:cxn>
              <a:cxn ang="0">
                <a:pos x="359" y="303"/>
              </a:cxn>
              <a:cxn ang="0">
                <a:pos x="324" y="320"/>
              </a:cxn>
              <a:cxn ang="0">
                <a:pos x="358" y="358"/>
              </a:cxn>
              <a:cxn ang="0">
                <a:pos x="323" y="419"/>
              </a:cxn>
              <a:cxn ang="0">
                <a:pos x="455" y="397"/>
              </a:cxn>
              <a:cxn ang="0">
                <a:pos x="356" y="480"/>
              </a:cxn>
              <a:cxn ang="0">
                <a:pos x="364" y="501"/>
              </a:cxn>
              <a:cxn ang="0">
                <a:pos x="448" y="445"/>
              </a:cxn>
              <a:cxn ang="0">
                <a:pos x="291" y="455"/>
              </a:cxn>
              <a:cxn ang="0">
                <a:pos x="305" y="414"/>
              </a:cxn>
              <a:cxn ang="0">
                <a:pos x="490" y="328"/>
              </a:cxn>
              <a:cxn ang="0">
                <a:pos x="319" y="335"/>
              </a:cxn>
              <a:cxn ang="0">
                <a:pos x="443" y="263"/>
              </a:cxn>
              <a:cxn ang="0">
                <a:pos x="594" y="231"/>
              </a:cxn>
              <a:cxn ang="0">
                <a:pos x="597" y="295"/>
              </a:cxn>
              <a:cxn ang="0">
                <a:pos x="598" y="285"/>
              </a:cxn>
              <a:cxn ang="0">
                <a:pos x="593" y="251"/>
              </a:cxn>
              <a:cxn ang="0">
                <a:pos x="311" y="167"/>
              </a:cxn>
              <a:cxn ang="0">
                <a:pos x="330" y="127"/>
              </a:cxn>
              <a:cxn ang="0">
                <a:pos x="402" y="159"/>
              </a:cxn>
              <a:cxn ang="0">
                <a:pos x="513" y="112"/>
              </a:cxn>
              <a:cxn ang="0">
                <a:pos x="497" y="175"/>
              </a:cxn>
              <a:cxn ang="0">
                <a:pos x="510" y="200"/>
              </a:cxn>
              <a:cxn ang="0">
                <a:pos x="453" y="200"/>
              </a:cxn>
              <a:cxn ang="0">
                <a:pos x="322" y="201"/>
              </a:cxn>
              <a:cxn ang="0">
                <a:pos x="227" y="215"/>
              </a:cxn>
              <a:cxn ang="0">
                <a:pos x="302" y="233"/>
              </a:cxn>
              <a:cxn ang="0">
                <a:pos x="523" y="203"/>
              </a:cxn>
              <a:cxn ang="0">
                <a:pos x="555" y="141"/>
              </a:cxn>
              <a:cxn ang="0">
                <a:pos x="487" y="98"/>
              </a:cxn>
              <a:cxn ang="0">
                <a:pos x="453" y="72"/>
              </a:cxn>
              <a:cxn ang="0">
                <a:pos x="394" y="75"/>
              </a:cxn>
              <a:cxn ang="0">
                <a:pos x="349" y="102"/>
              </a:cxn>
              <a:cxn ang="0">
                <a:pos x="422" y="99"/>
              </a:cxn>
              <a:cxn ang="0">
                <a:pos x="20" y="407"/>
              </a:cxn>
              <a:cxn ang="0">
                <a:pos x="37" y="221"/>
              </a:cxn>
              <a:cxn ang="0">
                <a:pos x="35" y="242"/>
              </a:cxn>
              <a:cxn ang="0">
                <a:pos x="10" y="302"/>
              </a:cxn>
              <a:cxn ang="0">
                <a:pos x="52" y="344"/>
              </a:cxn>
              <a:cxn ang="0">
                <a:pos x="30" y="305"/>
              </a:cxn>
              <a:cxn ang="0">
                <a:pos x="56" y="217"/>
              </a:cxn>
              <a:cxn ang="0">
                <a:pos x="37" y="375"/>
              </a:cxn>
              <a:cxn ang="0">
                <a:pos x="424" y="69"/>
              </a:cxn>
              <a:cxn ang="0">
                <a:pos x="510" y="160"/>
              </a:cxn>
              <a:cxn ang="0">
                <a:pos x="307" y="345"/>
              </a:cxn>
              <a:cxn ang="0">
                <a:pos x="500" y="243"/>
              </a:cxn>
              <a:cxn ang="0">
                <a:pos x="140" y="569"/>
              </a:cxn>
              <a:cxn ang="0">
                <a:pos x="272" y="777"/>
              </a:cxn>
              <a:cxn ang="0">
                <a:pos x="402" y="796"/>
              </a:cxn>
              <a:cxn ang="0">
                <a:pos x="462" y="805"/>
              </a:cxn>
              <a:cxn ang="0">
                <a:pos x="339" y="786"/>
              </a:cxn>
              <a:cxn ang="0">
                <a:pos x="332" y="738"/>
              </a:cxn>
              <a:cxn ang="0">
                <a:pos x="311" y="709"/>
              </a:cxn>
              <a:cxn ang="0">
                <a:pos x="206" y="770"/>
              </a:cxn>
              <a:cxn ang="0">
                <a:pos x="210" y="822"/>
              </a:cxn>
              <a:cxn ang="0">
                <a:pos x="319" y="813"/>
              </a:cxn>
              <a:cxn ang="0">
                <a:pos x="297" y="678"/>
              </a:cxn>
              <a:cxn ang="0">
                <a:pos x="452" y="54"/>
              </a:cxn>
            </a:cxnLst>
            <a:rect l="0" t="0" r="r" b="b"/>
            <a:pathLst>
              <a:path w="671" h="837">
                <a:moveTo>
                  <a:pt x="599" y="121"/>
                </a:moveTo>
                <a:lnTo>
                  <a:pt x="599" y="121"/>
                </a:lnTo>
                <a:lnTo>
                  <a:pt x="587" y="105"/>
                </a:lnTo>
                <a:lnTo>
                  <a:pt x="573" y="90"/>
                </a:lnTo>
                <a:lnTo>
                  <a:pt x="558" y="75"/>
                </a:lnTo>
                <a:lnTo>
                  <a:pt x="543" y="63"/>
                </a:lnTo>
                <a:lnTo>
                  <a:pt x="525" y="51"/>
                </a:lnTo>
                <a:lnTo>
                  <a:pt x="508" y="40"/>
                </a:lnTo>
                <a:lnTo>
                  <a:pt x="490" y="30"/>
                </a:lnTo>
                <a:lnTo>
                  <a:pt x="472" y="21"/>
                </a:lnTo>
                <a:lnTo>
                  <a:pt x="472" y="21"/>
                </a:lnTo>
                <a:lnTo>
                  <a:pt x="471" y="21"/>
                </a:lnTo>
                <a:lnTo>
                  <a:pt x="471" y="21"/>
                </a:lnTo>
                <a:lnTo>
                  <a:pt x="471" y="16"/>
                </a:lnTo>
                <a:lnTo>
                  <a:pt x="469" y="11"/>
                </a:lnTo>
                <a:lnTo>
                  <a:pt x="466" y="7"/>
                </a:lnTo>
                <a:lnTo>
                  <a:pt x="462" y="4"/>
                </a:lnTo>
                <a:lnTo>
                  <a:pt x="462" y="4"/>
                </a:lnTo>
                <a:lnTo>
                  <a:pt x="457" y="2"/>
                </a:lnTo>
                <a:lnTo>
                  <a:pt x="453" y="0"/>
                </a:lnTo>
                <a:lnTo>
                  <a:pt x="449" y="0"/>
                </a:lnTo>
                <a:lnTo>
                  <a:pt x="445" y="2"/>
                </a:lnTo>
                <a:lnTo>
                  <a:pt x="442" y="3"/>
                </a:lnTo>
                <a:lnTo>
                  <a:pt x="439" y="6"/>
                </a:lnTo>
                <a:lnTo>
                  <a:pt x="435" y="12"/>
                </a:lnTo>
                <a:lnTo>
                  <a:pt x="431" y="19"/>
                </a:lnTo>
                <a:lnTo>
                  <a:pt x="428" y="27"/>
                </a:lnTo>
                <a:lnTo>
                  <a:pt x="426" y="35"/>
                </a:lnTo>
                <a:lnTo>
                  <a:pt x="423" y="41"/>
                </a:lnTo>
                <a:lnTo>
                  <a:pt x="423" y="41"/>
                </a:lnTo>
                <a:lnTo>
                  <a:pt x="423" y="42"/>
                </a:lnTo>
                <a:lnTo>
                  <a:pt x="423" y="42"/>
                </a:lnTo>
                <a:lnTo>
                  <a:pt x="400" y="35"/>
                </a:lnTo>
                <a:lnTo>
                  <a:pt x="376" y="30"/>
                </a:lnTo>
                <a:lnTo>
                  <a:pt x="352" y="27"/>
                </a:lnTo>
                <a:lnTo>
                  <a:pt x="328" y="25"/>
                </a:lnTo>
                <a:lnTo>
                  <a:pt x="304" y="26"/>
                </a:lnTo>
                <a:lnTo>
                  <a:pt x="279" y="28"/>
                </a:lnTo>
                <a:lnTo>
                  <a:pt x="256" y="31"/>
                </a:lnTo>
                <a:lnTo>
                  <a:pt x="233" y="36"/>
                </a:lnTo>
                <a:lnTo>
                  <a:pt x="210" y="43"/>
                </a:lnTo>
                <a:lnTo>
                  <a:pt x="187" y="52"/>
                </a:lnTo>
                <a:lnTo>
                  <a:pt x="166" y="62"/>
                </a:lnTo>
                <a:lnTo>
                  <a:pt x="145" y="74"/>
                </a:lnTo>
                <a:lnTo>
                  <a:pt x="125" y="88"/>
                </a:lnTo>
                <a:lnTo>
                  <a:pt x="106" y="102"/>
                </a:lnTo>
                <a:lnTo>
                  <a:pt x="88" y="118"/>
                </a:lnTo>
                <a:lnTo>
                  <a:pt x="71" y="136"/>
                </a:lnTo>
                <a:lnTo>
                  <a:pt x="71" y="136"/>
                </a:lnTo>
                <a:lnTo>
                  <a:pt x="57" y="154"/>
                </a:lnTo>
                <a:lnTo>
                  <a:pt x="44" y="175"/>
                </a:lnTo>
                <a:lnTo>
                  <a:pt x="31" y="195"/>
                </a:lnTo>
                <a:lnTo>
                  <a:pt x="22" y="216"/>
                </a:lnTo>
                <a:lnTo>
                  <a:pt x="14" y="238"/>
                </a:lnTo>
                <a:lnTo>
                  <a:pt x="8" y="261"/>
                </a:lnTo>
                <a:lnTo>
                  <a:pt x="4" y="283"/>
                </a:lnTo>
                <a:lnTo>
                  <a:pt x="1" y="306"/>
                </a:lnTo>
                <a:lnTo>
                  <a:pt x="0" y="330"/>
                </a:lnTo>
                <a:lnTo>
                  <a:pt x="1" y="353"/>
                </a:lnTo>
                <a:lnTo>
                  <a:pt x="4" y="376"/>
                </a:lnTo>
                <a:lnTo>
                  <a:pt x="9" y="398"/>
                </a:lnTo>
                <a:lnTo>
                  <a:pt x="15" y="421"/>
                </a:lnTo>
                <a:lnTo>
                  <a:pt x="23" y="443"/>
                </a:lnTo>
                <a:lnTo>
                  <a:pt x="33" y="464"/>
                </a:lnTo>
                <a:lnTo>
                  <a:pt x="46" y="485"/>
                </a:lnTo>
                <a:lnTo>
                  <a:pt x="46" y="485"/>
                </a:lnTo>
                <a:lnTo>
                  <a:pt x="59" y="505"/>
                </a:lnTo>
                <a:lnTo>
                  <a:pt x="73" y="522"/>
                </a:lnTo>
                <a:lnTo>
                  <a:pt x="89" y="539"/>
                </a:lnTo>
                <a:lnTo>
                  <a:pt x="105" y="554"/>
                </a:lnTo>
                <a:lnTo>
                  <a:pt x="124" y="569"/>
                </a:lnTo>
                <a:lnTo>
                  <a:pt x="142" y="581"/>
                </a:lnTo>
                <a:lnTo>
                  <a:pt x="162" y="592"/>
                </a:lnTo>
                <a:lnTo>
                  <a:pt x="182" y="602"/>
                </a:lnTo>
                <a:lnTo>
                  <a:pt x="182" y="602"/>
                </a:lnTo>
                <a:lnTo>
                  <a:pt x="178" y="608"/>
                </a:lnTo>
                <a:lnTo>
                  <a:pt x="174" y="615"/>
                </a:lnTo>
                <a:lnTo>
                  <a:pt x="163" y="631"/>
                </a:lnTo>
                <a:lnTo>
                  <a:pt x="158" y="639"/>
                </a:lnTo>
                <a:lnTo>
                  <a:pt x="157" y="643"/>
                </a:lnTo>
                <a:lnTo>
                  <a:pt x="156" y="647"/>
                </a:lnTo>
                <a:lnTo>
                  <a:pt x="156" y="652"/>
                </a:lnTo>
                <a:lnTo>
                  <a:pt x="157" y="655"/>
                </a:lnTo>
                <a:lnTo>
                  <a:pt x="159" y="658"/>
                </a:lnTo>
                <a:lnTo>
                  <a:pt x="162" y="661"/>
                </a:lnTo>
                <a:lnTo>
                  <a:pt x="162" y="661"/>
                </a:lnTo>
                <a:lnTo>
                  <a:pt x="167" y="664"/>
                </a:lnTo>
                <a:lnTo>
                  <a:pt x="172" y="665"/>
                </a:lnTo>
                <a:lnTo>
                  <a:pt x="177" y="664"/>
                </a:lnTo>
                <a:lnTo>
                  <a:pt x="181" y="662"/>
                </a:lnTo>
                <a:lnTo>
                  <a:pt x="185" y="658"/>
                </a:lnTo>
                <a:lnTo>
                  <a:pt x="189" y="654"/>
                </a:lnTo>
                <a:lnTo>
                  <a:pt x="196" y="642"/>
                </a:lnTo>
                <a:lnTo>
                  <a:pt x="196" y="642"/>
                </a:lnTo>
                <a:lnTo>
                  <a:pt x="208" y="646"/>
                </a:lnTo>
                <a:lnTo>
                  <a:pt x="220" y="651"/>
                </a:lnTo>
                <a:lnTo>
                  <a:pt x="232" y="654"/>
                </a:lnTo>
                <a:lnTo>
                  <a:pt x="244" y="656"/>
                </a:lnTo>
                <a:lnTo>
                  <a:pt x="268" y="660"/>
                </a:lnTo>
                <a:lnTo>
                  <a:pt x="293" y="661"/>
                </a:lnTo>
                <a:lnTo>
                  <a:pt x="293" y="661"/>
                </a:lnTo>
                <a:lnTo>
                  <a:pt x="291" y="669"/>
                </a:lnTo>
                <a:lnTo>
                  <a:pt x="288" y="677"/>
                </a:lnTo>
                <a:lnTo>
                  <a:pt x="281" y="694"/>
                </a:lnTo>
                <a:lnTo>
                  <a:pt x="279" y="702"/>
                </a:lnTo>
                <a:lnTo>
                  <a:pt x="278" y="710"/>
                </a:lnTo>
                <a:lnTo>
                  <a:pt x="278" y="719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65" y="732"/>
                </a:lnTo>
                <a:lnTo>
                  <a:pt x="251" y="735"/>
                </a:lnTo>
                <a:lnTo>
                  <a:pt x="222" y="741"/>
                </a:lnTo>
                <a:lnTo>
                  <a:pt x="222" y="741"/>
                </a:lnTo>
                <a:lnTo>
                  <a:pt x="200" y="746"/>
                </a:lnTo>
                <a:lnTo>
                  <a:pt x="180" y="753"/>
                </a:lnTo>
                <a:lnTo>
                  <a:pt x="160" y="762"/>
                </a:lnTo>
                <a:lnTo>
                  <a:pt x="151" y="767"/>
                </a:lnTo>
                <a:lnTo>
                  <a:pt x="141" y="773"/>
                </a:lnTo>
                <a:lnTo>
                  <a:pt x="141" y="773"/>
                </a:lnTo>
                <a:lnTo>
                  <a:pt x="132" y="779"/>
                </a:lnTo>
                <a:lnTo>
                  <a:pt x="127" y="784"/>
                </a:lnTo>
                <a:lnTo>
                  <a:pt x="120" y="789"/>
                </a:lnTo>
                <a:lnTo>
                  <a:pt x="115" y="794"/>
                </a:lnTo>
                <a:lnTo>
                  <a:pt x="112" y="799"/>
                </a:lnTo>
                <a:lnTo>
                  <a:pt x="111" y="802"/>
                </a:lnTo>
                <a:lnTo>
                  <a:pt x="111" y="805"/>
                </a:lnTo>
                <a:lnTo>
                  <a:pt x="112" y="808"/>
                </a:lnTo>
                <a:lnTo>
                  <a:pt x="113" y="810"/>
                </a:lnTo>
                <a:lnTo>
                  <a:pt x="113" y="810"/>
                </a:lnTo>
                <a:lnTo>
                  <a:pt x="117" y="815"/>
                </a:lnTo>
                <a:lnTo>
                  <a:pt x="123" y="819"/>
                </a:lnTo>
                <a:lnTo>
                  <a:pt x="129" y="821"/>
                </a:lnTo>
                <a:lnTo>
                  <a:pt x="136" y="823"/>
                </a:lnTo>
                <a:lnTo>
                  <a:pt x="150" y="825"/>
                </a:lnTo>
                <a:lnTo>
                  <a:pt x="161" y="827"/>
                </a:lnTo>
                <a:lnTo>
                  <a:pt x="161" y="827"/>
                </a:lnTo>
                <a:lnTo>
                  <a:pt x="201" y="831"/>
                </a:lnTo>
                <a:lnTo>
                  <a:pt x="241" y="834"/>
                </a:lnTo>
                <a:lnTo>
                  <a:pt x="281" y="836"/>
                </a:lnTo>
                <a:lnTo>
                  <a:pt x="322" y="837"/>
                </a:lnTo>
                <a:lnTo>
                  <a:pt x="322" y="837"/>
                </a:lnTo>
                <a:lnTo>
                  <a:pt x="362" y="837"/>
                </a:lnTo>
                <a:lnTo>
                  <a:pt x="404" y="836"/>
                </a:lnTo>
                <a:lnTo>
                  <a:pt x="445" y="833"/>
                </a:lnTo>
                <a:lnTo>
                  <a:pt x="466" y="831"/>
                </a:lnTo>
                <a:lnTo>
                  <a:pt x="486" y="828"/>
                </a:lnTo>
                <a:lnTo>
                  <a:pt x="486" y="828"/>
                </a:lnTo>
                <a:lnTo>
                  <a:pt x="497" y="826"/>
                </a:lnTo>
                <a:lnTo>
                  <a:pt x="508" y="823"/>
                </a:lnTo>
                <a:lnTo>
                  <a:pt x="518" y="819"/>
                </a:lnTo>
                <a:lnTo>
                  <a:pt x="523" y="817"/>
                </a:lnTo>
                <a:lnTo>
                  <a:pt x="528" y="814"/>
                </a:lnTo>
                <a:lnTo>
                  <a:pt x="528" y="814"/>
                </a:lnTo>
                <a:lnTo>
                  <a:pt x="532" y="809"/>
                </a:lnTo>
                <a:lnTo>
                  <a:pt x="533" y="804"/>
                </a:lnTo>
                <a:lnTo>
                  <a:pt x="533" y="800"/>
                </a:lnTo>
                <a:lnTo>
                  <a:pt x="532" y="796"/>
                </a:lnTo>
                <a:lnTo>
                  <a:pt x="530" y="792"/>
                </a:lnTo>
                <a:lnTo>
                  <a:pt x="526" y="788"/>
                </a:lnTo>
                <a:lnTo>
                  <a:pt x="519" y="782"/>
                </a:lnTo>
                <a:lnTo>
                  <a:pt x="519" y="782"/>
                </a:lnTo>
                <a:lnTo>
                  <a:pt x="510" y="776"/>
                </a:lnTo>
                <a:lnTo>
                  <a:pt x="501" y="770"/>
                </a:lnTo>
                <a:lnTo>
                  <a:pt x="482" y="760"/>
                </a:lnTo>
                <a:lnTo>
                  <a:pt x="461" y="752"/>
                </a:lnTo>
                <a:lnTo>
                  <a:pt x="439" y="746"/>
                </a:lnTo>
                <a:lnTo>
                  <a:pt x="418" y="740"/>
                </a:lnTo>
                <a:lnTo>
                  <a:pt x="396" y="735"/>
                </a:lnTo>
                <a:lnTo>
                  <a:pt x="353" y="727"/>
                </a:lnTo>
                <a:lnTo>
                  <a:pt x="353" y="727"/>
                </a:lnTo>
                <a:lnTo>
                  <a:pt x="354" y="719"/>
                </a:lnTo>
                <a:lnTo>
                  <a:pt x="354" y="710"/>
                </a:lnTo>
                <a:lnTo>
                  <a:pt x="353" y="702"/>
                </a:lnTo>
                <a:lnTo>
                  <a:pt x="352" y="694"/>
                </a:lnTo>
                <a:lnTo>
                  <a:pt x="348" y="678"/>
                </a:lnTo>
                <a:lnTo>
                  <a:pt x="342" y="662"/>
                </a:lnTo>
                <a:lnTo>
                  <a:pt x="342" y="662"/>
                </a:lnTo>
                <a:lnTo>
                  <a:pt x="374" y="659"/>
                </a:lnTo>
                <a:lnTo>
                  <a:pt x="405" y="654"/>
                </a:lnTo>
                <a:lnTo>
                  <a:pt x="405" y="654"/>
                </a:lnTo>
                <a:lnTo>
                  <a:pt x="423" y="650"/>
                </a:lnTo>
                <a:lnTo>
                  <a:pt x="441" y="644"/>
                </a:lnTo>
                <a:lnTo>
                  <a:pt x="460" y="637"/>
                </a:lnTo>
                <a:lnTo>
                  <a:pt x="478" y="630"/>
                </a:lnTo>
                <a:lnTo>
                  <a:pt x="495" y="622"/>
                </a:lnTo>
                <a:lnTo>
                  <a:pt x="511" y="614"/>
                </a:lnTo>
                <a:lnTo>
                  <a:pt x="528" y="604"/>
                </a:lnTo>
                <a:lnTo>
                  <a:pt x="544" y="593"/>
                </a:lnTo>
                <a:lnTo>
                  <a:pt x="544" y="593"/>
                </a:lnTo>
                <a:lnTo>
                  <a:pt x="561" y="580"/>
                </a:lnTo>
                <a:lnTo>
                  <a:pt x="577" y="564"/>
                </a:lnTo>
                <a:lnTo>
                  <a:pt x="592" y="548"/>
                </a:lnTo>
                <a:lnTo>
                  <a:pt x="606" y="530"/>
                </a:lnTo>
                <a:lnTo>
                  <a:pt x="620" y="512"/>
                </a:lnTo>
                <a:lnTo>
                  <a:pt x="631" y="493"/>
                </a:lnTo>
                <a:lnTo>
                  <a:pt x="641" y="472"/>
                </a:lnTo>
                <a:lnTo>
                  <a:pt x="649" y="452"/>
                </a:lnTo>
                <a:lnTo>
                  <a:pt x="657" y="431"/>
                </a:lnTo>
                <a:lnTo>
                  <a:pt x="663" y="409"/>
                </a:lnTo>
                <a:lnTo>
                  <a:pt x="667" y="387"/>
                </a:lnTo>
                <a:lnTo>
                  <a:pt x="670" y="365"/>
                </a:lnTo>
                <a:lnTo>
                  <a:pt x="671" y="343"/>
                </a:lnTo>
                <a:lnTo>
                  <a:pt x="671" y="319"/>
                </a:lnTo>
                <a:lnTo>
                  <a:pt x="670" y="298"/>
                </a:lnTo>
                <a:lnTo>
                  <a:pt x="667" y="276"/>
                </a:lnTo>
                <a:lnTo>
                  <a:pt x="667" y="276"/>
                </a:lnTo>
                <a:lnTo>
                  <a:pt x="662" y="256"/>
                </a:lnTo>
                <a:lnTo>
                  <a:pt x="657" y="234"/>
                </a:lnTo>
                <a:lnTo>
                  <a:pt x="650" y="214"/>
                </a:lnTo>
                <a:lnTo>
                  <a:pt x="642" y="195"/>
                </a:lnTo>
                <a:lnTo>
                  <a:pt x="633" y="176"/>
                </a:lnTo>
                <a:lnTo>
                  <a:pt x="623" y="156"/>
                </a:lnTo>
                <a:lnTo>
                  <a:pt x="612" y="138"/>
                </a:lnTo>
                <a:lnTo>
                  <a:pt x="599" y="121"/>
                </a:lnTo>
                <a:lnTo>
                  <a:pt x="599" y="121"/>
                </a:lnTo>
                <a:close/>
                <a:moveTo>
                  <a:pt x="454" y="10"/>
                </a:moveTo>
                <a:lnTo>
                  <a:pt x="454" y="10"/>
                </a:lnTo>
                <a:lnTo>
                  <a:pt x="457" y="11"/>
                </a:lnTo>
                <a:lnTo>
                  <a:pt x="459" y="13"/>
                </a:lnTo>
                <a:lnTo>
                  <a:pt x="461" y="15"/>
                </a:lnTo>
                <a:lnTo>
                  <a:pt x="462" y="17"/>
                </a:lnTo>
                <a:lnTo>
                  <a:pt x="461" y="22"/>
                </a:lnTo>
                <a:lnTo>
                  <a:pt x="459" y="28"/>
                </a:lnTo>
                <a:lnTo>
                  <a:pt x="456" y="35"/>
                </a:lnTo>
                <a:lnTo>
                  <a:pt x="451" y="41"/>
                </a:lnTo>
                <a:lnTo>
                  <a:pt x="443" y="50"/>
                </a:lnTo>
                <a:lnTo>
                  <a:pt x="443" y="50"/>
                </a:lnTo>
                <a:lnTo>
                  <a:pt x="431" y="45"/>
                </a:lnTo>
                <a:lnTo>
                  <a:pt x="431" y="45"/>
                </a:lnTo>
                <a:lnTo>
                  <a:pt x="434" y="35"/>
                </a:lnTo>
                <a:lnTo>
                  <a:pt x="438" y="23"/>
                </a:lnTo>
                <a:lnTo>
                  <a:pt x="440" y="17"/>
                </a:lnTo>
                <a:lnTo>
                  <a:pt x="444" y="13"/>
                </a:lnTo>
                <a:lnTo>
                  <a:pt x="449" y="11"/>
                </a:lnTo>
                <a:lnTo>
                  <a:pt x="451" y="10"/>
                </a:lnTo>
                <a:lnTo>
                  <a:pt x="454" y="10"/>
                </a:lnTo>
                <a:lnTo>
                  <a:pt x="454" y="10"/>
                </a:lnTo>
                <a:close/>
                <a:moveTo>
                  <a:pt x="511" y="246"/>
                </a:moveTo>
                <a:lnTo>
                  <a:pt x="511" y="246"/>
                </a:lnTo>
                <a:lnTo>
                  <a:pt x="524" y="243"/>
                </a:lnTo>
                <a:lnTo>
                  <a:pt x="531" y="243"/>
                </a:lnTo>
                <a:lnTo>
                  <a:pt x="531" y="243"/>
                </a:lnTo>
                <a:lnTo>
                  <a:pt x="529" y="245"/>
                </a:lnTo>
                <a:lnTo>
                  <a:pt x="529" y="245"/>
                </a:lnTo>
                <a:lnTo>
                  <a:pt x="520" y="248"/>
                </a:lnTo>
                <a:lnTo>
                  <a:pt x="512" y="251"/>
                </a:lnTo>
                <a:lnTo>
                  <a:pt x="512" y="251"/>
                </a:lnTo>
                <a:lnTo>
                  <a:pt x="511" y="246"/>
                </a:lnTo>
                <a:lnTo>
                  <a:pt x="511" y="246"/>
                </a:lnTo>
                <a:close/>
                <a:moveTo>
                  <a:pt x="516" y="292"/>
                </a:moveTo>
                <a:lnTo>
                  <a:pt x="516" y="292"/>
                </a:lnTo>
                <a:lnTo>
                  <a:pt x="524" y="292"/>
                </a:lnTo>
                <a:lnTo>
                  <a:pt x="533" y="291"/>
                </a:lnTo>
                <a:lnTo>
                  <a:pt x="533" y="291"/>
                </a:lnTo>
                <a:lnTo>
                  <a:pt x="546" y="289"/>
                </a:lnTo>
                <a:lnTo>
                  <a:pt x="546" y="289"/>
                </a:lnTo>
                <a:lnTo>
                  <a:pt x="555" y="287"/>
                </a:lnTo>
                <a:lnTo>
                  <a:pt x="556" y="287"/>
                </a:lnTo>
                <a:lnTo>
                  <a:pt x="557" y="288"/>
                </a:lnTo>
                <a:lnTo>
                  <a:pt x="552" y="290"/>
                </a:lnTo>
                <a:lnTo>
                  <a:pt x="552" y="290"/>
                </a:lnTo>
                <a:lnTo>
                  <a:pt x="543" y="292"/>
                </a:lnTo>
                <a:lnTo>
                  <a:pt x="534" y="293"/>
                </a:lnTo>
                <a:lnTo>
                  <a:pt x="524" y="294"/>
                </a:lnTo>
                <a:lnTo>
                  <a:pt x="520" y="295"/>
                </a:lnTo>
                <a:lnTo>
                  <a:pt x="516" y="297"/>
                </a:lnTo>
                <a:lnTo>
                  <a:pt x="516" y="297"/>
                </a:lnTo>
                <a:lnTo>
                  <a:pt x="516" y="292"/>
                </a:lnTo>
                <a:lnTo>
                  <a:pt x="516" y="292"/>
                </a:lnTo>
                <a:close/>
                <a:moveTo>
                  <a:pt x="516" y="284"/>
                </a:moveTo>
                <a:lnTo>
                  <a:pt x="516" y="284"/>
                </a:lnTo>
                <a:lnTo>
                  <a:pt x="529" y="282"/>
                </a:lnTo>
                <a:lnTo>
                  <a:pt x="529" y="282"/>
                </a:lnTo>
                <a:lnTo>
                  <a:pt x="539" y="280"/>
                </a:lnTo>
                <a:lnTo>
                  <a:pt x="544" y="279"/>
                </a:lnTo>
                <a:lnTo>
                  <a:pt x="548" y="278"/>
                </a:lnTo>
                <a:lnTo>
                  <a:pt x="548" y="278"/>
                </a:lnTo>
                <a:lnTo>
                  <a:pt x="541" y="281"/>
                </a:lnTo>
                <a:lnTo>
                  <a:pt x="533" y="284"/>
                </a:lnTo>
                <a:lnTo>
                  <a:pt x="516" y="289"/>
                </a:lnTo>
                <a:lnTo>
                  <a:pt x="516" y="289"/>
                </a:lnTo>
                <a:lnTo>
                  <a:pt x="516" y="286"/>
                </a:lnTo>
                <a:lnTo>
                  <a:pt x="516" y="286"/>
                </a:lnTo>
                <a:lnTo>
                  <a:pt x="516" y="284"/>
                </a:lnTo>
                <a:lnTo>
                  <a:pt x="516" y="284"/>
                </a:lnTo>
                <a:close/>
                <a:moveTo>
                  <a:pt x="516" y="273"/>
                </a:moveTo>
                <a:lnTo>
                  <a:pt x="516" y="273"/>
                </a:lnTo>
                <a:lnTo>
                  <a:pt x="531" y="272"/>
                </a:lnTo>
                <a:lnTo>
                  <a:pt x="544" y="270"/>
                </a:lnTo>
                <a:lnTo>
                  <a:pt x="544" y="270"/>
                </a:lnTo>
                <a:lnTo>
                  <a:pt x="530" y="274"/>
                </a:lnTo>
                <a:lnTo>
                  <a:pt x="516" y="281"/>
                </a:lnTo>
                <a:lnTo>
                  <a:pt x="516" y="281"/>
                </a:lnTo>
                <a:lnTo>
                  <a:pt x="516" y="273"/>
                </a:lnTo>
                <a:lnTo>
                  <a:pt x="516" y="273"/>
                </a:lnTo>
                <a:close/>
                <a:moveTo>
                  <a:pt x="516" y="269"/>
                </a:moveTo>
                <a:lnTo>
                  <a:pt x="516" y="269"/>
                </a:lnTo>
                <a:lnTo>
                  <a:pt x="515" y="263"/>
                </a:lnTo>
                <a:lnTo>
                  <a:pt x="515" y="263"/>
                </a:lnTo>
                <a:lnTo>
                  <a:pt x="524" y="263"/>
                </a:lnTo>
                <a:lnTo>
                  <a:pt x="524" y="263"/>
                </a:lnTo>
                <a:lnTo>
                  <a:pt x="531" y="262"/>
                </a:lnTo>
                <a:lnTo>
                  <a:pt x="534" y="262"/>
                </a:lnTo>
                <a:lnTo>
                  <a:pt x="534" y="263"/>
                </a:lnTo>
                <a:lnTo>
                  <a:pt x="533" y="263"/>
                </a:lnTo>
                <a:lnTo>
                  <a:pt x="533" y="263"/>
                </a:lnTo>
                <a:lnTo>
                  <a:pt x="524" y="266"/>
                </a:lnTo>
                <a:lnTo>
                  <a:pt x="516" y="269"/>
                </a:lnTo>
                <a:lnTo>
                  <a:pt x="516" y="269"/>
                </a:lnTo>
                <a:close/>
                <a:moveTo>
                  <a:pt x="515" y="261"/>
                </a:moveTo>
                <a:lnTo>
                  <a:pt x="515" y="261"/>
                </a:lnTo>
                <a:lnTo>
                  <a:pt x="520" y="260"/>
                </a:lnTo>
                <a:lnTo>
                  <a:pt x="526" y="258"/>
                </a:lnTo>
                <a:lnTo>
                  <a:pt x="538" y="253"/>
                </a:lnTo>
                <a:lnTo>
                  <a:pt x="538" y="253"/>
                </a:lnTo>
                <a:lnTo>
                  <a:pt x="539" y="258"/>
                </a:lnTo>
                <a:lnTo>
                  <a:pt x="539" y="258"/>
                </a:lnTo>
                <a:lnTo>
                  <a:pt x="528" y="260"/>
                </a:lnTo>
                <a:lnTo>
                  <a:pt x="515" y="261"/>
                </a:lnTo>
                <a:lnTo>
                  <a:pt x="515" y="261"/>
                </a:lnTo>
                <a:close/>
                <a:moveTo>
                  <a:pt x="537" y="248"/>
                </a:moveTo>
                <a:lnTo>
                  <a:pt x="537" y="248"/>
                </a:lnTo>
                <a:lnTo>
                  <a:pt x="538" y="251"/>
                </a:lnTo>
                <a:lnTo>
                  <a:pt x="538" y="251"/>
                </a:lnTo>
                <a:lnTo>
                  <a:pt x="533" y="251"/>
                </a:lnTo>
                <a:lnTo>
                  <a:pt x="529" y="251"/>
                </a:lnTo>
                <a:lnTo>
                  <a:pt x="519" y="253"/>
                </a:lnTo>
                <a:lnTo>
                  <a:pt x="519" y="253"/>
                </a:lnTo>
                <a:lnTo>
                  <a:pt x="513" y="254"/>
                </a:lnTo>
                <a:lnTo>
                  <a:pt x="515" y="252"/>
                </a:lnTo>
                <a:lnTo>
                  <a:pt x="525" y="249"/>
                </a:lnTo>
                <a:lnTo>
                  <a:pt x="525" y="249"/>
                </a:lnTo>
                <a:lnTo>
                  <a:pt x="532" y="246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7" y="248"/>
                </a:lnTo>
                <a:lnTo>
                  <a:pt x="537" y="248"/>
                </a:lnTo>
                <a:close/>
                <a:moveTo>
                  <a:pt x="528" y="253"/>
                </a:moveTo>
                <a:lnTo>
                  <a:pt x="528" y="253"/>
                </a:lnTo>
                <a:lnTo>
                  <a:pt x="530" y="253"/>
                </a:lnTo>
                <a:lnTo>
                  <a:pt x="528" y="254"/>
                </a:lnTo>
                <a:lnTo>
                  <a:pt x="521" y="256"/>
                </a:lnTo>
                <a:lnTo>
                  <a:pt x="521" y="256"/>
                </a:lnTo>
                <a:lnTo>
                  <a:pt x="514" y="259"/>
                </a:lnTo>
                <a:lnTo>
                  <a:pt x="514" y="259"/>
                </a:lnTo>
                <a:lnTo>
                  <a:pt x="513" y="256"/>
                </a:lnTo>
                <a:lnTo>
                  <a:pt x="513" y="256"/>
                </a:lnTo>
                <a:lnTo>
                  <a:pt x="520" y="255"/>
                </a:lnTo>
                <a:lnTo>
                  <a:pt x="528" y="253"/>
                </a:lnTo>
                <a:lnTo>
                  <a:pt x="528" y="253"/>
                </a:lnTo>
                <a:close/>
                <a:moveTo>
                  <a:pt x="516" y="304"/>
                </a:moveTo>
                <a:lnTo>
                  <a:pt x="516" y="304"/>
                </a:lnTo>
                <a:lnTo>
                  <a:pt x="525" y="304"/>
                </a:lnTo>
                <a:lnTo>
                  <a:pt x="535" y="303"/>
                </a:lnTo>
                <a:lnTo>
                  <a:pt x="552" y="299"/>
                </a:lnTo>
                <a:lnTo>
                  <a:pt x="552" y="299"/>
                </a:lnTo>
                <a:lnTo>
                  <a:pt x="559" y="299"/>
                </a:lnTo>
                <a:lnTo>
                  <a:pt x="560" y="299"/>
                </a:lnTo>
                <a:lnTo>
                  <a:pt x="560" y="299"/>
                </a:lnTo>
                <a:lnTo>
                  <a:pt x="554" y="302"/>
                </a:lnTo>
                <a:lnTo>
                  <a:pt x="554" y="302"/>
                </a:lnTo>
                <a:lnTo>
                  <a:pt x="546" y="306"/>
                </a:lnTo>
                <a:lnTo>
                  <a:pt x="539" y="308"/>
                </a:lnTo>
                <a:lnTo>
                  <a:pt x="539" y="308"/>
                </a:lnTo>
                <a:lnTo>
                  <a:pt x="519" y="313"/>
                </a:lnTo>
                <a:lnTo>
                  <a:pt x="519" y="313"/>
                </a:lnTo>
                <a:lnTo>
                  <a:pt x="517" y="309"/>
                </a:lnTo>
                <a:lnTo>
                  <a:pt x="516" y="304"/>
                </a:lnTo>
                <a:lnTo>
                  <a:pt x="516" y="304"/>
                </a:lnTo>
                <a:close/>
                <a:moveTo>
                  <a:pt x="559" y="314"/>
                </a:moveTo>
                <a:lnTo>
                  <a:pt x="559" y="314"/>
                </a:lnTo>
                <a:lnTo>
                  <a:pt x="553" y="317"/>
                </a:lnTo>
                <a:lnTo>
                  <a:pt x="546" y="319"/>
                </a:lnTo>
                <a:lnTo>
                  <a:pt x="546" y="319"/>
                </a:lnTo>
                <a:lnTo>
                  <a:pt x="536" y="320"/>
                </a:lnTo>
                <a:lnTo>
                  <a:pt x="536" y="320"/>
                </a:lnTo>
                <a:lnTo>
                  <a:pt x="528" y="320"/>
                </a:lnTo>
                <a:lnTo>
                  <a:pt x="522" y="317"/>
                </a:lnTo>
                <a:lnTo>
                  <a:pt x="522" y="317"/>
                </a:lnTo>
                <a:lnTo>
                  <a:pt x="532" y="316"/>
                </a:lnTo>
                <a:lnTo>
                  <a:pt x="541" y="315"/>
                </a:lnTo>
                <a:lnTo>
                  <a:pt x="541" y="315"/>
                </a:lnTo>
                <a:lnTo>
                  <a:pt x="550" y="313"/>
                </a:lnTo>
                <a:lnTo>
                  <a:pt x="550" y="313"/>
                </a:lnTo>
                <a:lnTo>
                  <a:pt x="556" y="312"/>
                </a:lnTo>
                <a:lnTo>
                  <a:pt x="560" y="312"/>
                </a:lnTo>
                <a:lnTo>
                  <a:pt x="560" y="313"/>
                </a:lnTo>
                <a:lnTo>
                  <a:pt x="559" y="314"/>
                </a:lnTo>
                <a:lnTo>
                  <a:pt x="559" y="314"/>
                </a:lnTo>
                <a:close/>
                <a:moveTo>
                  <a:pt x="565" y="309"/>
                </a:moveTo>
                <a:lnTo>
                  <a:pt x="565" y="309"/>
                </a:lnTo>
                <a:lnTo>
                  <a:pt x="564" y="309"/>
                </a:lnTo>
                <a:lnTo>
                  <a:pt x="564" y="309"/>
                </a:lnTo>
                <a:lnTo>
                  <a:pt x="551" y="311"/>
                </a:lnTo>
                <a:lnTo>
                  <a:pt x="537" y="313"/>
                </a:lnTo>
                <a:lnTo>
                  <a:pt x="537" y="313"/>
                </a:lnTo>
                <a:lnTo>
                  <a:pt x="530" y="315"/>
                </a:lnTo>
                <a:lnTo>
                  <a:pt x="521" y="315"/>
                </a:lnTo>
                <a:lnTo>
                  <a:pt x="521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6" y="313"/>
                </a:lnTo>
                <a:lnTo>
                  <a:pt x="526" y="313"/>
                </a:lnTo>
                <a:lnTo>
                  <a:pt x="537" y="311"/>
                </a:lnTo>
                <a:lnTo>
                  <a:pt x="546" y="308"/>
                </a:lnTo>
                <a:lnTo>
                  <a:pt x="556" y="304"/>
                </a:lnTo>
                <a:lnTo>
                  <a:pt x="564" y="298"/>
                </a:lnTo>
                <a:lnTo>
                  <a:pt x="564" y="298"/>
                </a:lnTo>
                <a:lnTo>
                  <a:pt x="565" y="298"/>
                </a:lnTo>
                <a:lnTo>
                  <a:pt x="565" y="298"/>
                </a:lnTo>
                <a:lnTo>
                  <a:pt x="566" y="300"/>
                </a:lnTo>
                <a:lnTo>
                  <a:pt x="566" y="300"/>
                </a:lnTo>
                <a:lnTo>
                  <a:pt x="567" y="305"/>
                </a:lnTo>
                <a:lnTo>
                  <a:pt x="565" y="309"/>
                </a:lnTo>
                <a:lnTo>
                  <a:pt x="565" y="309"/>
                </a:lnTo>
                <a:close/>
                <a:moveTo>
                  <a:pt x="564" y="296"/>
                </a:moveTo>
                <a:lnTo>
                  <a:pt x="564" y="296"/>
                </a:lnTo>
                <a:lnTo>
                  <a:pt x="551" y="298"/>
                </a:lnTo>
                <a:lnTo>
                  <a:pt x="539" y="300"/>
                </a:lnTo>
                <a:lnTo>
                  <a:pt x="539" y="300"/>
                </a:lnTo>
                <a:lnTo>
                  <a:pt x="531" y="301"/>
                </a:lnTo>
                <a:lnTo>
                  <a:pt x="522" y="302"/>
                </a:lnTo>
                <a:lnTo>
                  <a:pt x="522" y="302"/>
                </a:lnTo>
                <a:lnTo>
                  <a:pt x="516" y="302"/>
                </a:lnTo>
                <a:lnTo>
                  <a:pt x="516" y="302"/>
                </a:lnTo>
                <a:lnTo>
                  <a:pt x="516" y="300"/>
                </a:lnTo>
                <a:lnTo>
                  <a:pt x="516" y="300"/>
                </a:lnTo>
                <a:lnTo>
                  <a:pt x="520" y="298"/>
                </a:lnTo>
                <a:lnTo>
                  <a:pt x="524" y="296"/>
                </a:lnTo>
                <a:lnTo>
                  <a:pt x="524" y="296"/>
                </a:lnTo>
                <a:lnTo>
                  <a:pt x="534" y="295"/>
                </a:lnTo>
                <a:lnTo>
                  <a:pt x="543" y="294"/>
                </a:lnTo>
                <a:lnTo>
                  <a:pt x="552" y="292"/>
                </a:lnTo>
                <a:lnTo>
                  <a:pt x="556" y="291"/>
                </a:lnTo>
                <a:lnTo>
                  <a:pt x="559" y="288"/>
                </a:lnTo>
                <a:lnTo>
                  <a:pt x="559" y="288"/>
                </a:lnTo>
                <a:lnTo>
                  <a:pt x="564" y="297"/>
                </a:lnTo>
                <a:lnTo>
                  <a:pt x="564" y="297"/>
                </a:lnTo>
                <a:lnTo>
                  <a:pt x="564" y="296"/>
                </a:lnTo>
                <a:lnTo>
                  <a:pt x="564" y="296"/>
                </a:lnTo>
                <a:close/>
                <a:moveTo>
                  <a:pt x="520" y="290"/>
                </a:moveTo>
                <a:lnTo>
                  <a:pt x="520" y="290"/>
                </a:lnTo>
                <a:lnTo>
                  <a:pt x="517" y="291"/>
                </a:lnTo>
                <a:lnTo>
                  <a:pt x="521" y="289"/>
                </a:lnTo>
                <a:lnTo>
                  <a:pt x="521" y="289"/>
                </a:lnTo>
                <a:lnTo>
                  <a:pt x="536" y="285"/>
                </a:lnTo>
                <a:lnTo>
                  <a:pt x="536" y="285"/>
                </a:lnTo>
                <a:lnTo>
                  <a:pt x="544" y="282"/>
                </a:lnTo>
                <a:lnTo>
                  <a:pt x="552" y="278"/>
                </a:lnTo>
                <a:lnTo>
                  <a:pt x="552" y="278"/>
                </a:lnTo>
                <a:lnTo>
                  <a:pt x="553" y="280"/>
                </a:lnTo>
                <a:lnTo>
                  <a:pt x="553" y="280"/>
                </a:lnTo>
                <a:lnTo>
                  <a:pt x="557" y="285"/>
                </a:lnTo>
                <a:lnTo>
                  <a:pt x="557" y="285"/>
                </a:lnTo>
                <a:lnTo>
                  <a:pt x="539" y="288"/>
                </a:lnTo>
                <a:lnTo>
                  <a:pt x="530" y="289"/>
                </a:lnTo>
                <a:lnTo>
                  <a:pt x="520" y="290"/>
                </a:lnTo>
                <a:lnTo>
                  <a:pt x="520" y="290"/>
                </a:lnTo>
                <a:close/>
                <a:moveTo>
                  <a:pt x="523" y="281"/>
                </a:moveTo>
                <a:lnTo>
                  <a:pt x="523" y="281"/>
                </a:lnTo>
                <a:lnTo>
                  <a:pt x="518" y="282"/>
                </a:lnTo>
                <a:lnTo>
                  <a:pt x="519" y="281"/>
                </a:lnTo>
                <a:lnTo>
                  <a:pt x="526" y="278"/>
                </a:lnTo>
                <a:lnTo>
                  <a:pt x="526" y="278"/>
                </a:lnTo>
                <a:lnTo>
                  <a:pt x="537" y="274"/>
                </a:lnTo>
                <a:lnTo>
                  <a:pt x="547" y="271"/>
                </a:lnTo>
                <a:lnTo>
                  <a:pt x="547" y="271"/>
                </a:lnTo>
                <a:lnTo>
                  <a:pt x="550" y="275"/>
                </a:lnTo>
                <a:lnTo>
                  <a:pt x="550" y="275"/>
                </a:lnTo>
                <a:lnTo>
                  <a:pt x="537" y="278"/>
                </a:lnTo>
                <a:lnTo>
                  <a:pt x="523" y="281"/>
                </a:lnTo>
                <a:lnTo>
                  <a:pt x="523" y="281"/>
                </a:lnTo>
                <a:close/>
                <a:moveTo>
                  <a:pt x="528" y="270"/>
                </a:moveTo>
                <a:lnTo>
                  <a:pt x="528" y="270"/>
                </a:lnTo>
                <a:lnTo>
                  <a:pt x="519" y="271"/>
                </a:lnTo>
                <a:lnTo>
                  <a:pt x="518" y="270"/>
                </a:lnTo>
                <a:lnTo>
                  <a:pt x="518" y="270"/>
                </a:lnTo>
                <a:lnTo>
                  <a:pt x="522" y="268"/>
                </a:lnTo>
                <a:lnTo>
                  <a:pt x="522" y="268"/>
                </a:lnTo>
                <a:lnTo>
                  <a:pt x="532" y="266"/>
                </a:lnTo>
                <a:lnTo>
                  <a:pt x="537" y="264"/>
                </a:lnTo>
                <a:lnTo>
                  <a:pt x="541" y="261"/>
                </a:lnTo>
                <a:lnTo>
                  <a:pt x="541" y="261"/>
                </a:lnTo>
                <a:lnTo>
                  <a:pt x="545" y="269"/>
                </a:lnTo>
                <a:lnTo>
                  <a:pt x="545" y="269"/>
                </a:lnTo>
                <a:lnTo>
                  <a:pt x="528" y="270"/>
                </a:lnTo>
                <a:lnTo>
                  <a:pt x="528" y="270"/>
                </a:lnTo>
                <a:close/>
                <a:moveTo>
                  <a:pt x="539" y="241"/>
                </a:moveTo>
                <a:lnTo>
                  <a:pt x="539" y="241"/>
                </a:lnTo>
                <a:lnTo>
                  <a:pt x="538" y="241"/>
                </a:lnTo>
                <a:lnTo>
                  <a:pt x="538" y="240"/>
                </a:lnTo>
                <a:lnTo>
                  <a:pt x="538" y="240"/>
                </a:lnTo>
                <a:lnTo>
                  <a:pt x="523" y="242"/>
                </a:lnTo>
                <a:lnTo>
                  <a:pt x="510" y="243"/>
                </a:lnTo>
                <a:lnTo>
                  <a:pt x="510" y="243"/>
                </a:lnTo>
                <a:lnTo>
                  <a:pt x="510" y="245"/>
                </a:lnTo>
                <a:lnTo>
                  <a:pt x="510" y="245"/>
                </a:lnTo>
                <a:lnTo>
                  <a:pt x="509" y="242"/>
                </a:lnTo>
                <a:lnTo>
                  <a:pt x="509" y="242"/>
                </a:lnTo>
                <a:lnTo>
                  <a:pt x="508" y="239"/>
                </a:lnTo>
                <a:lnTo>
                  <a:pt x="508" y="239"/>
                </a:lnTo>
                <a:lnTo>
                  <a:pt x="525" y="237"/>
                </a:lnTo>
                <a:lnTo>
                  <a:pt x="543" y="233"/>
                </a:lnTo>
                <a:lnTo>
                  <a:pt x="559" y="230"/>
                </a:lnTo>
                <a:lnTo>
                  <a:pt x="576" y="227"/>
                </a:lnTo>
                <a:lnTo>
                  <a:pt x="576" y="227"/>
                </a:lnTo>
                <a:lnTo>
                  <a:pt x="587" y="225"/>
                </a:lnTo>
                <a:lnTo>
                  <a:pt x="587" y="225"/>
                </a:lnTo>
                <a:lnTo>
                  <a:pt x="596" y="223"/>
                </a:lnTo>
                <a:lnTo>
                  <a:pt x="594" y="224"/>
                </a:lnTo>
                <a:lnTo>
                  <a:pt x="594" y="224"/>
                </a:lnTo>
                <a:lnTo>
                  <a:pt x="575" y="230"/>
                </a:lnTo>
                <a:lnTo>
                  <a:pt x="556" y="236"/>
                </a:lnTo>
                <a:lnTo>
                  <a:pt x="556" y="236"/>
                </a:lnTo>
                <a:lnTo>
                  <a:pt x="552" y="234"/>
                </a:lnTo>
                <a:lnTo>
                  <a:pt x="552" y="234"/>
                </a:lnTo>
                <a:lnTo>
                  <a:pt x="547" y="234"/>
                </a:lnTo>
                <a:lnTo>
                  <a:pt x="543" y="235"/>
                </a:lnTo>
                <a:lnTo>
                  <a:pt x="541" y="238"/>
                </a:lnTo>
                <a:lnTo>
                  <a:pt x="539" y="241"/>
                </a:lnTo>
                <a:lnTo>
                  <a:pt x="539" y="241"/>
                </a:lnTo>
                <a:close/>
                <a:moveTo>
                  <a:pt x="484" y="260"/>
                </a:moveTo>
                <a:lnTo>
                  <a:pt x="484" y="260"/>
                </a:lnTo>
                <a:lnTo>
                  <a:pt x="484" y="260"/>
                </a:lnTo>
                <a:lnTo>
                  <a:pt x="484" y="260"/>
                </a:lnTo>
                <a:lnTo>
                  <a:pt x="485" y="264"/>
                </a:lnTo>
                <a:lnTo>
                  <a:pt x="485" y="264"/>
                </a:lnTo>
                <a:lnTo>
                  <a:pt x="486" y="268"/>
                </a:lnTo>
                <a:lnTo>
                  <a:pt x="486" y="268"/>
                </a:lnTo>
                <a:lnTo>
                  <a:pt x="477" y="269"/>
                </a:lnTo>
                <a:lnTo>
                  <a:pt x="469" y="273"/>
                </a:lnTo>
                <a:lnTo>
                  <a:pt x="469" y="273"/>
                </a:lnTo>
                <a:lnTo>
                  <a:pt x="443" y="281"/>
                </a:lnTo>
                <a:lnTo>
                  <a:pt x="430" y="285"/>
                </a:lnTo>
                <a:lnTo>
                  <a:pt x="417" y="289"/>
                </a:lnTo>
                <a:lnTo>
                  <a:pt x="417" y="289"/>
                </a:lnTo>
                <a:lnTo>
                  <a:pt x="388" y="295"/>
                </a:lnTo>
                <a:lnTo>
                  <a:pt x="374" y="298"/>
                </a:lnTo>
                <a:lnTo>
                  <a:pt x="359" y="303"/>
                </a:lnTo>
                <a:lnTo>
                  <a:pt x="359" y="303"/>
                </a:lnTo>
                <a:lnTo>
                  <a:pt x="348" y="307"/>
                </a:lnTo>
                <a:lnTo>
                  <a:pt x="336" y="311"/>
                </a:lnTo>
                <a:lnTo>
                  <a:pt x="336" y="311"/>
                </a:lnTo>
                <a:lnTo>
                  <a:pt x="332" y="312"/>
                </a:lnTo>
                <a:lnTo>
                  <a:pt x="326" y="313"/>
                </a:lnTo>
                <a:lnTo>
                  <a:pt x="326" y="313"/>
                </a:lnTo>
                <a:lnTo>
                  <a:pt x="326" y="312"/>
                </a:lnTo>
                <a:lnTo>
                  <a:pt x="326" y="312"/>
                </a:lnTo>
                <a:lnTo>
                  <a:pt x="330" y="310"/>
                </a:lnTo>
                <a:lnTo>
                  <a:pt x="335" y="308"/>
                </a:lnTo>
                <a:lnTo>
                  <a:pt x="345" y="306"/>
                </a:lnTo>
                <a:lnTo>
                  <a:pt x="345" y="306"/>
                </a:lnTo>
                <a:lnTo>
                  <a:pt x="367" y="299"/>
                </a:lnTo>
                <a:lnTo>
                  <a:pt x="387" y="292"/>
                </a:lnTo>
                <a:lnTo>
                  <a:pt x="428" y="277"/>
                </a:lnTo>
                <a:lnTo>
                  <a:pt x="428" y="277"/>
                </a:lnTo>
                <a:lnTo>
                  <a:pt x="457" y="269"/>
                </a:lnTo>
                <a:lnTo>
                  <a:pt x="484" y="260"/>
                </a:lnTo>
                <a:lnTo>
                  <a:pt x="484" y="260"/>
                </a:lnTo>
                <a:close/>
                <a:moveTo>
                  <a:pt x="398" y="287"/>
                </a:moveTo>
                <a:lnTo>
                  <a:pt x="398" y="287"/>
                </a:lnTo>
                <a:lnTo>
                  <a:pt x="375" y="294"/>
                </a:lnTo>
                <a:lnTo>
                  <a:pt x="351" y="301"/>
                </a:lnTo>
                <a:lnTo>
                  <a:pt x="351" y="301"/>
                </a:lnTo>
                <a:lnTo>
                  <a:pt x="339" y="305"/>
                </a:lnTo>
                <a:lnTo>
                  <a:pt x="333" y="307"/>
                </a:lnTo>
                <a:lnTo>
                  <a:pt x="327" y="309"/>
                </a:lnTo>
                <a:lnTo>
                  <a:pt x="327" y="309"/>
                </a:lnTo>
                <a:lnTo>
                  <a:pt x="327" y="301"/>
                </a:lnTo>
                <a:lnTo>
                  <a:pt x="327" y="301"/>
                </a:lnTo>
                <a:lnTo>
                  <a:pt x="336" y="300"/>
                </a:lnTo>
                <a:lnTo>
                  <a:pt x="344" y="299"/>
                </a:lnTo>
                <a:lnTo>
                  <a:pt x="362" y="295"/>
                </a:lnTo>
                <a:lnTo>
                  <a:pt x="398" y="285"/>
                </a:lnTo>
                <a:lnTo>
                  <a:pt x="398" y="285"/>
                </a:lnTo>
                <a:lnTo>
                  <a:pt x="414" y="281"/>
                </a:lnTo>
                <a:lnTo>
                  <a:pt x="414" y="281"/>
                </a:lnTo>
                <a:lnTo>
                  <a:pt x="398" y="287"/>
                </a:lnTo>
                <a:lnTo>
                  <a:pt x="398" y="287"/>
                </a:lnTo>
                <a:close/>
                <a:moveTo>
                  <a:pt x="324" y="290"/>
                </a:moveTo>
                <a:lnTo>
                  <a:pt x="324" y="290"/>
                </a:lnTo>
                <a:lnTo>
                  <a:pt x="332" y="286"/>
                </a:lnTo>
                <a:lnTo>
                  <a:pt x="342" y="283"/>
                </a:lnTo>
                <a:lnTo>
                  <a:pt x="361" y="278"/>
                </a:lnTo>
                <a:lnTo>
                  <a:pt x="400" y="269"/>
                </a:lnTo>
                <a:lnTo>
                  <a:pt x="400" y="269"/>
                </a:lnTo>
                <a:lnTo>
                  <a:pt x="419" y="265"/>
                </a:lnTo>
                <a:lnTo>
                  <a:pt x="439" y="261"/>
                </a:lnTo>
                <a:lnTo>
                  <a:pt x="450" y="258"/>
                </a:lnTo>
                <a:lnTo>
                  <a:pt x="459" y="254"/>
                </a:lnTo>
                <a:lnTo>
                  <a:pt x="468" y="251"/>
                </a:lnTo>
                <a:lnTo>
                  <a:pt x="476" y="246"/>
                </a:lnTo>
                <a:lnTo>
                  <a:pt x="476" y="246"/>
                </a:lnTo>
                <a:lnTo>
                  <a:pt x="467" y="252"/>
                </a:lnTo>
                <a:lnTo>
                  <a:pt x="457" y="256"/>
                </a:lnTo>
                <a:lnTo>
                  <a:pt x="434" y="264"/>
                </a:lnTo>
                <a:lnTo>
                  <a:pt x="413" y="271"/>
                </a:lnTo>
                <a:lnTo>
                  <a:pt x="392" y="278"/>
                </a:lnTo>
                <a:lnTo>
                  <a:pt x="392" y="278"/>
                </a:lnTo>
                <a:lnTo>
                  <a:pt x="371" y="285"/>
                </a:lnTo>
                <a:lnTo>
                  <a:pt x="349" y="292"/>
                </a:lnTo>
                <a:lnTo>
                  <a:pt x="349" y="292"/>
                </a:lnTo>
                <a:lnTo>
                  <a:pt x="338" y="294"/>
                </a:lnTo>
                <a:lnTo>
                  <a:pt x="332" y="295"/>
                </a:lnTo>
                <a:lnTo>
                  <a:pt x="326" y="297"/>
                </a:lnTo>
                <a:lnTo>
                  <a:pt x="326" y="297"/>
                </a:lnTo>
                <a:lnTo>
                  <a:pt x="324" y="290"/>
                </a:lnTo>
                <a:lnTo>
                  <a:pt x="324" y="290"/>
                </a:lnTo>
                <a:close/>
                <a:moveTo>
                  <a:pt x="326" y="314"/>
                </a:moveTo>
                <a:lnTo>
                  <a:pt x="326" y="314"/>
                </a:lnTo>
                <a:lnTo>
                  <a:pt x="333" y="314"/>
                </a:lnTo>
                <a:lnTo>
                  <a:pt x="339" y="312"/>
                </a:lnTo>
                <a:lnTo>
                  <a:pt x="352" y="308"/>
                </a:lnTo>
                <a:lnTo>
                  <a:pt x="352" y="308"/>
                </a:lnTo>
                <a:lnTo>
                  <a:pt x="362" y="304"/>
                </a:lnTo>
                <a:lnTo>
                  <a:pt x="372" y="302"/>
                </a:lnTo>
                <a:lnTo>
                  <a:pt x="392" y="297"/>
                </a:lnTo>
                <a:lnTo>
                  <a:pt x="392" y="297"/>
                </a:lnTo>
                <a:lnTo>
                  <a:pt x="408" y="293"/>
                </a:lnTo>
                <a:lnTo>
                  <a:pt x="424" y="289"/>
                </a:lnTo>
                <a:lnTo>
                  <a:pt x="457" y="279"/>
                </a:lnTo>
                <a:lnTo>
                  <a:pt x="457" y="279"/>
                </a:lnTo>
                <a:lnTo>
                  <a:pt x="444" y="284"/>
                </a:lnTo>
                <a:lnTo>
                  <a:pt x="431" y="288"/>
                </a:lnTo>
                <a:lnTo>
                  <a:pt x="406" y="295"/>
                </a:lnTo>
                <a:lnTo>
                  <a:pt x="406" y="295"/>
                </a:lnTo>
                <a:lnTo>
                  <a:pt x="359" y="309"/>
                </a:lnTo>
                <a:lnTo>
                  <a:pt x="359" y="309"/>
                </a:lnTo>
                <a:lnTo>
                  <a:pt x="342" y="315"/>
                </a:lnTo>
                <a:lnTo>
                  <a:pt x="324" y="320"/>
                </a:lnTo>
                <a:lnTo>
                  <a:pt x="324" y="320"/>
                </a:lnTo>
                <a:lnTo>
                  <a:pt x="326" y="314"/>
                </a:lnTo>
                <a:lnTo>
                  <a:pt x="326" y="314"/>
                </a:lnTo>
                <a:close/>
                <a:moveTo>
                  <a:pt x="322" y="326"/>
                </a:moveTo>
                <a:lnTo>
                  <a:pt x="322" y="326"/>
                </a:lnTo>
                <a:lnTo>
                  <a:pt x="331" y="324"/>
                </a:lnTo>
                <a:lnTo>
                  <a:pt x="339" y="323"/>
                </a:lnTo>
                <a:lnTo>
                  <a:pt x="355" y="318"/>
                </a:lnTo>
                <a:lnTo>
                  <a:pt x="355" y="318"/>
                </a:lnTo>
                <a:lnTo>
                  <a:pt x="373" y="312"/>
                </a:lnTo>
                <a:lnTo>
                  <a:pt x="390" y="307"/>
                </a:lnTo>
                <a:lnTo>
                  <a:pt x="390" y="307"/>
                </a:lnTo>
                <a:lnTo>
                  <a:pt x="374" y="314"/>
                </a:lnTo>
                <a:lnTo>
                  <a:pt x="356" y="321"/>
                </a:lnTo>
                <a:lnTo>
                  <a:pt x="356" y="321"/>
                </a:lnTo>
                <a:lnTo>
                  <a:pt x="347" y="324"/>
                </a:lnTo>
                <a:lnTo>
                  <a:pt x="338" y="327"/>
                </a:lnTo>
                <a:lnTo>
                  <a:pt x="329" y="330"/>
                </a:lnTo>
                <a:lnTo>
                  <a:pt x="320" y="333"/>
                </a:lnTo>
                <a:lnTo>
                  <a:pt x="320" y="333"/>
                </a:lnTo>
                <a:lnTo>
                  <a:pt x="322" y="326"/>
                </a:lnTo>
                <a:lnTo>
                  <a:pt x="322" y="326"/>
                </a:lnTo>
                <a:close/>
                <a:moveTo>
                  <a:pt x="318" y="338"/>
                </a:moveTo>
                <a:lnTo>
                  <a:pt x="318" y="338"/>
                </a:lnTo>
                <a:lnTo>
                  <a:pt x="326" y="337"/>
                </a:lnTo>
                <a:lnTo>
                  <a:pt x="334" y="335"/>
                </a:lnTo>
                <a:lnTo>
                  <a:pt x="350" y="330"/>
                </a:lnTo>
                <a:lnTo>
                  <a:pt x="350" y="330"/>
                </a:lnTo>
                <a:lnTo>
                  <a:pt x="374" y="323"/>
                </a:lnTo>
                <a:lnTo>
                  <a:pt x="396" y="317"/>
                </a:lnTo>
                <a:lnTo>
                  <a:pt x="396" y="317"/>
                </a:lnTo>
                <a:lnTo>
                  <a:pt x="445" y="302"/>
                </a:lnTo>
                <a:lnTo>
                  <a:pt x="495" y="287"/>
                </a:lnTo>
                <a:lnTo>
                  <a:pt x="495" y="287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72" y="298"/>
                </a:lnTo>
                <a:lnTo>
                  <a:pt x="448" y="304"/>
                </a:lnTo>
                <a:lnTo>
                  <a:pt x="399" y="317"/>
                </a:lnTo>
                <a:lnTo>
                  <a:pt x="399" y="317"/>
                </a:lnTo>
                <a:lnTo>
                  <a:pt x="356" y="329"/>
                </a:lnTo>
                <a:lnTo>
                  <a:pt x="336" y="336"/>
                </a:lnTo>
                <a:lnTo>
                  <a:pt x="316" y="344"/>
                </a:lnTo>
                <a:lnTo>
                  <a:pt x="316" y="344"/>
                </a:lnTo>
                <a:lnTo>
                  <a:pt x="318" y="338"/>
                </a:lnTo>
                <a:lnTo>
                  <a:pt x="318" y="338"/>
                </a:lnTo>
                <a:close/>
                <a:moveTo>
                  <a:pt x="315" y="347"/>
                </a:moveTo>
                <a:lnTo>
                  <a:pt x="315" y="347"/>
                </a:lnTo>
                <a:lnTo>
                  <a:pt x="325" y="342"/>
                </a:lnTo>
                <a:lnTo>
                  <a:pt x="336" y="338"/>
                </a:lnTo>
                <a:lnTo>
                  <a:pt x="358" y="331"/>
                </a:lnTo>
                <a:lnTo>
                  <a:pt x="404" y="318"/>
                </a:lnTo>
                <a:lnTo>
                  <a:pt x="404" y="318"/>
                </a:lnTo>
                <a:lnTo>
                  <a:pt x="427" y="311"/>
                </a:lnTo>
                <a:lnTo>
                  <a:pt x="450" y="305"/>
                </a:lnTo>
                <a:lnTo>
                  <a:pt x="450" y="305"/>
                </a:lnTo>
                <a:lnTo>
                  <a:pt x="457" y="303"/>
                </a:lnTo>
                <a:lnTo>
                  <a:pt x="457" y="303"/>
                </a:lnTo>
                <a:lnTo>
                  <a:pt x="392" y="324"/>
                </a:lnTo>
                <a:lnTo>
                  <a:pt x="392" y="324"/>
                </a:lnTo>
                <a:lnTo>
                  <a:pt x="372" y="332"/>
                </a:lnTo>
                <a:lnTo>
                  <a:pt x="351" y="339"/>
                </a:lnTo>
                <a:lnTo>
                  <a:pt x="332" y="347"/>
                </a:lnTo>
                <a:lnTo>
                  <a:pt x="313" y="356"/>
                </a:lnTo>
                <a:lnTo>
                  <a:pt x="313" y="356"/>
                </a:lnTo>
                <a:lnTo>
                  <a:pt x="315" y="347"/>
                </a:lnTo>
                <a:lnTo>
                  <a:pt x="315" y="347"/>
                </a:lnTo>
                <a:close/>
                <a:moveTo>
                  <a:pt x="498" y="318"/>
                </a:moveTo>
                <a:lnTo>
                  <a:pt x="498" y="318"/>
                </a:lnTo>
                <a:lnTo>
                  <a:pt x="499" y="321"/>
                </a:lnTo>
                <a:lnTo>
                  <a:pt x="499" y="321"/>
                </a:lnTo>
                <a:lnTo>
                  <a:pt x="488" y="327"/>
                </a:lnTo>
                <a:lnTo>
                  <a:pt x="478" y="330"/>
                </a:lnTo>
                <a:lnTo>
                  <a:pt x="456" y="336"/>
                </a:lnTo>
                <a:lnTo>
                  <a:pt x="456" y="336"/>
                </a:lnTo>
                <a:lnTo>
                  <a:pt x="429" y="344"/>
                </a:lnTo>
                <a:lnTo>
                  <a:pt x="403" y="352"/>
                </a:lnTo>
                <a:lnTo>
                  <a:pt x="403" y="352"/>
                </a:lnTo>
                <a:lnTo>
                  <a:pt x="381" y="359"/>
                </a:lnTo>
                <a:lnTo>
                  <a:pt x="358" y="366"/>
                </a:lnTo>
                <a:lnTo>
                  <a:pt x="336" y="374"/>
                </a:lnTo>
                <a:lnTo>
                  <a:pt x="315" y="383"/>
                </a:lnTo>
                <a:lnTo>
                  <a:pt x="315" y="383"/>
                </a:lnTo>
                <a:lnTo>
                  <a:pt x="314" y="373"/>
                </a:lnTo>
                <a:lnTo>
                  <a:pt x="314" y="373"/>
                </a:lnTo>
                <a:lnTo>
                  <a:pt x="321" y="370"/>
                </a:lnTo>
                <a:lnTo>
                  <a:pt x="329" y="367"/>
                </a:lnTo>
                <a:lnTo>
                  <a:pt x="329" y="367"/>
                </a:lnTo>
                <a:lnTo>
                  <a:pt x="358" y="358"/>
                </a:lnTo>
                <a:lnTo>
                  <a:pt x="358" y="358"/>
                </a:lnTo>
                <a:lnTo>
                  <a:pt x="414" y="341"/>
                </a:lnTo>
                <a:lnTo>
                  <a:pt x="414" y="341"/>
                </a:lnTo>
                <a:lnTo>
                  <a:pt x="473" y="326"/>
                </a:lnTo>
                <a:lnTo>
                  <a:pt x="473" y="326"/>
                </a:lnTo>
                <a:lnTo>
                  <a:pt x="486" y="322"/>
                </a:lnTo>
                <a:lnTo>
                  <a:pt x="492" y="320"/>
                </a:lnTo>
                <a:lnTo>
                  <a:pt x="498" y="318"/>
                </a:lnTo>
                <a:lnTo>
                  <a:pt x="498" y="318"/>
                </a:lnTo>
                <a:close/>
                <a:moveTo>
                  <a:pt x="313" y="360"/>
                </a:moveTo>
                <a:lnTo>
                  <a:pt x="313" y="360"/>
                </a:lnTo>
                <a:lnTo>
                  <a:pt x="335" y="354"/>
                </a:lnTo>
                <a:lnTo>
                  <a:pt x="358" y="347"/>
                </a:lnTo>
                <a:lnTo>
                  <a:pt x="381" y="339"/>
                </a:lnTo>
                <a:lnTo>
                  <a:pt x="404" y="332"/>
                </a:lnTo>
                <a:lnTo>
                  <a:pt x="404" y="332"/>
                </a:lnTo>
                <a:lnTo>
                  <a:pt x="428" y="326"/>
                </a:lnTo>
                <a:lnTo>
                  <a:pt x="452" y="319"/>
                </a:lnTo>
                <a:lnTo>
                  <a:pt x="452" y="319"/>
                </a:lnTo>
                <a:lnTo>
                  <a:pt x="454" y="318"/>
                </a:lnTo>
                <a:lnTo>
                  <a:pt x="454" y="318"/>
                </a:lnTo>
                <a:lnTo>
                  <a:pt x="447" y="321"/>
                </a:lnTo>
                <a:lnTo>
                  <a:pt x="447" y="321"/>
                </a:lnTo>
                <a:lnTo>
                  <a:pt x="421" y="330"/>
                </a:lnTo>
                <a:lnTo>
                  <a:pt x="397" y="337"/>
                </a:lnTo>
                <a:lnTo>
                  <a:pt x="397" y="337"/>
                </a:lnTo>
                <a:lnTo>
                  <a:pt x="351" y="354"/>
                </a:lnTo>
                <a:lnTo>
                  <a:pt x="351" y="354"/>
                </a:lnTo>
                <a:lnTo>
                  <a:pt x="332" y="361"/>
                </a:lnTo>
                <a:lnTo>
                  <a:pt x="322" y="365"/>
                </a:lnTo>
                <a:lnTo>
                  <a:pt x="313" y="369"/>
                </a:lnTo>
                <a:lnTo>
                  <a:pt x="313" y="369"/>
                </a:lnTo>
                <a:lnTo>
                  <a:pt x="313" y="360"/>
                </a:lnTo>
                <a:lnTo>
                  <a:pt x="313" y="360"/>
                </a:lnTo>
                <a:close/>
                <a:moveTo>
                  <a:pt x="315" y="389"/>
                </a:moveTo>
                <a:lnTo>
                  <a:pt x="315" y="389"/>
                </a:lnTo>
                <a:lnTo>
                  <a:pt x="315" y="387"/>
                </a:lnTo>
                <a:lnTo>
                  <a:pt x="315" y="387"/>
                </a:lnTo>
                <a:lnTo>
                  <a:pt x="327" y="384"/>
                </a:lnTo>
                <a:lnTo>
                  <a:pt x="339" y="381"/>
                </a:lnTo>
                <a:lnTo>
                  <a:pt x="339" y="381"/>
                </a:lnTo>
                <a:lnTo>
                  <a:pt x="326" y="387"/>
                </a:lnTo>
                <a:lnTo>
                  <a:pt x="314" y="394"/>
                </a:lnTo>
                <a:lnTo>
                  <a:pt x="314" y="394"/>
                </a:lnTo>
                <a:lnTo>
                  <a:pt x="315" y="389"/>
                </a:lnTo>
                <a:lnTo>
                  <a:pt x="315" y="389"/>
                </a:lnTo>
                <a:close/>
                <a:moveTo>
                  <a:pt x="308" y="409"/>
                </a:moveTo>
                <a:lnTo>
                  <a:pt x="308" y="409"/>
                </a:lnTo>
                <a:lnTo>
                  <a:pt x="311" y="402"/>
                </a:lnTo>
                <a:lnTo>
                  <a:pt x="311" y="402"/>
                </a:lnTo>
                <a:lnTo>
                  <a:pt x="320" y="399"/>
                </a:lnTo>
                <a:lnTo>
                  <a:pt x="329" y="395"/>
                </a:lnTo>
                <a:lnTo>
                  <a:pt x="347" y="388"/>
                </a:lnTo>
                <a:lnTo>
                  <a:pt x="347" y="388"/>
                </a:lnTo>
                <a:lnTo>
                  <a:pt x="366" y="382"/>
                </a:lnTo>
                <a:lnTo>
                  <a:pt x="384" y="376"/>
                </a:lnTo>
                <a:lnTo>
                  <a:pt x="384" y="376"/>
                </a:lnTo>
                <a:lnTo>
                  <a:pt x="364" y="383"/>
                </a:lnTo>
                <a:lnTo>
                  <a:pt x="345" y="391"/>
                </a:lnTo>
                <a:lnTo>
                  <a:pt x="326" y="400"/>
                </a:lnTo>
                <a:lnTo>
                  <a:pt x="307" y="410"/>
                </a:lnTo>
                <a:lnTo>
                  <a:pt x="307" y="410"/>
                </a:lnTo>
                <a:lnTo>
                  <a:pt x="308" y="409"/>
                </a:lnTo>
                <a:lnTo>
                  <a:pt x="308" y="409"/>
                </a:lnTo>
                <a:close/>
                <a:moveTo>
                  <a:pt x="304" y="416"/>
                </a:moveTo>
                <a:lnTo>
                  <a:pt x="304" y="416"/>
                </a:lnTo>
                <a:lnTo>
                  <a:pt x="314" y="414"/>
                </a:lnTo>
                <a:lnTo>
                  <a:pt x="322" y="410"/>
                </a:lnTo>
                <a:lnTo>
                  <a:pt x="339" y="401"/>
                </a:lnTo>
                <a:lnTo>
                  <a:pt x="339" y="401"/>
                </a:lnTo>
                <a:lnTo>
                  <a:pt x="355" y="394"/>
                </a:lnTo>
                <a:lnTo>
                  <a:pt x="372" y="389"/>
                </a:lnTo>
                <a:lnTo>
                  <a:pt x="405" y="379"/>
                </a:lnTo>
                <a:lnTo>
                  <a:pt x="405" y="379"/>
                </a:lnTo>
                <a:lnTo>
                  <a:pt x="422" y="374"/>
                </a:lnTo>
                <a:lnTo>
                  <a:pt x="422" y="374"/>
                </a:lnTo>
                <a:lnTo>
                  <a:pt x="394" y="384"/>
                </a:lnTo>
                <a:lnTo>
                  <a:pt x="394" y="384"/>
                </a:lnTo>
                <a:lnTo>
                  <a:pt x="368" y="394"/>
                </a:lnTo>
                <a:lnTo>
                  <a:pt x="341" y="405"/>
                </a:lnTo>
                <a:lnTo>
                  <a:pt x="341" y="405"/>
                </a:lnTo>
                <a:lnTo>
                  <a:pt x="332" y="409"/>
                </a:lnTo>
                <a:lnTo>
                  <a:pt x="322" y="412"/>
                </a:lnTo>
                <a:lnTo>
                  <a:pt x="313" y="415"/>
                </a:lnTo>
                <a:lnTo>
                  <a:pt x="303" y="418"/>
                </a:lnTo>
                <a:lnTo>
                  <a:pt x="303" y="418"/>
                </a:lnTo>
                <a:lnTo>
                  <a:pt x="304" y="416"/>
                </a:lnTo>
                <a:lnTo>
                  <a:pt x="304" y="416"/>
                </a:lnTo>
                <a:close/>
                <a:moveTo>
                  <a:pt x="301" y="424"/>
                </a:moveTo>
                <a:lnTo>
                  <a:pt x="301" y="424"/>
                </a:lnTo>
                <a:lnTo>
                  <a:pt x="312" y="422"/>
                </a:lnTo>
                <a:lnTo>
                  <a:pt x="323" y="419"/>
                </a:lnTo>
                <a:lnTo>
                  <a:pt x="345" y="412"/>
                </a:lnTo>
                <a:lnTo>
                  <a:pt x="345" y="412"/>
                </a:lnTo>
                <a:lnTo>
                  <a:pt x="373" y="402"/>
                </a:lnTo>
                <a:lnTo>
                  <a:pt x="401" y="394"/>
                </a:lnTo>
                <a:lnTo>
                  <a:pt x="401" y="394"/>
                </a:lnTo>
                <a:lnTo>
                  <a:pt x="396" y="395"/>
                </a:lnTo>
                <a:lnTo>
                  <a:pt x="396" y="395"/>
                </a:lnTo>
                <a:lnTo>
                  <a:pt x="367" y="408"/>
                </a:lnTo>
                <a:lnTo>
                  <a:pt x="336" y="419"/>
                </a:lnTo>
                <a:lnTo>
                  <a:pt x="336" y="419"/>
                </a:lnTo>
                <a:lnTo>
                  <a:pt x="316" y="427"/>
                </a:lnTo>
                <a:lnTo>
                  <a:pt x="306" y="431"/>
                </a:lnTo>
                <a:lnTo>
                  <a:pt x="297" y="435"/>
                </a:lnTo>
                <a:lnTo>
                  <a:pt x="297" y="435"/>
                </a:lnTo>
                <a:lnTo>
                  <a:pt x="301" y="424"/>
                </a:lnTo>
                <a:lnTo>
                  <a:pt x="301" y="424"/>
                </a:lnTo>
                <a:close/>
                <a:moveTo>
                  <a:pt x="468" y="373"/>
                </a:moveTo>
                <a:lnTo>
                  <a:pt x="468" y="373"/>
                </a:lnTo>
                <a:lnTo>
                  <a:pt x="497" y="362"/>
                </a:lnTo>
                <a:lnTo>
                  <a:pt x="497" y="362"/>
                </a:lnTo>
                <a:lnTo>
                  <a:pt x="501" y="361"/>
                </a:lnTo>
                <a:lnTo>
                  <a:pt x="501" y="361"/>
                </a:lnTo>
                <a:lnTo>
                  <a:pt x="518" y="356"/>
                </a:lnTo>
                <a:lnTo>
                  <a:pt x="518" y="356"/>
                </a:lnTo>
                <a:lnTo>
                  <a:pt x="519" y="361"/>
                </a:lnTo>
                <a:lnTo>
                  <a:pt x="519" y="361"/>
                </a:lnTo>
                <a:lnTo>
                  <a:pt x="506" y="365"/>
                </a:lnTo>
                <a:lnTo>
                  <a:pt x="493" y="369"/>
                </a:lnTo>
                <a:lnTo>
                  <a:pt x="468" y="378"/>
                </a:lnTo>
                <a:lnTo>
                  <a:pt x="468" y="378"/>
                </a:lnTo>
                <a:lnTo>
                  <a:pt x="436" y="389"/>
                </a:lnTo>
                <a:lnTo>
                  <a:pt x="406" y="398"/>
                </a:lnTo>
                <a:lnTo>
                  <a:pt x="406" y="398"/>
                </a:lnTo>
                <a:lnTo>
                  <a:pt x="348" y="418"/>
                </a:lnTo>
                <a:lnTo>
                  <a:pt x="348" y="418"/>
                </a:lnTo>
                <a:lnTo>
                  <a:pt x="321" y="427"/>
                </a:lnTo>
                <a:lnTo>
                  <a:pt x="308" y="432"/>
                </a:lnTo>
                <a:lnTo>
                  <a:pt x="296" y="438"/>
                </a:lnTo>
                <a:lnTo>
                  <a:pt x="296" y="438"/>
                </a:lnTo>
                <a:lnTo>
                  <a:pt x="296" y="438"/>
                </a:lnTo>
                <a:lnTo>
                  <a:pt x="308" y="432"/>
                </a:lnTo>
                <a:lnTo>
                  <a:pt x="321" y="427"/>
                </a:lnTo>
                <a:lnTo>
                  <a:pt x="346" y="418"/>
                </a:lnTo>
                <a:lnTo>
                  <a:pt x="346" y="418"/>
                </a:lnTo>
                <a:lnTo>
                  <a:pt x="377" y="405"/>
                </a:lnTo>
                <a:lnTo>
                  <a:pt x="407" y="394"/>
                </a:lnTo>
                <a:lnTo>
                  <a:pt x="407" y="394"/>
                </a:lnTo>
                <a:lnTo>
                  <a:pt x="443" y="381"/>
                </a:lnTo>
                <a:lnTo>
                  <a:pt x="443" y="381"/>
                </a:lnTo>
                <a:lnTo>
                  <a:pt x="468" y="373"/>
                </a:lnTo>
                <a:lnTo>
                  <a:pt x="468" y="373"/>
                </a:lnTo>
                <a:close/>
                <a:moveTo>
                  <a:pt x="491" y="372"/>
                </a:moveTo>
                <a:lnTo>
                  <a:pt x="491" y="372"/>
                </a:lnTo>
                <a:lnTo>
                  <a:pt x="476" y="378"/>
                </a:lnTo>
                <a:lnTo>
                  <a:pt x="460" y="383"/>
                </a:lnTo>
                <a:lnTo>
                  <a:pt x="460" y="383"/>
                </a:lnTo>
                <a:lnTo>
                  <a:pt x="458" y="384"/>
                </a:lnTo>
                <a:lnTo>
                  <a:pt x="458" y="384"/>
                </a:lnTo>
                <a:lnTo>
                  <a:pt x="463" y="382"/>
                </a:lnTo>
                <a:lnTo>
                  <a:pt x="463" y="382"/>
                </a:lnTo>
                <a:lnTo>
                  <a:pt x="491" y="372"/>
                </a:lnTo>
                <a:lnTo>
                  <a:pt x="491" y="372"/>
                </a:lnTo>
                <a:close/>
                <a:moveTo>
                  <a:pt x="295" y="440"/>
                </a:moveTo>
                <a:lnTo>
                  <a:pt x="295" y="440"/>
                </a:lnTo>
                <a:lnTo>
                  <a:pt x="301" y="438"/>
                </a:lnTo>
                <a:lnTo>
                  <a:pt x="308" y="435"/>
                </a:lnTo>
                <a:lnTo>
                  <a:pt x="308" y="435"/>
                </a:lnTo>
                <a:lnTo>
                  <a:pt x="315" y="432"/>
                </a:lnTo>
                <a:lnTo>
                  <a:pt x="323" y="429"/>
                </a:lnTo>
                <a:lnTo>
                  <a:pt x="339" y="423"/>
                </a:lnTo>
                <a:lnTo>
                  <a:pt x="339" y="423"/>
                </a:lnTo>
                <a:lnTo>
                  <a:pt x="401" y="402"/>
                </a:lnTo>
                <a:lnTo>
                  <a:pt x="401" y="402"/>
                </a:lnTo>
                <a:lnTo>
                  <a:pt x="439" y="390"/>
                </a:lnTo>
                <a:lnTo>
                  <a:pt x="439" y="390"/>
                </a:lnTo>
                <a:lnTo>
                  <a:pt x="419" y="398"/>
                </a:lnTo>
                <a:lnTo>
                  <a:pt x="399" y="407"/>
                </a:lnTo>
                <a:lnTo>
                  <a:pt x="399" y="407"/>
                </a:lnTo>
                <a:lnTo>
                  <a:pt x="344" y="428"/>
                </a:lnTo>
                <a:lnTo>
                  <a:pt x="317" y="439"/>
                </a:lnTo>
                <a:lnTo>
                  <a:pt x="304" y="445"/>
                </a:lnTo>
                <a:lnTo>
                  <a:pt x="292" y="452"/>
                </a:lnTo>
                <a:lnTo>
                  <a:pt x="292" y="452"/>
                </a:lnTo>
                <a:lnTo>
                  <a:pt x="295" y="440"/>
                </a:lnTo>
                <a:lnTo>
                  <a:pt x="295" y="440"/>
                </a:lnTo>
                <a:close/>
                <a:moveTo>
                  <a:pt x="512" y="375"/>
                </a:moveTo>
                <a:lnTo>
                  <a:pt x="512" y="375"/>
                </a:lnTo>
                <a:lnTo>
                  <a:pt x="505" y="378"/>
                </a:lnTo>
                <a:lnTo>
                  <a:pt x="499" y="382"/>
                </a:lnTo>
                <a:lnTo>
                  <a:pt x="484" y="387"/>
                </a:lnTo>
                <a:lnTo>
                  <a:pt x="455" y="397"/>
                </a:lnTo>
                <a:lnTo>
                  <a:pt x="455" y="397"/>
                </a:lnTo>
                <a:lnTo>
                  <a:pt x="425" y="410"/>
                </a:lnTo>
                <a:lnTo>
                  <a:pt x="395" y="422"/>
                </a:lnTo>
                <a:lnTo>
                  <a:pt x="395" y="422"/>
                </a:lnTo>
                <a:lnTo>
                  <a:pt x="341" y="444"/>
                </a:lnTo>
                <a:lnTo>
                  <a:pt x="314" y="456"/>
                </a:lnTo>
                <a:lnTo>
                  <a:pt x="288" y="469"/>
                </a:lnTo>
                <a:lnTo>
                  <a:pt x="288" y="469"/>
                </a:lnTo>
                <a:lnTo>
                  <a:pt x="290" y="459"/>
                </a:lnTo>
                <a:lnTo>
                  <a:pt x="290" y="459"/>
                </a:lnTo>
                <a:lnTo>
                  <a:pt x="303" y="454"/>
                </a:lnTo>
                <a:lnTo>
                  <a:pt x="317" y="449"/>
                </a:lnTo>
                <a:lnTo>
                  <a:pt x="344" y="439"/>
                </a:lnTo>
                <a:lnTo>
                  <a:pt x="344" y="439"/>
                </a:lnTo>
                <a:lnTo>
                  <a:pt x="406" y="415"/>
                </a:lnTo>
                <a:lnTo>
                  <a:pt x="406" y="415"/>
                </a:lnTo>
                <a:lnTo>
                  <a:pt x="435" y="402"/>
                </a:lnTo>
                <a:lnTo>
                  <a:pt x="451" y="396"/>
                </a:lnTo>
                <a:lnTo>
                  <a:pt x="467" y="391"/>
                </a:lnTo>
                <a:lnTo>
                  <a:pt x="467" y="391"/>
                </a:lnTo>
                <a:lnTo>
                  <a:pt x="482" y="386"/>
                </a:lnTo>
                <a:lnTo>
                  <a:pt x="497" y="381"/>
                </a:lnTo>
                <a:lnTo>
                  <a:pt x="497" y="381"/>
                </a:lnTo>
                <a:lnTo>
                  <a:pt x="510" y="374"/>
                </a:lnTo>
                <a:lnTo>
                  <a:pt x="515" y="372"/>
                </a:lnTo>
                <a:lnTo>
                  <a:pt x="512" y="375"/>
                </a:lnTo>
                <a:lnTo>
                  <a:pt x="512" y="375"/>
                </a:lnTo>
                <a:close/>
                <a:moveTo>
                  <a:pt x="288" y="473"/>
                </a:moveTo>
                <a:lnTo>
                  <a:pt x="288" y="473"/>
                </a:lnTo>
                <a:lnTo>
                  <a:pt x="300" y="469"/>
                </a:lnTo>
                <a:lnTo>
                  <a:pt x="311" y="465"/>
                </a:lnTo>
                <a:lnTo>
                  <a:pt x="334" y="456"/>
                </a:lnTo>
                <a:lnTo>
                  <a:pt x="334" y="456"/>
                </a:lnTo>
                <a:lnTo>
                  <a:pt x="366" y="445"/>
                </a:lnTo>
                <a:lnTo>
                  <a:pt x="398" y="434"/>
                </a:lnTo>
                <a:lnTo>
                  <a:pt x="398" y="434"/>
                </a:lnTo>
                <a:lnTo>
                  <a:pt x="414" y="429"/>
                </a:lnTo>
                <a:lnTo>
                  <a:pt x="414" y="429"/>
                </a:lnTo>
                <a:lnTo>
                  <a:pt x="395" y="439"/>
                </a:lnTo>
                <a:lnTo>
                  <a:pt x="395" y="439"/>
                </a:lnTo>
                <a:lnTo>
                  <a:pt x="366" y="453"/>
                </a:lnTo>
                <a:lnTo>
                  <a:pt x="335" y="466"/>
                </a:lnTo>
                <a:lnTo>
                  <a:pt x="335" y="466"/>
                </a:lnTo>
                <a:lnTo>
                  <a:pt x="323" y="470"/>
                </a:lnTo>
                <a:lnTo>
                  <a:pt x="311" y="475"/>
                </a:lnTo>
                <a:lnTo>
                  <a:pt x="299" y="480"/>
                </a:lnTo>
                <a:lnTo>
                  <a:pt x="287" y="485"/>
                </a:lnTo>
                <a:lnTo>
                  <a:pt x="287" y="485"/>
                </a:lnTo>
                <a:lnTo>
                  <a:pt x="288" y="473"/>
                </a:lnTo>
                <a:lnTo>
                  <a:pt x="288" y="473"/>
                </a:lnTo>
                <a:close/>
                <a:moveTo>
                  <a:pt x="298" y="482"/>
                </a:moveTo>
                <a:lnTo>
                  <a:pt x="298" y="482"/>
                </a:lnTo>
                <a:lnTo>
                  <a:pt x="297" y="482"/>
                </a:lnTo>
                <a:lnTo>
                  <a:pt x="297" y="482"/>
                </a:lnTo>
                <a:lnTo>
                  <a:pt x="298" y="482"/>
                </a:lnTo>
                <a:lnTo>
                  <a:pt x="298" y="482"/>
                </a:lnTo>
                <a:close/>
                <a:moveTo>
                  <a:pt x="294" y="484"/>
                </a:moveTo>
                <a:lnTo>
                  <a:pt x="294" y="484"/>
                </a:lnTo>
                <a:lnTo>
                  <a:pt x="292" y="485"/>
                </a:lnTo>
                <a:lnTo>
                  <a:pt x="292" y="485"/>
                </a:lnTo>
                <a:lnTo>
                  <a:pt x="294" y="484"/>
                </a:lnTo>
                <a:lnTo>
                  <a:pt x="294" y="484"/>
                </a:lnTo>
                <a:close/>
                <a:moveTo>
                  <a:pt x="372" y="458"/>
                </a:moveTo>
                <a:lnTo>
                  <a:pt x="372" y="458"/>
                </a:lnTo>
                <a:lnTo>
                  <a:pt x="394" y="450"/>
                </a:lnTo>
                <a:lnTo>
                  <a:pt x="394" y="450"/>
                </a:lnTo>
                <a:lnTo>
                  <a:pt x="357" y="465"/>
                </a:lnTo>
                <a:lnTo>
                  <a:pt x="357" y="465"/>
                </a:lnTo>
                <a:lnTo>
                  <a:pt x="306" y="486"/>
                </a:lnTo>
                <a:lnTo>
                  <a:pt x="306" y="486"/>
                </a:lnTo>
                <a:lnTo>
                  <a:pt x="296" y="492"/>
                </a:lnTo>
                <a:lnTo>
                  <a:pt x="291" y="494"/>
                </a:lnTo>
                <a:lnTo>
                  <a:pt x="287" y="498"/>
                </a:lnTo>
                <a:lnTo>
                  <a:pt x="287" y="498"/>
                </a:lnTo>
                <a:lnTo>
                  <a:pt x="287" y="490"/>
                </a:lnTo>
                <a:lnTo>
                  <a:pt x="287" y="490"/>
                </a:lnTo>
                <a:lnTo>
                  <a:pt x="329" y="473"/>
                </a:lnTo>
                <a:lnTo>
                  <a:pt x="372" y="458"/>
                </a:lnTo>
                <a:lnTo>
                  <a:pt x="372" y="458"/>
                </a:lnTo>
                <a:close/>
                <a:moveTo>
                  <a:pt x="321" y="488"/>
                </a:moveTo>
                <a:lnTo>
                  <a:pt x="321" y="488"/>
                </a:lnTo>
                <a:lnTo>
                  <a:pt x="332" y="483"/>
                </a:lnTo>
                <a:lnTo>
                  <a:pt x="344" y="480"/>
                </a:lnTo>
                <a:lnTo>
                  <a:pt x="368" y="473"/>
                </a:lnTo>
                <a:lnTo>
                  <a:pt x="368" y="473"/>
                </a:lnTo>
                <a:lnTo>
                  <a:pt x="407" y="461"/>
                </a:lnTo>
                <a:lnTo>
                  <a:pt x="407" y="461"/>
                </a:lnTo>
                <a:lnTo>
                  <a:pt x="399" y="463"/>
                </a:lnTo>
                <a:lnTo>
                  <a:pt x="399" y="463"/>
                </a:lnTo>
                <a:lnTo>
                  <a:pt x="378" y="471"/>
                </a:lnTo>
                <a:lnTo>
                  <a:pt x="356" y="480"/>
                </a:lnTo>
                <a:lnTo>
                  <a:pt x="356" y="480"/>
                </a:lnTo>
                <a:lnTo>
                  <a:pt x="334" y="491"/>
                </a:lnTo>
                <a:lnTo>
                  <a:pt x="312" y="501"/>
                </a:lnTo>
                <a:lnTo>
                  <a:pt x="312" y="501"/>
                </a:lnTo>
                <a:lnTo>
                  <a:pt x="301" y="505"/>
                </a:lnTo>
                <a:lnTo>
                  <a:pt x="295" y="508"/>
                </a:lnTo>
                <a:lnTo>
                  <a:pt x="290" y="511"/>
                </a:lnTo>
                <a:lnTo>
                  <a:pt x="290" y="511"/>
                </a:lnTo>
                <a:lnTo>
                  <a:pt x="288" y="503"/>
                </a:lnTo>
                <a:lnTo>
                  <a:pt x="288" y="503"/>
                </a:lnTo>
                <a:lnTo>
                  <a:pt x="305" y="496"/>
                </a:lnTo>
                <a:lnTo>
                  <a:pt x="321" y="488"/>
                </a:lnTo>
                <a:lnTo>
                  <a:pt x="321" y="488"/>
                </a:lnTo>
                <a:close/>
                <a:moveTo>
                  <a:pt x="410" y="475"/>
                </a:moveTo>
                <a:lnTo>
                  <a:pt x="410" y="475"/>
                </a:lnTo>
                <a:lnTo>
                  <a:pt x="391" y="481"/>
                </a:lnTo>
                <a:lnTo>
                  <a:pt x="391" y="481"/>
                </a:lnTo>
                <a:lnTo>
                  <a:pt x="371" y="488"/>
                </a:lnTo>
                <a:lnTo>
                  <a:pt x="351" y="496"/>
                </a:lnTo>
                <a:lnTo>
                  <a:pt x="351" y="496"/>
                </a:lnTo>
                <a:lnTo>
                  <a:pt x="324" y="509"/>
                </a:lnTo>
                <a:lnTo>
                  <a:pt x="324" y="509"/>
                </a:lnTo>
                <a:lnTo>
                  <a:pt x="312" y="513"/>
                </a:lnTo>
                <a:lnTo>
                  <a:pt x="306" y="516"/>
                </a:lnTo>
                <a:lnTo>
                  <a:pt x="302" y="519"/>
                </a:lnTo>
                <a:lnTo>
                  <a:pt x="302" y="519"/>
                </a:lnTo>
                <a:lnTo>
                  <a:pt x="301" y="521"/>
                </a:lnTo>
                <a:lnTo>
                  <a:pt x="302" y="521"/>
                </a:lnTo>
                <a:lnTo>
                  <a:pt x="302" y="521"/>
                </a:lnTo>
                <a:lnTo>
                  <a:pt x="306" y="522"/>
                </a:lnTo>
                <a:lnTo>
                  <a:pt x="310" y="521"/>
                </a:lnTo>
                <a:lnTo>
                  <a:pt x="318" y="519"/>
                </a:lnTo>
                <a:lnTo>
                  <a:pt x="318" y="519"/>
                </a:lnTo>
                <a:lnTo>
                  <a:pt x="349" y="506"/>
                </a:lnTo>
                <a:lnTo>
                  <a:pt x="349" y="506"/>
                </a:lnTo>
                <a:lnTo>
                  <a:pt x="355" y="504"/>
                </a:lnTo>
                <a:lnTo>
                  <a:pt x="358" y="503"/>
                </a:lnTo>
                <a:lnTo>
                  <a:pt x="359" y="503"/>
                </a:lnTo>
                <a:lnTo>
                  <a:pt x="357" y="504"/>
                </a:lnTo>
                <a:lnTo>
                  <a:pt x="357" y="504"/>
                </a:lnTo>
                <a:lnTo>
                  <a:pt x="349" y="508"/>
                </a:lnTo>
                <a:lnTo>
                  <a:pt x="341" y="511"/>
                </a:lnTo>
                <a:lnTo>
                  <a:pt x="341" y="511"/>
                </a:lnTo>
                <a:lnTo>
                  <a:pt x="332" y="514"/>
                </a:lnTo>
                <a:lnTo>
                  <a:pt x="327" y="517"/>
                </a:lnTo>
                <a:lnTo>
                  <a:pt x="324" y="520"/>
                </a:lnTo>
                <a:lnTo>
                  <a:pt x="324" y="520"/>
                </a:lnTo>
                <a:lnTo>
                  <a:pt x="324" y="522"/>
                </a:lnTo>
                <a:lnTo>
                  <a:pt x="325" y="522"/>
                </a:lnTo>
                <a:lnTo>
                  <a:pt x="325" y="522"/>
                </a:lnTo>
                <a:lnTo>
                  <a:pt x="326" y="522"/>
                </a:lnTo>
                <a:lnTo>
                  <a:pt x="326" y="522"/>
                </a:lnTo>
                <a:lnTo>
                  <a:pt x="327" y="522"/>
                </a:lnTo>
                <a:lnTo>
                  <a:pt x="328" y="521"/>
                </a:lnTo>
                <a:lnTo>
                  <a:pt x="327" y="520"/>
                </a:lnTo>
                <a:lnTo>
                  <a:pt x="326" y="520"/>
                </a:lnTo>
                <a:lnTo>
                  <a:pt x="326" y="520"/>
                </a:lnTo>
                <a:lnTo>
                  <a:pt x="338" y="514"/>
                </a:lnTo>
                <a:lnTo>
                  <a:pt x="338" y="514"/>
                </a:lnTo>
                <a:lnTo>
                  <a:pt x="348" y="510"/>
                </a:lnTo>
                <a:lnTo>
                  <a:pt x="348" y="510"/>
                </a:lnTo>
                <a:lnTo>
                  <a:pt x="355" y="507"/>
                </a:lnTo>
                <a:lnTo>
                  <a:pt x="355" y="507"/>
                </a:lnTo>
                <a:lnTo>
                  <a:pt x="344" y="515"/>
                </a:lnTo>
                <a:lnTo>
                  <a:pt x="332" y="520"/>
                </a:lnTo>
                <a:lnTo>
                  <a:pt x="326" y="523"/>
                </a:lnTo>
                <a:lnTo>
                  <a:pt x="320" y="524"/>
                </a:lnTo>
                <a:lnTo>
                  <a:pt x="313" y="525"/>
                </a:lnTo>
                <a:lnTo>
                  <a:pt x="307" y="524"/>
                </a:lnTo>
                <a:lnTo>
                  <a:pt x="307" y="524"/>
                </a:lnTo>
                <a:lnTo>
                  <a:pt x="302" y="523"/>
                </a:lnTo>
                <a:lnTo>
                  <a:pt x="298" y="521"/>
                </a:lnTo>
                <a:lnTo>
                  <a:pt x="295" y="518"/>
                </a:lnTo>
                <a:lnTo>
                  <a:pt x="292" y="514"/>
                </a:lnTo>
                <a:lnTo>
                  <a:pt x="292" y="514"/>
                </a:lnTo>
                <a:lnTo>
                  <a:pt x="300" y="513"/>
                </a:lnTo>
                <a:lnTo>
                  <a:pt x="308" y="511"/>
                </a:lnTo>
                <a:lnTo>
                  <a:pt x="323" y="507"/>
                </a:lnTo>
                <a:lnTo>
                  <a:pt x="338" y="500"/>
                </a:lnTo>
                <a:lnTo>
                  <a:pt x="352" y="494"/>
                </a:lnTo>
                <a:lnTo>
                  <a:pt x="352" y="494"/>
                </a:lnTo>
                <a:lnTo>
                  <a:pt x="372" y="485"/>
                </a:lnTo>
                <a:lnTo>
                  <a:pt x="391" y="479"/>
                </a:lnTo>
                <a:lnTo>
                  <a:pt x="391" y="479"/>
                </a:lnTo>
                <a:lnTo>
                  <a:pt x="402" y="476"/>
                </a:lnTo>
                <a:lnTo>
                  <a:pt x="415" y="473"/>
                </a:lnTo>
                <a:lnTo>
                  <a:pt x="415" y="473"/>
                </a:lnTo>
                <a:lnTo>
                  <a:pt x="410" y="475"/>
                </a:lnTo>
                <a:lnTo>
                  <a:pt x="410" y="475"/>
                </a:lnTo>
                <a:close/>
                <a:moveTo>
                  <a:pt x="364" y="501"/>
                </a:moveTo>
                <a:lnTo>
                  <a:pt x="364" y="501"/>
                </a:lnTo>
                <a:lnTo>
                  <a:pt x="364" y="500"/>
                </a:lnTo>
                <a:lnTo>
                  <a:pt x="363" y="500"/>
                </a:lnTo>
                <a:lnTo>
                  <a:pt x="363" y="500"/>
                </a:lnTo>
                <a:lnTo>
                  <a:pt x="353" y="502"/>
                </a:lnTo>
                <a:lnTo>
                  <a:pt x="343" y="506"/>
                </a:lnTo>
                <a:lnTo>
                  <a:pt x="324" y="514"/>
                </a:lnTo>
                <a:lnTo>
                  <a:pt x="324" y="514"/>
                </a:lnTo>
                <a:lnTo>
                  <a:pt x="314" y="518"/>
                </a:lnTo>
                <a:lnTo>
                  <a:pt x="314" y="518"/>
                </a:lnTo>
                <a:lnTo>
                  <a:pt x="311" y="519"/>
                </a:lnTo>
                <a:lnTo>
                  <a:pt x="308" y="519"/>
                </a:lnTo>
                <a:lnTo>
                  <a:pt x="308" y="518"/>
                </a:lnTo>
                <a:lnTo>
                  <a:pt x="308" y="518"/>
                </a:lnTo>
                <a:lnTo>
                  <a:pt x="314" y="515"/>
                </a:lnTo>
                <a:lnTo>
                  <a:pt x="314" y="515"/>
                </a:lnTo>
                <a:lnTo>
                  <a:pt x="334" y="506"/>
                </a:lnTo>
                <a:lnTo>
                  <a:pt x="334" y="506"/>
                </a:lnTo>
                <a:lnTo>
                  <a:pt x="360" y="495"/>
                </a:lnTo>
                <a:lnTo>
                  <a:pt x="387" y="484"/>
                </a:lnTo>
                <a:lnTo>
                  <a:pt x="387" y="484"/>
                </a:lnTo>
                <a:lnTo>
                  <a:pt x="397" y="481"/>
                </a:lnTo>
                <a:lnTo>
                  <a:pt x="397" y="481"/>
                </a:lnTo>
                <a:lnTo>
                  <a:pt x="381" y="491"/>
                </a:lnTo>
                <a:lnTo>
                  <a:pt x="364" y="501"/>
                </a:lnTo>
                <a:lnTo>
                  <a:pt x="364" y="501"/>
                </a:lnTo>
                <a:close/>
                <a:moveTo>
                  <a:pt x="427" y="467"/>
                </a:moveTo>
                <a:lnTo>
                  <a:pt x="427" y="467"/>
                </a:lnTo>
                <a:lnTo>
                  <a:pt x="409" y="471"/>
                </a:lnTo>
                <a:lnTo>
                  <a:pt x="392" y="476"/>
                </a:lnTo>
                <a:lnTo>
                  <a:pt x="374" y="482"/>
                </a:lnTo>
                <a:lnTo>
                  <a:pt x="356" y="490"/>
                </a:lnTo>
                <a:lnTo>
                  <a:pt x="356" y="490"/>
                </a:lnTo>
                <a:lnTo>
                  <a:pt x="323" y="504"/>
                </a:lnTo>
                <a:lnTo>
                  <a:pt x="323" y="504"/>
                </a:lnTo>
                <a:lnTo>
                  <a:pt x="314" y="508"/>
                </a:lnTo>
                <a:lnTo>
                  <a:pt x="304" y="510"/>
                </a:lnTo>
                <a:lnTo>
                  <a:pt x="304" y="510"/>
                </a:lnTo>
                <a:lnTo>
                  <a:pt x="299" y="511"/>
                </a:lnTo>
                <a:lnTo>
                  <a:pt x="294" y="511"/>
                </a:lnTo>
                <a:lnTo>
                  <a:pt x="294" y="511"/>
                </a:lnTo>
                <a:lnTo>
                  <a:pt x="303" y="507"/>
                </a:lnTo>
                <a:lnTo>
                  <a:pt x="303" y="507"/>
                </a:lnTo>
                <a:lnTo>
                  <a:pt x="321" y="500"/>
                </a:lnTo>
                <a:lnTo>
                  <a:pt x="338" y="492"/>
                </a:lnTo>
                <a:lnTo>
                  <a:pt x="355" y="483"/>
                </a:lnTo>
                <a:lnTo>
                  <a:pt x="373" y="475"/>
                </a:lnTo>
                <a:lnTo>
                  <a:pt x="373" y="475"/>
                </a:lnTo>
                <a:lnTo>
                  <a:pt x="411" y="462"/>
                </a:lnTo>
                <a:lnTo>
                  <a:pt x="429" y="455"/>
                </a:lnTo>
                <a:lnTo>
                  <a:pt x="448" y="447"/>
                </a:lnTo>
                <a:lnTo>
                  <a:pt x="448" y="447"/>
                </a:lnTo>
                <a:lnTo>
                  <a:pt x="443" y="453"/>
                </a:lnTo>
                <a:lnTo>
                  <a:pt x="439" y="458"/>
                </a:lnTo>
                <a:lnTo>
                  <a:pt x="433" y="463"/>
                </a:lnTo>
                <a:lnTo>
                  <a:pt x="427" y="467"/>
                </a:lnTo>
                <a:lnTo>
                  <a:pt x="427" y="467"/>
                </a:lnTo>
                <a:close/>
                <a:moveTo>
                  <a:pt x="448" y="445"/>
                </a:moveTo>
                <a:lnTo>
                  <a:pt x="448" y="445"/>
                </a:lnTo>
                <a:lnTo>
                  <a:pt x="448" y="445"/>
                </a:lnTo>
                <a:lnTo>
                  <a:pt x="447" y="445"/>
                </a:lnTo>
                <a:lnTo>
                  <a:pt x="447" y="445"/>
                </a:lnTo>
                <a:lnTo>
                  <a:pt x="426" y="453"/>
                </a:lnTo>
                <a:lnTo>
                  <a:pt x="405" y="460"/>
                </a:lnTo>
                <a:lnTo>
                  <a:pt x="361" y="472"/>
                </a:lnTo>
                <a:lnTo>
                  <a:pt x="361" y="472"/>
                </a:lnTo>
                <a:lnTo>
                  <a:pt x="338" y="479"/>
                </a:lnTo>
                <a:lnTo>
                  <a:pt x="327" y="483"/>
                </a:lnTo>
                <a:lnTo>
                  <a:pt x="316" y="488"/>
                </a:lnTo>
                <a:lnTo>
                  <a:pt x="316" y="488"/>
                </a:lnTo>
                <a:lnTo>
                  <a:pt x="302" y="494"/>
                </a:lnTo>
                <a:lnTo>
                  <a:pt x="302" y="494"/>
                </a:lnTo>
                <a:lnTo>
                  <a:pt x="289" y="500"/>
                </a:lnTo>
                <a:lnTo>
                  <a:pt x="289" y="500"/>
                </a:lnTo>
                <a:lnTo>
                  <a:pt x="293" y="497"/>
                </a:lnTo>
                <a:lnTo>
                  <a:pt x="298" y="493"/>
                </a:lnTo>
                <a:lnTo>
                  <a:pt x="298" y="493"/>
                </a:lnTo>
                <a:lnTo>
                  <a:pt x="320" y="482"/>
                </a:lnTo>
                <a:lnTo>
                  <a:pt x="342" y="473"/>
                </a:lnTo>
                <a:lnTo>
                  <a:pt x="388" y="455"/>
                </a:lnTo>
                <a:lnTo>
                  <a:pt x="388" y="455"/>
                </a:lnTo>
                <a:lnTo>
                  <a:pt x="428" y="439"/>
                </a:lnTo>
                <a:lnTo>
                  <a:pt x="428" y="439"/>
                </a:lnTo>
                <a:lnTo>
                  <a:pt x="435" y="436"/>
                </a:lnTo>
                <a:lnTo>
                  <a:pt x="435" y="436"/>
                </a:lnTo>
                <a:lnTo>
                  <a:pt x="451" y="429"/>
                </a:lnTo>
                <a:lnTo>
                  <a:pt x="451" y="429"/>
                </a:lnTo>
                <a:lnTo>
                  <a:pt x="450" y="433"/>
                </a:lnTo>
                <a:lnTo>
                  <a:pt x="450" y="433"/>
                </a:lnTo>
                <a:lnTo>
                  <a:pt x="450" y="439"/>
                </a:lnTo>
                <a:lnTo>
                  <a:pt x="448" y="445"/>
                </a:lnTo>
                <a:lnTo>
                  <a:pt x="448" y="445"/>
                </a:lnTo>
                <a:close/>
                <a:moveTo>
                  <a:pt x="451" y="426"/>
                </a:moveTo>
                <a:lnTo>
                  <a:pt x="451" y="426"/>
                </a:lnTo>
                <a:lnTo>
                  <a:pt x="447" y="428"/>
                </a:lnTo>
                <a:lnTo>
                  <a:pt x="447" y="428"/>
                </a:lnTo>
                <a:lnTo>
                  <a:pt x="444" y="428"/>
                </a:lnTo>
                <a:lnTo>
                  <a:pt x="442" y="430"/>
                </a:lnTo>
                <a:lnTo>
                  <a:pt x="442" y="430"/>
                </a:lnTo>
                <a:lnTo>
                  <a:pt x="422" y="439"/>
                </a:lnTo>
                <a:lnTo>
                  <a:pt x="422" y="439"/>
                </a:lnTo>
                <a:lnTo>
                  <a:pt x="400" y="447"/>
                </a:lnTo>
                <a:lnTo>
                  <a:pt x="378" y="454"/>
                </a:lnTo>
                <a:lnTo>
                  <a:pt x="355" y="461"/>
                </a:lnTo>
                <a:lnTo>
                  <a:pt x="333" y="469"/>
                </a:lnTo>
                <a:lnTo>
                  <a:pt x="333" y="469"/>
                </a:lnTo>
                <a:lnTo>
                  <a:pt x="375" y="451"/>
                </a:lnTo>
                <a:lnTo>
                  <a:pt x="415" y="431"/>
                </a:lnTo>
                <a:lnTo>
                  <a:pt x="415" y="431"/>
                </a:lnTo>
                <a:lnTo>
                  <a:pt x="428" y="425"/>
                </a:lnTo>
                <a:lnTo>
                  <a:pt x="428" y="425"/>
                </a:lnTo>
                <a:lnTo>
                  <a:pt x="452" y="418"/>
                </a:lnTo>
                <a:lnTo>
                  <a:pt x="452" y="418"/>
                </a:lnTo>
                <a:lnTo>
                  <a:pt x="453" y="418"/>
                </a:lnTo>
                <a:lnTo>
                  <a:pt x="453" y="418"/>
                </a:lnTo>
                <a:lnTo>
                  <a:pt x="451" y="426"/>
                </a:lnTo>
                <a:lnTo>
                  <a:pt x="451" y="426"/>
                </a:lnTo>
                <a:close/>
                <a:moveTo>
                  <a:pt x="454" y="415"/>
                </a:moveTo>
                <a:lnTo>
                  <a:pt x="454" y="415"/>
                </a:lnTo>
                <a:lnTo>
                  <a:pt x="436" y="421"/>
                </a:lnTo>
                <a:lnTo>
                  <a:pt x="436" y="421"/>
                </a:lnTo>
                <a:lnTo>
                  <a:pt x="456" y="411"/>
                </a:lnTo>
                <a:lnTo>
                  <a:pt x="456" y="411"/>
                </a:lnTo>
                <a:lnTo>
                  <a:pt x="454" y="415"/>
                </a:lnTo>
                <a:lnTo>
                  <a:pt x="454" y="415"/>
                </a:lnTo>
                <a:close/>
                <a:moveTo>
                  <a:pt x="463" y="404"/>
                </a:moveTo>
                <a:lnTo>
                  <a:pt x="463" y="404"/>
                </a:lnTo>
                <a:lnTo>
                  <a:pt x="461" y="405"/>
                </a:lnTo>
                <a:lnTo>
                  <a:pt x="461" y="405"/>
                </a:lnTo>
                <a:lnTo>
                  <a:pt x="454" y="410"/>
                </a:lnTo>
                <a:lnTo>
                  <a:pt x="454" y="410"/>
                </a:lnTo>
                <a:lnTo>
                  <a:pt x="437" y="417"/>
                </a:lnTo>
                <a:lnTo>
                  <a:pt x="422" y="425"/>
                </a:lnTo>
                <a:lnTo>
                  <a:pt x="422" y="425"/>
                </a:lnTo>
                <a:lnTo>
                  <a:pt x="397" y="432"/>
                </a:lnTo>
                <a:lnTo>
                  <a:pt x="397" y="432"/>
                </a:lnTo>
                <a:lnTo>
                  <a:pt x="334" y="453"/>
                </a:lnTo>
                <a:lnTo>
                  <a:pt x="334" y="453"/>
                </a:lnTo>
                <a:lnTo>
                  <a:pt x="320" y="459"/>
                </a:lnTo>
                <a:lnTo>
                  <a:pt x="306" y="465"/>
                </a:lnTo>
                <a:lnTo>
                  <a:pt x="306" y="465"/>
                </a:lnTo>
                <a:lnTo>
                  <a:pt x="293" y="469"/>
                </a:lnTo>
                <a:lnTo>
                  <a:pt x="293" y="469"/>
                </a:lnTo>
                <a:lnTo>
                  <a:pt x="289" y="471"/>
                </a:lnTo>
                <a:lnTo>
                  <a:pt x="289" y="471"/>
                </a:lnTo>
                <a:lnTo>
                  <a:pt x="294" y="469"/>
                </a:lnTo>
                <a:lnTo>
                  <a:pt x="294" y="469"/>
                </a:lnTo>
                <a:lnTo>
                  <a:pt x="308" y="461"/>
                </a:lnTo>
                <a:lnTo>
                  <a:pt x="323" y="454"/>
                </a:lnTo>
                <a:lnTo>
                  <a:pt x="353" y="441"/>
                </a:lnTo>
                <a:lnTo>
                  <a:pt x="415" y="416"/>
                </a:lnTo>
                <a:lnTo>
                  <a:pt x="415" y="416"/>
                </a:lnTo>
                <a:lnTo>
                  <a:pt x="444" y="403"/>
                </a:lnTo>
                <a:lnTo>
                  <a:pt x="475" y="392"/>
                </a:lnTo>
                <a:lnTo>
                  <a:pt x="475" y="392"/>
                </a:lnTo>
                <a:lnTo>
                  <a:pt x="495" y="385"/>
                </a:lnTo>
                <a:lnTo>
                  <a:pt x="504" y="381"/>
                </a:lnTo>
                <a:lnTo>
                  <a:pt x="513" y="376"/>
                </a:lnTo>
                <a:lnTo>
                  <a:pt x="513" y="376"/>
                </a:lnTo>
                <a:lnTo>
                  <a:pt x="508" y="381"/>
                </a:lnTo>
                <a:lnTo>
                  <a:pt x="502" y="385"/>
                </a:lnTo>
                <a:lnTo>
                  <a:pt x="488" y="391"/>
                </a:lnTo>
                <a:lnTo>
                  <a:pt x="474" y="397"/>
                </a:lnTo>
                <a:lnTo>
                  <a:pt x="468" y="400"/>
                </a:lnTo>
                <a:lnTo>
                  <a:pt x="463" y="404"/>
                </a:lnTo>
                <a:lnTo>
                  <a:pt x="463" y="404"/>
                </a:lnTo>
                <a:close/>
                <a:moveTo>
                  <a:pt x="517" y="370"/>
                </a:moveTo>
                <a:lnTo>
                  <a:pt x="517" y="370"/>
                </a:lnTo>
                <a:lnTo>
                  <a:pt x="489" y="380"/>
                </a:lnTo>
                <a:lnTo>
                  <a:pt x="475" y="385"/>
                </a:lnTo>
                <a:lnTo>
                  <a:pt x="461" y="390"/>
                </a:lnTo>
                <a:lnTo>
                  <a:pt x="461" y="390"/>
                </a:lnTo>
                <a:lnTo>
                  <a:pt x="445" y="395"/>
                </a:lnTo>
                <a:lnTo>
                  <a:pt x="430" y="401"/>
                </a:lnTo>
                <a:lnTo>
                  <a:pt x="400" y="415"/>
                </a:lnTo>
                <a:lnTo>
                  <a:pt x="400" y="415"/>
                </a:lnTo>
                <a:lnTo>
                  <a:pt x="339" y="438"/>
                </a:lnTo>
                <a:lnTo>
                  <a:pt x="339" y="438"/>
                </a:lnTo>
                <a:lnTo>
                  <a:pt x="314" y="447"/>
                </a:lnTo>
                <a:lnTo>
                  <a:pt x="302" y="452"/>
                </a:lnTo>
                <a:lnTo>
                  <a:pt x="291" y="457"/>
                </a:lnTo>
                <a:lnTo>
                  <a:pt x="291" y="457"/>
                </a:lnTo>
                <a:lnTo>
                  <a:pt x="291" y="455"/>
                </a:lnTo>
                <a:lnTo>
                  <a:pt x="291" y="455"/>
                </a:lnTo>
                <a:lnTo>
                  <a:pt x="304" y="448"/>
                </a:lnTo>
                <a:lnTo>
                  <a:pt x="318" y="441"/>
                </a:lnTo>
                <a:lnTo>
                  <a:pt x="347" y="429"/>
                </a:lnTo>
                <a:lnTo>
                  <a:pt x="405" y="407"/>
                </a:lnTo>
                <a:lnTo>
                  <a:pt x="405" y="407"/>
                </a:lnTo>
                <a:lnTo>
                  <a:pt x="435" y="394"/>
                </a:lnTo>
                <a:lnTo>
                  <a:pt x="451" y="389"/>
                </a:lnTo>
                <a:lnTo>
                  <a:pt x="466" y="384"/>
                </a:lnTo>
                <a:lnTo>
                  <a:pt x="466" y="384"/>
                </a:lnTo>
                <a:lnTo>
                  <a:pt x="478" y="380"/>
                </a:lnTo>
                <a:lnTo>
                  <a:pt x="491" y="375"/>
                </a:lnTo>
                <a:lnTo>
                  <a:pt x="515" y="365"/>
                </a:lnTo>
                <a:lnTo>
                  <a:pt x="515" y="365"/>
                </a:lnTo>
                <a:lnTo>
                  <a:pt x="517" y="364"/>
                </a:lnTo>
                <a:lnTo>
                  <a:pt x="517" y="364"/>
                </a:lnTo>
                <a:lnTo>
                  <a:pt x="519" y="364"/>
                </a:lnTo>
                <a:lnTo>
                  <a:pt x="519" y="364"/>
                </a:lnTo>
                <a:lnTo>
                  <a:pt x="517" y="370"/>
                </a:lnTo>
                <a:lnTo>
                  <a:pt x="517" y="370"/>
                </a:lnTo>
                <a:close/>
                <a:moveTo>
                  <a:pt x="512" y="355"/>
                </a:moveTo>
                <a:lnTo>
                  <a:pt x="512" y="355"/>
                </a:lnTo>
                <a:lnTo>
                  <a:pt x="511" y="355"/>
                </a:lnTo>
                <a:lnTo>
                  <a:pt x="511" y="355"/>
                </a:lnTo>
                <a:lnTo>
                  <a:pt x="491" y="361"/>
                </a:lnTo>
                <a:lnTo>
                  <a:pt x="471" y="368"/>
                </a:lnTo>
                <a:lnTo>
                  <a:pt x="430" y="383"/>
                </a:lnTo>
                <a:lnTo>
                  <a:pt x="430" y="383"/>
                </a:lnTo>
                <a:lnTo>
                  <a:pt x="394" y="394"/>
                </a:lnTo>
                <a:lnTo>
                  <a:pt x="394" y="394"/>
                </a:lnTo>
                <a:lnTo>
                  <a:pt x="361" y="403"/>
                </a:lnTo>
                <a:lnTo>
                  <a:pt x="329" y="415"/>
                </a:lnTo>
                <a:lnTo>
                  <a:pt x="329" y="415"/>
                </a:lnTo>
                <a:lnTo>
                  <a:pt x="315" y="419"/>
                </a:lnTo>
                <a:lnTo>
                  <a:pt x="315" y="419"/>
                </a:lnTo>
                <a:lnTo>
                  <a:pt x="311" y="421"/>
                </a:lnTo>
                <a:lnTo>
                  <a:pt x="311" y="421"/>
                </a:lnTo>
                <a:lnTo>
                  <a:pt x="307" y="422"/>
                </a:lnTo>
                <a:lnTo>
                  <a:pt x="303" y="421"/>
                </a:lnTo>
                <a:lnTo>
                  <a:pt x="303" y="421"/>
                </a:lnTo>
                <a:lnTo>
                  <a:pt x="310" y="417"/>
                </a:lnTo>
                <a:lnTo>
                  <a:pt x="318" y="415"/>
                </a:lnTo>
                <a:lnTo>
                  <a:pt x="334" y="411"/>
                </a:lnTo>
                <a:lnTo>
                  <a:pt x="334" y="411"/>
                </a:lnTo>
                <a:lnTo>
                  <a:pt x="348" y="405"/>
                </a:lnTo>
                <a:lnTo>
                  <a:pt x="361" y="399"/>
                </a:lnTo>
                <a:lnTo>
                  <a:pt x="376" y="393"/>
                </a:lnTo>
                <a:lnTo>
                  <a:pt x="390" y="388"/>
                </a:lnTo>
                <a:lnTo>
                  <a:pt x="390" y="388"/>
                </a:lnTo>
                <a:lnTo>
                  <a:pt x="457" y="365"/>
                </a:lnTo>
                <a:lnTo>
                  <a:pt x="457" y="365"/>
                </a:lnTo>
                <a:lnTo>
                  <a:pt x="461" y="364"/>
                </a:lnTo>
                <a:lnTo>
                  <a:pt x="461" y="364"/>
                </a:lnTo>
                <a:lnTo>
                  <a:pt x="465" y="363"/>
                </a:lnTo>
                <a:lnTo>
                  <a:pt x="465" y="363"/>
                </a:lnTo>
                <a:lnTo>
                  <a:pt x="490" y="357"/>
                </a:lnTo>
                <a:lnTo>
                  <a:pt x="503" y="353"/>
                </a:lnTo>
                <a:lnTo>
                  <a:pt x="515" y="348"/>
                </a:lnTo>
                <a:lnTo>
                  <a:pt x="515" y="348"/>
                </a:lnTo>
                <a:lnTo>
                  <a:pt x="517" y="354"/>
                </a:lnTo>
                <a:lnTo>
                  <a:pt x="517" y="354"/>
                </a:lnTo>
                <a:lnTo>
                  <a:pt x="512" y="355"/>
                </a:lnTo>
                <a:lnTo>
                  <a:pt x="512" y="355"/>
                </a:lnTo>
                <a:close/>
                <a:moveTo>
                  <a:pt x="478" y="358"/>
                </a:moveTo>
                <a:lnTo>
                  <a:pt x="478" y="358"/>
                </a:lnTo>
                <a:lnTo>
                  <a:pt x="486" y="355"/>
                </a:lnTo>
                <a:lnTo>
                  <a:pt x="486" y="355"/>
                </a:lnTo>
                <a:lnTo>
                  <a:pt x="500" y="351"/>
                </a:lnTo>
                <a:lnTo>
                  <a:pt x="500" y="351"/>
                </a:lnTo>
                <a:lnTo>
                  <a:pt x="507" y="348"/>
                </a:lnTo>
                <a:lnTo>
                  <a:pt x="509" y="348"/>
                </a:lnTo>
                <a:lnTo>
                  <a:pt x="506" y="350"/>
                </a:lnTo>
                <a:lnTo>
                  <a:pt x="506" y="350"/>
                </a:lnTo>
                <a:lnTo>
                  <a:pt x="492" y="354"/>
                </a:lnTo>
                <a:lnTo>
                  <a:pt x="478" y="358"/>
                </a:lnTo>
                <a:lnTo>
                  <a:pt x="478" y="358"/>
                </a:lnTo>
                <a:close/>
                <a:moveTo>
                  <a:pt x="449" y="364"/>
                </a:moveTo>
                <a:lnTo>
                  <a:pt x="449" y="364"/>
                </a:lnTo>
                <a:lnTo>
                  <a:pt x="447" y="365"/>
                </a:lnTo>
                <a:lnTo>
                  <a:pt x="447" y="365"/>
                </a:lnTo>
                <a:lnTo>
                  <a:pt x="415" y="373"/>
                </a:lnTo>
                <a:lnTo>
                  <a:pt x="385" y="382"/>
                </a:lnTo>
                <a:lnTo>
                  <a:pt x="354" y="393"/>
                </a:lnTo>
                <a:lnTo>
                  <a:pt x="340" y="399"/>
                </a:lnTo>
                <a:lnTo>
                  <a:pt x="325" y="407"/>
                </a:lnTo>
                <a:lnTo>
                  <a:pt x="325" y="407"/>
                </a:lnTo>
                <a:lnTo>
                  <a:pt x="317" y="410"/>
                </a:lnTo>
                <a:lnTo>
                  <a:pt x="308" y="413"/>
                </a:lnTo>
                <a:lnTo>
                  <a:pt x="308" y="413"/>
                </a:lnTo>
                <a:lnTo>
                  <a:pt x="305" y="414"/>
                </a:lnTo>
                <a:lnTo>
                  <a:pt x="305" y="414"/>
                </a:lnTo>
                <a:lnTo>
                  <a:pt x="306" y="413"/>
                </a:lnTo>
                <a:lnTo>
                  <a:pt x="306" y="413"/>
                </a:lnTo>
                <a:lnTo>
                  <a:pt x="314" y="409"/>
                </a:lnTo>
                <a:lnTo>
                  <a:pt x="314" y="409"/>
                </a:lnTo>
                <a:lnTo>
                  <a:pt x="330" y="400"/>
                </a:lnTo>
                <a:lnTo>
                  <a:pt x="346" y="393"/>
                </a:lnTo>
                <a:lnTo>
                  <a:pt x="346" y="393"/>
                </a:lnTo>
                <a:lnTo>
                  <a:pt x="379" y="380"/>
                </a:lnTo>
                <a:lnTo>
                  <a:pt x="412" y="369"/>
                </a:lnTo>
                <a:lnTo>
                  <a:pt x="412" y="369"/>
                </a:lnTo>
                <a:lnTo>
                  <a:pt x="434" y="362"/>
                </a:lnTo>
                <a:lnTo>
                  <a:pt x="434" y="362"/>
                </a:lnTo>
                <a:lnTo>
                  <a:pt x="473" y="353"/>
                </a:lnTo>
                <a:lnTo>
                  <a:pt x="492" y="347"/>
                </a:lnTo>
                <a:lnTo>
                  <a:pt x="510" y="340"/>
                </a:lnTo>
                <a:lnTo>
                  <a:pt x="510" y="340"/>
                </a:lnTo>
                <a:lnTo>
                  <a:pt x="513" y="346"/>
                </a:lnTo>
                <a:lnTo>
                  <a:pt x="513" y="346"/>
                </a:lnTo>
                <a:lnTo>
                  <a:pt x="497" y="349"/>
                </a:lnTo>
                <a:lnTo>
                  <a:pt x="481" y="353"/>
                </a:lnTo>
                <a:lnTo>
                  <a:pt x="465" y="359"/>
                </a:lnTo>
                <a:lnTo>
                  <a:pt x="449" y="364"/>
                </a:lnTo>
                <a:lnTo>
                  <a:pt x="449" y="364"/>
                </a:lnTo>
                <a:close/>
                <a:moveTo>
                  <a:pt x="488" y="346"/>
                </a:moveTo>
                <a:lnTo>
                  <a:pt x="488" y="346"/>
                </a:lnTo>
                <a:lnTo>
                  <a:pt x="505" y="341"/>
                </a:lnTo>
                <a:lnTo>
                  <a:pt x="505" y="341"/>
                </a:lnTo>
                <a:lnTo>
                  <a:pt x="488" y="346"/>
                </a:lnTo>
                <a:lnTo>
                  <a:pt x="488" y="346"/>
                </a:lnTo>
                <a:close/>
                <a:moveTo>
                  <a:pt x="459" y="353"/>
                </a:moveTo>
                <a:lnTo>
                  <a:pt x="459" y="353"/>
                </a:lnTo>
                <a:lnTo>
                  <a:pt x="456" y="354"/>
                </a:lnTo>
                <a:lnTo>
                  <a:pt x="456" y="354"/>
                </a:lnTo>
                <a:lnTo>
                  <a:pt x="426" y="361"/>
                </a:lnTo>
                <a:lnTo>
                  <a:pt x="398" y="369"/>
                </a:lnTo>
                <a:lnTo>
                  <a:pt x="371" y="378"/>
                </a:lnTo>
                <a:lnTo>
                  <a:pt x="342" y="387"/>
                </a:lnTo>
                <a:lnTo>
                  <a:pt x="342" y="387"/>
                </a:lnTo>
                <a:lnTo>
                  <a:pt x="329" y="393"/>
                </a:lnTo>
                <a:lnTo>
                  <a:pt x="316" y="398"/>
                </a:lnTo>
                <a:lnTo>
                  <a:pt x="316" y="398"/>
                </a:lnTo>
                <a:lnTo>
                  <a:pt x="312" y="400"/>
                </a:lnTo>
                <a:lnTo>
                  <a:pt x="312" y="400"/>
                </a:lnTo>
                <a:lnTo>
                  <a:pt x="313" y="398"/>
                </a:lnTo>
                <a:lnTo>
                  <a:pt x="313" y="398"/>
                </a:lnTo>
                <a:lnTo>
                  <a:pt x="324" y="391"/>
                </a:lnTo>
                <a:lnTo>
                  <a:pt x="324" y="391"/>
                </a:lnTo>
                <a:lnTo>
                  <a:pt x="338" y="384"/>
                </a:lnTo>
                <a:lnTo>
                  <a:pt x="353" y="378"/>
                </a:lnTo>
                <a:lnTo>
                  <a:pt x="385" y="368"/>
                </a:lnTo>
                <a:lnTo>
                  <a:pt x="385" y="368"/>
                </a:lnTo>
                <a:lnTo>
                  <a:pt x="414" y="359"/>
                </a:lnTo>
                <a:lnTo>
                  <a:pt x="444" y="351"/>
                </a:lnTo>
                <a:lnTo>
                  <a:pt x="474" y="342"/>
                </a:lnTo>
                <a:lnTo>
                  <a:pt x="489" y="337"/>
                </a:lnTo>
                <a:lnTo>
                  <a:pt x="503" y="331"/>
                </a:lnTo>
                <a:lnTo>
                  <a:pt x="503" y="331"/>
                </a:lnTo>
                <a:lnTo>
                  <a:pt x="508" y="338"/>
                </a:lnTo>
                <a:lnTo>
                  <a:pt x="508" y="338"/>
                </a:lnTo>
                <a:lnTo>
                  <a:pt x="496" y="341"/>
                </a:lnTo>
                <a:lnTo>
                  <a:pt x="483" y="345"/>
                </a:lnTo>
                <a:lnTo>
                  <a:pt x="459" y="353"/>
                </a:lnTo>
                <a:lnTo>
                  <a:pt x="459" y="353"/>
                </a:lnTo>
                <a:close/>
                <a:moveTo>
                  <a:pt x="424" y="354"/>
                </a:moveTo>
                <a:lnTo>
                  <a:pt x="424" y="354"/>
                </a:lnTo>
                <a:lnTo>
                  <a:pt x="458" y="345"/>
                </a:lnTo>
                <a:lnTo>
                  <a:pt x="458" y="345"/>
                </a:lnTo>
                <a:lnTo>
                  <a:pt x="466" y="342"/>
                </a:lnTo>
                <a:lnTo>
                  <a:pt x="466" y="342"/>
                </a:lnTo>
                <a:lnTo>
                  <a:pt x="445" y="348"/>
                </a:lnTo>
                <a:lnTo>
                  <a:pt x="424" y="354"/>
                </a:lnTo>
                <a:lnTo>
                  <a:pt x="424" y="354"/>
                </a:lnTo>
                <a:close/>
                <a:moveTo>
                  <a:pt x="409" y="356"/>
                </a:moveTo>
                <a:lnTo>
                  <a:pt x="409" y="356"/>
                </a:lnTo>
                <a:lnTo>
                  <a:pt x="386" y="362"/>
                </a:lnTo>
                <a:lnTo>
                  <a:pt x="361" y="370"/>
                </a:lnTo>
                <a:lnTo>
                  <a:pt x="361" y="370"/>
                </a:lnTo>
                <a:lnTo>
                  <a:pt x="339" y="379"/>
                </a:lnTo>
                <a:lnTo>
                  <a:pt x="339" y="379"/>
                </a:lnTo>
                <a:lnTo>
                  <a:pt x="328" y="381"/>
                </a:lnTo>
                <a:lnTo>
                  <a:pt x="322" y="383"/>
                </a:lnTo>
                <a:lnTo>
                  <a:pt x="317" y="384"/>
                </a:lnTo>
                <a:lnTo>
                  <a:pt x="317" y="384"/>
                </a:lnTo>
                <a:lnTo>
                  <a:pt x="341" y="375"/>
                </a:lnTo>
                <a:lnTo>
                  <a:pt x="366" y="366"/>
                </a:lnTo>
                <a:lnTo>
                  <a:pt x="414" y="351"/>
                </a:lnTo>
                <a:lnTo>
                  <a:pt x="414" y="351"/>
                </a:lnTo>
                <a:lnTo>
                  <a:pt x="461" y="337"/>
                </a:lnTo>
                <a:lnTo>
                  <a:pt x="461" y="337"/>
                </a:lnTo>
                <a:lnTo>
                  <a:pt x="481" y="331"/>
                </a:lnTo>
                <a:lnTo>
                  <a:pt x="490" y="328"/>
                </a:lnTo>
                <a:lnTo>
                  <a:pt x="500" y="323"/>
                </a:lnTo>
                <a:lnTo>
                  <a:pt x="500" y="323"/>
                </a:lnTo>
                <a:lnTo>
                  <a:pt x="502" y="329"/>
                </a:lnTo>
                <a:lnTo>
                  <a:pt x="502" y="329"/>
                </a:lnTo>
                <a:lnTo>
                  <a:pt x="479" y="336"/>
                </a:lnTo>
                <a:lnTo>
                  <a:pt x="456" y="343"/>
                </a:lnTo>
                <a:lnTo>
                  <a:pt x="409" y="356"/>
                </a:lnTo>
                <a:lnTo>
                  <a:pt x="409" y="356"/>
                </a:lnTo>
                <a:close/>
                <a:moveTo>
                  <a:pt x="495" y="315"/>
                </a:moveTo>
                <a:lnTo>
                  <a:pt x="495" y="315"/>
                </a:lnTo>
                <a:lnTo>
                  <a:pt x="494" y="316"/>
                </a:lnTo>
                <a:lnTo>
                  <a:pt x="494" y="317"/>
                </a:lnTo>
                <a:lnTo>
                  <a:pt x="494" y="317"/>
                </a:lnTo>
                <a:lnTo>
                  <a:pt x="486" y="320"/>
                </a:lnTo>
                <a:lnTo>
                  <a:pt x="486" y="320"/>
                </a:lnTo>
                <a:lnTo>
                  <a:pt x="467" y="324"/>
                </a:lnTo>
                <a:lnTo>
                  <a:pt x="467" y="324"/>
                </a:lnTo>
                <a:lnTo>
                  <a:pt x="414" y="339"/>
                </a:lnTo>
                <a:lnTo>
                  <a:pt x="414" y="339"/>
                </a:lnTo>
                <a:lnTo>
                  <a:pt x="367" y="352"/>
                </a:lnTo>
                <a:lnTo>
                  <a:pt x="343" y="359"/>
                </a:lnTo>
                <a:lnTo>
                  <a:pt x="331" y="363"/>
                </a:lnTo>
                <a:lnTo>
                  <a:pt x="320" y="368"/>
                </a:lnTo>
                <a:lnTo>
                  <a:pt x="320" y="368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23" y="367"/>
                </a:lnTo>
                <a:lnTo>
                  <a:pt x="323" y="367"/>
                </a:lnTo>
                <a:lnTo>
                  <a:pt x="337" y="361"/>
                </a:lnTo>
                <a:lnTo>
                  <a:pt x="351" y="356"/>
                </a:lnTo>
                <a:lnTo>
                  <a:pt x="351" y="356"/>
                </a:lnTo>
                <a:lnTo>
                  <a:pt x="402" y="338"/>
                </a:lnTo>
                <a:lnTo>
                  <a:pt x="402" y="338"/>
                </a:lnTo>
                <a:lnTo>
                  <a:pt x="427" y="330"/>
                </a:lnTo>
                <a:lnTo>
                  <a:pt x="452" y="322"/>
                </a:lnTo>
                <a:lnTo>
                  <a:pt x="452" y="322"/>
                </a:lnTo>
                <a:lnTo>
                  <a:pt x="463" y="317"/>
                </a:lnTo>
                <a:lnTo>
                  <a:pt x="475" y="312"/>
                </a:lnTo>
                <a:lnTo>
                  <a:pt x="497" y="303"/>
                </a:lnTo>
                <a:lnTo>
                  <a:pt x="497" y="303"/>
                </a:lnTo>
                <a:lnTo>
                  <a:pt x="498" y="302"/>
                </a:lnTo>
                <a:lnTo>
                  <a:pt x="498" y="302"/>
                </a:lnTo>
                <a:lnTo>
                  <a:pt x="498" y="314"/>
                </a:lnTo>
                <a:lnTo>
                  <a:pt x="498" y="314"/>
                </a:lnTo>
                <a:lnTo>
                  <a:pt x="495" y="315"/>
                </a:lnTo>
                <a:lnTo>
                  <a:pt x="495" y="315"/>
                </a:lnTo>
                <a:close/>
                <a:moveTo>
                  <a:pt x="497" y="300"/>
                </a:moveTo>
                <a:lnTo>
                  <a:pt x="497" y="300"/>
                </a:lnTo>
                <a:lnTo>
                  <a:pt x="477" y="308"/>
                </a:lnTo>
                <a:lnTo>
                  <a:pt x="457" y="315"/>
                </a:lnTo>
                <a:lnTo>
                  <a:pt x="457" y="315"/>
                </a:lnTo>
                <a:lnTo>
                  <a:pt x="444" y="319"/>
                </a:lnTo>
                <a:lnTo>
                  <a:pt x="432" y="322"/>
                </a:lnTo>
                <a:lnTo>
                  <a:pt x="409" y="329"/>
                </a:lnTo>
                <a:lnTo>
                  <a:pt x="409" y="329"/>
                </a:lnTo>
                <a:lnTo>
                  <a:pt x="386" y="335"/>
                </a:lnTo>
                <a:lnTo>
                  <a:pt x="363" y="343"/>
                </a:lnTo>
                <a:lnTo>
                  <a:pt x="341" y="350"/>
                </a:lnTo>
                <a:lnTo>
                  <a:pt x="318" y="357"/>
                </a:lnTo>
                <a:lnTo>
                  <a:pt x="318" y="357"/>
                </a:lnTo>
                <a:lnTo>
                  <a:pt x="314" y="358"/>
                </a:lnTo>
                <a:lnTo>
                  <a:pt x="315" y="357"/>
                </a:lnTo>
                <a:lnTo>
                  <a:pt x="323" y="353"/>
                </a:lnTo>
                <a:lnTo>
                  <a:pt x="323" y="353"/>
                </a:lnTo>
                <a:lnTo>
                  <a:pt x="337" y="347"/>
                </a:lnTo>
                <a:lnTo>
                  <a:pt x="351" y="341"/>
                </a:lnTo>
                <a:lnTo>
                  <a:pt x="351" y="341"/>
                </a:lnTo>
                <a:lnTo>
                  <a:pt x="375" y="333"/>
                </a:lnTo>
                <a:lnTo>
                  <a:pt x="398" y="324"/>
                </a:lnTo>
                <a:lnTo>
                  <a:pt x="398" y="324"/>
                </a:lnTo>
                <a:lnTo>
                  <a:pt x="487" y="296"/>
                </a:lnTo>
                <a:lnTo>
                  <a:pt x="487" y="296"/>
                </a:lnTo>
                <a:lnTo>
                  <a:pt x="490" y="296"/>
                </a:lnTo>
                <a:lnTo>
                  <a:pt x="491" y="294"/>
                </a:lnTo>
                <a:lnTo>
                  <a:pt x="491" y="294"/>
                </a:lnTo>
                <a:lnTo>
                  <a:pt x="496" y="293"/>
                </a:lnTo>
                <a:lnTo>
                  <a:pt x="496" y="293"/>
                </a:lnTo>
                <a:lnTo>
                  <a:pt x="497" y="293"/>
                </a:lnTo>
                <a:lnTo>
                  <a:pt x="497" y="293"/>
                </a:lnTo>
                <a:lnTo>
                  <a:pt x="497" y="301"/>
                </a:lnTo>
                <a:lnTo>
                  <a:pt x="497" y="301"/>
                </a:lnTo>
                <a:lnTo>
                  <a:pt x="497" y="300"/>
                </a:lnTo>
                <a:lnTo>
                  <a:pt x="497" y="300"/>
                </a:lnTo>
                <a:close/>
                <a:moveTo>
                  <a:pt x="363" y="324"/>
                </a:moveTo>
                <a:lnTo>
                  <a:pt x="363" y="324"/>
                </a:lnTo>
                <a:lnTo>
                  <a:pt x="336" y="332"/>
                </a:lnTo>
                <a:lnTo>
                  <a:pt x="336" y="332"/>
                </a:lnTo>
                <a:lnTo>
                  <a:pt x="326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29" y="332"/>
                </a:lnTo>
                <a:lnTo>
                  <a:pt x="329" y="332"/>
                </a:lnTo>
                <a:lnTo>
                  <a:pt x="358" y="322"/>
                </a:lnTo>
                <a:lnTo>
                  <a:pt x="373" y="317"/>
                </a:lnTo>
                <a:lnTo>
                  <a:pt x="387" y="311"/>
                </a:lnTo>
                <a:lnTo>
                  <a:pt x="387" y="311"/>
                </a:lnTo>
                <a:lnTo>
                  <a:pt x="403" y="305"/>
                </a:lnTo>
                <a:lnTo>
                  <a:pt x="419" y="300"/>
                </a:lnTo>
                <a:lnTo>
                  <a:pt x="419" y="300"/>
                </a:lnTo>
                <a:lnTo>
                  <a:pt x="456" y="290"/>
                </a:lnTo>
                <a:lnTo>
                  <a:pt x="491" y="278"/>
                </a:lnTo>
                <a:lnTo>
                  <a:pt x="491" y="278"/>
                </a:lnTo>
                <a:lnTo>
                  <a:pt x="494" y="285"/>
                </a:lnTo>
                <a:lnTo>
                  <a:pt x="494" y="285"/>
                </a:lnTo>
                <a:lnTo>
                  <a:pt x="462" y="295"/>
                </a:lnTo>
                <a:lnTo>
                  <a:pt x="429" y="305"/>
                </a:lnTo>
                <a:lnTo>
                  <a:pt x="396" y="315"/>
                </a:lnTo>
                <a:lnTo>
                  <a:pt x="363" y="324"/>
                </a:lnTo>
                <a:lnTo>
                  <a:pt x="363" y="324"/>
                </a:lnTo>
                <a:close/>
                <a:moveTo>
                  <a:pt x="471" y="283"/>
                </a:moveTo>
                <a:lnTo>
                  <a:pt x="471" y="283"/>
                </a:lnTo>
                <a:lnTo>
                  <a:pt x="476" y="281"/>
                </a:lnTo>
                <a:lnTo>
                  <a:pt x="476" y="281"/>
                </a:lnTo>
                <a:lnTo>
                  <a:pt x="486" y="278"/>
                </a:lnTo>
                <a:lnTo>
                  <a:pt x="486" y="278"/>
                </a:lnTo>
                <a:lnTo>
                  <a:pt x="471" y="283"/>
                </a:lnTo>
                <a:lnTo>
                  <a:pt x="471" y="283"/>
                </a:lnTo>
                <a:close/>
                <a:moveTo>
                  <a:pt x="456" y="287"/>
                </a:moveTo>
                <a:lnTo>
                  <a:pt x="456" y="287"/>
                </a:lnTo>
                <a:lnTo>
                  <a:pt x="444" y="290"/>
                </a:lnTo>
                <a:lnTo>
                  <a:pt x="433" y="294"/>
                </a:lnTo>
                <a:lnTo>
                  <a:pt x="410" y="300"/>
                </a:lnTo>
                <a:lnTo>
                  <a:pt x="410" y="300"/>
                </a:lnTo>
                <a:lnTo>
                  <a:pt x="405" y="301"/>
                </a:lnTo>
                <a:lnTo>
                  <a:pt x="405" y="301"/>
                </a:lnTo>
                <a:lnTo>
                  <a:pt x="373" y="310"/>
                </a:lnTo>
                <a:lnTo>
                  <a:pt x="340" y="320"/>
                </a:lnTo>
                <a:lnTo>
                  <a:pt x="340" y="320"/>
                </a:lnTo>
                <a:lnTo>
                  <a:pt x="332" y="322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30" y="321"/>
                </a:lnTo>
                <a:lnTo>
                  <a:pt x="336" y="319"/>
                </a:lnTo>
                <a:lnTo>
                  <a:pt x="336" y="319"/>
                </a:lnTo>
                <a:lnTo>
                  <a:pt x="351" y="314"/>
                </a:lnTo>
                <a:lnTo>
                  <a:pt x="366" y="310"/>
                </a:lnTo>
                <a:lnTo>
                  <a:pt x="366" y="310"/>
                </a:lnTo>
                <a:lnTo>
                  <a:pt x="399" y="299"/>
                </a:lnTo>
                <a:lnTo>
                  <a:pt x="432" y="290"/>
                </a:lnTo>
                <a:lnTo>
                  <a:pt x="432" y="290"/>
                </a:lnTo>
                <a:lnTo>
                  <a:pt x="444" y="286"/>
                </a:lnTo>
                <a:lnTo>
                  <a:pt x="451" y="284"/>
                </a:lnTo>
                <a:lnTo>
                  <a:pt x="457" y="281"/>
                </a:lnTo>
                <a:lnTo>
                  <a:pt x="457" y="281"/>
                </a:lnTo>
                <a:lnTo>
                  <a:pt x="468" y="275"/>
                </a:lnTo>
                <a:lnTo>
                  <a:pt x="468" y="275"/>
                </a:lnTo>
                <a:lnTo>
                  <a:pt x="487" y="270"/>
                </a:lnTo>
                <a:lnTo>
                  <a:pt x="487" y="270"/>
                </a:lnTo>
                <a:lnTo>
                  <a:pt x="490" y="276"/>
                </a:lnTo>
                <a:lnTo>
                  <a:pt x="490" y="276"/>
                </a:lnTo>
                <a:lnTo>
                  <a:pt x="481" y="277"/>
                </a:lnTo>
                <a:lnTo>
                  <a:pt x="473" y="280"/>
                </a:lnTo>
                <a:lnTo>
                  <a:pt x="456" y="287"/>
                </a:lnTo>
                <a:lnTo>
                  <a:pt x="456" y="287"/>
                </a:lnTo>
                <a:close/>
                <a:moveTo>
                  <a:pt x="483" y="258"/>
                </a:moveTo>
                <a:lnTo>
                  <a:pt x="483" y="258"/>
                </a:lnTo>
                <a:lnTo>
                  <a:pt x="483" y="258"/>
                </a:lnTo>
                <a:lnTo>
                  <a:pt x="483" y="258"/>
                </a:lnTo>
                <a:lnTo>
                  <a:pt x="462" y="263"/>
                </a:lnTo>
                <a:lnTo>
                  <a:pt x="441" y="271"/>
                </a:lnTo>
                <a:lnTo>
                  <a:pt x="441" y="271"/>
                </a:lnTo>
                <a:lnTo>
                  <a:pt x="413" y="279"/>
                </a:lnTo>
                <a:lnTo>
                  <a:pt x="413" y="279"/>
                </a:lnTo>
                <a:lnTo>
                  <a:pt x="371" y="291"/>
                </a:lnTo>
                <a:lnTo>
                  <a:pt x="349" y="296"/>
                </a:lnTo>
                <a:lnTo>
                  <a:pt x="338" y="298"/>
                </a:lnTo>
                <a:lnTo>
                  <a:pt x="328" y="299"/>
                </a:lnTo>
                <a:lnTo>
                  <a:pt x="328" y="299"/>
                </a:lnTo>
                <a:lnTo>
                  <a:pt x="337" y="297"/>
                </a:lnTo>
                <a:lnTo>
                  <a:pt x="347" y="296"/>
                </a:lnTo>
                <a:lnTo>
                  <a:pt x="367" y="290"/>
                </a:lnTo>
                <a:lnTo>
                  <a:pt x="385" y="283"/>
                </a:lnTo>
                <a:lnTo>
                  <a:pt x="403" y="276"/>
                </a:lnTo>
                <a:lnTo>
                  <a:pt x="403" y="276"/>
                </a:lnTo>
                <a:lnTo>
                  <a:pt x="423" y="270"/>
                </a:lnTo>
                <a:lnTo>
                  <a:pt x="443" y="263"/>
                </a:lnTo>
                <a:lnTo>
                  <a:pt x="463" y="255"/>
                </a:lnTo>
                <a:lnTo>
                  <a:pt x="472" y="251"/>
                </a:lnTo>
                <a:lnTo>
                  <a:pt x="481" y="245"/>
                </a:lnTo>
                <a:lnTo>
                  <a:pt x="481" y="245"/>
                </a:lnTo>
                <a:lnTo>
                  <a:pt x="481" y="243"/>
                </a:lnTo>
                <a:lnTo>
                  <a:pt x="481" y="242"/>
                </a:lnTo>
                <a:lnTo>
                  <a:pt x="480" y="242"/>
                </a:lnTo>
                <a:lnTo>
                  <a:pt x="480" y="242"/>
                </a:lnTo>
                <a:lnTo>
                  <a:pt x="459" y="251"/>
                </a:lnTo>
                <a:lnTo>
                  <a:pt x="437" y="257"/>
                </a:lnTo>
                <a:lnTo>
                  <a:pt x="416" y="263"/>
                </a:lnTo>
                <a:lnTo>
                  <a:pt x="394" y="268"/>
                </a:lnTo>
                <a:lnTo>
                  <a:pt x="394" y="268"/>
                </a:lnTo>
                <a:lnTo>
                  <a:pt x="357" y="277"/>
                </a:lnTo>
                <a:lnTo>
                  <a:pt x="339" y="282"/>
                </a:lnTo>
                <a:lnTo>
                  <a:pt x="322" y="288"/>
                </a:lnTo>
                <a:lnTo>
                  <a:pt x="322" y="288"/>
                </a:lnTo>
                <a:lnTo>
                  <a:pt x="318" y="283"/>
                </a:lnTo>
                <a:lnTo>
                  <a:pt x="318" y="283"/>
                </a:lnTo>
                <a:lnTo>
                  <a:pt x="354" y="272"/>
                </a:lnTo>
                <a:lnTo>
                  <a:pt x="390" y="261"/>
                </a:lnTo>
                <a:lnTo>
                  <a:pt x="426" y="250"/>
                </a:lnTo>
                <a:lnTo>
                  <a:pt x="463" y="239"/>
                </a:lnTo>
                <a:lnTo>
                  <a:pt x="463" y="239"/>
                </a:lnTo>
                <a:lnTo>
                  <a:pt x="487" y="232"/>
                </a:lnTo>
                <a:lnTo>
                  <a:pt x="487" y="232"/>
                </a:lnTo>
                <a:lnTo>
                  <a:pt x="485" y="234"/>
                </a:lnTo>
                <a:lnTo>
                  <a:pt x="483" y="237"/>
                </a:lnTo>
                <a:lnTo>
                  <a:pt x="482" y="243"/>
                </a:lnTo>
                <a:lnTo>
                  <a:pt x="482" y="251"/>
                </a:lnTo>
                <a:lnTo>
                  <a:pt x="483" y="258"/>
                </a:lnTo>
                <a:lnTo>
                  <a:pt x="483" y="258"/>
                </a:lnTo>
                <a:close/>
                <a:moveTo>
                  <a:pt x="463" y="236"/>
                </a:moveTo>
                <a:lnTo>
                  <a:pt x="463" y="236"/>
                </a:lnTo>
                <a:lnTo>
                  <a:pt x="426" y="248"/>
                </a:lnTo>
                <a:lnTo>
                  <a:pt x="391" y="259"/>
                </a:lnTo>
                <a:lnTo>
                  <a:pt x="354" y="270"/>
                </a:lnTo>
                <a:lnTo>
                  <a:pt x="319" y="280"/>
                </a:lnTo>
                <a:lnTo>
                  <a:pt x="319" y="280"/>
                </a:lnTo>
                <a:lnTo>
                  <a:pt x="324" y="277"/>
                </a:lnTo>
                <a:lnTo>
                  <a:pt x="329" y="274"/>
                </a:lnTo>
                <a:lnTo>
                  <a:pt x="340" y="271"/>
                </a:lnTo>
                <a:lnTo>
                  <a:pt x="363" y="265"/>
                </a:lnTo>
                <a:lnTo>
                  <a:pt x="363" y="265"/>
                </a:lnTo>
                <a:lnTo>
                  <a:pt x="382" y="261"/>
                </a:lnTo>
                <a:lnTo>
                  <a:pt x="400" y="255"/>
                </a:lnTo>
                <a:lnTo>
                  <a:pt x="436" y="242"/>
                </a:lnTo>
                <a:lnTo>
                  <a:pt x="436" y="242"/>
                </a:lnTo>
                <a:lnTo>
                  <a:pt x="472" y="230"/>
                </a:lnTo>
                <a:lnTo>
                  <a:pt x="509" y="217"/>
                </a:lnTo>
                <a:lnTo>
                  <a:pt x="528" y="212"/>
                </a:lnTo>
                <a:lnTo>
                  <a:pt x="547" y="208"/>
                </a:lnTo>
                <a:lnTo>
                  <a:pt x="566" y="204"/>
                </a:lnTo>
                <a:lnTo>
                  <a:pt x="584" y="202"/>
                </a:lnTo>
                <a:lnTo>
                  <a:pt x="584" y="202"/>
                </a:lnTo>
                <a:lnTo>
                  <a:pt x="588" y="202"/>
                </a:lnTo>
                <a:lnTo>
                  <a:pt x="589" y="202"/>
                </a:lnTo>
                <a:lnTo>
                  <a:pt x="583" y="204"/>
                </a:lnTo>
                <a:lnTo>
                  <a:pt x="569" y="208"/>
                </a:lnTo>
                <a:lnTo>
                  <a:pt x="569" y="208"/>
                </a:lnTo>
                <a:lnTo>
                  <a:pt x="552" y="213"/>
                </a:lnTo>
                <a:lnTo>
                  <a:pt x="536" y="217"/>
                </a:lnTo>
                <a:lnTo>
                  <a:pt x="536" y="217"/>
                </a:lnTo>
                <a:lnTo>
                  <a:pt x="463" y="236"/>
                </a:lnTo>
                <a:lnTo>
                  <a:pt x="463" y="236"/>
                </a:lnTo>
                <a:close/>
                <a:moveTo>
                  <a:pt x="506" y="237"/>
                </a:moveTo>
                <a:lnTo>
                  <a:pt x="506" y="237"/>
                </a:lnTo>
                <a:lnTo>
                  <a:pt x="502" y="233"/>
                </a:lnTo>
                <a:lnTo>
                  <a:pt x="502" y="233"/>
                </a:lnTo>
                <a:lnTo>
                  <a:pt x="522" y="228"/>
                </a:lnTo>
                <a:lnTo>
                  <a:pt x="544" y="224"/>
                </a:lnTo>
                <a:lnTo>
                  <a:pt x="544" y="224"/>
                </a:lnTo>
                <a:lnTo>
                  <a:pt x="555" y="221"/>
                </a:lnTo>
                <a:lnTo>
                  <a:pt x="566" y="218"/>
                </a:lnTo>
                <a:lnTo>
                  <a:pt x="588" y="212"/>
                </a:lnTo>
                <a:lnTo>
                  <a:pt x="588" y="212"/>
                </a:lnTo>
                <a:lnTo>
                  <a:pt x="593" y="211"/>
                </a:lnTo>
                <a:lnTo>
                  <a:pt x="588" y="213"/>
                </a:lnTo>
                <a:lnTo>
                  <a:pt x="588" y="213"/>
                </a:lnTo>
                <a:lnTo>
                  <a:pt x="575" y="218"/>
                </a:lnTo>
                <a:lnTo>
                  <a:pt x="575" y="218"/>
                </a:lnTo>
                <a:lnTo>
                  <a:pt x="563" y="222"/>
                </a:lnTo>
                <a:lnTo>
                  <a:pt x="551" y="226"/>
                </a:lnTo>
                <a:lnTo>
                  <a:pt x="551" y="226"/>
                </a:lnTo>
                <a:lnTo>
                  <a:pt x="529" y="232"/>
                </a:lnTo>
                <a:lnTo>
                  <a:pt x="506" y="237"/>
                </a:lnTo>
                <a:lnTo>
                  <a:pt x="506" y="237"/>
                </a:lnTo>
                <a:close/>
                <a:moveTo>
                  <a:pt x="560" y="238"/>
                </a:moveTo>
                <a:lnTo>
                  <a:pt x="560" y="238"/>
                </a:lnTo>
                <a:lnTo>
                  <a:pt x="577" y="235"/>
                </a:lnTo>
                <a:lnTo>
                  <a:pt x="594" y="231"/>
                </a:lnTo>
                <a:lnTo>
                  <a:pt x="594" y="231"/>
                </a:lnTo>
                <a:lnTo>
                  <a:pt x="599" y="230"/>
                </a:lnTo>
                <a:lnTo>
                  <a:pt x="594" y="232"/>
                </a:lnTo>
                <a:lnTo>
                  <a:pt x="581" y="236"/>
                </a:lnTo>
                <a:lnTo>
                  <a:pt x="581" y="236"/>
                </a:lnTo>
                <a:lnTo>
                  <a:pt x="573" y="239"/>
                </a:lnTo>
                <a:lnTo>
                  <a:pt x="565" y="243"/>
                </a:lnTo>
                <a:lnTo>
                  <a:pt x="565" y="243"/>
                </a:lnTo>
                <a:lnTo>
                  <a:pt x="560" y="238"/>
                </a:lnTo>
                <a:lnTo>
                  <a:pt x="560" y="238"/>
                </a:lnTo>
                <a:close/>
                <a:moveTo>
                  <a:pt x="566" y="246"/>
                </a:moveTo>
                <a:lnTo>
                  <a:pt x="566" y="246"/>
                </a:lnTo>
                <a:lnTo>
                  <a:pt x="575" y="245"/>
                </a:lnTo>
                <a:lnTo>
                  <a:pt x="583" y="242"/>
                </a:lnTo>
                <a:lnTo>
                  <a:pt x="599" y="237"/>
                </a:lnTo>
                <a:lnTo>
                  <a:pt x="599" y="237"/>
                </a:lnTo>
                <a:lnTo>
                  <a:pt x="601" y="236"/>
                </a:lnTo>
                <a:lnTo>
                  <a:pt x="602" y="237"/>
                </a:lnTo>
                <a:lnTo>
                  <a:pt x="599" y="239"/>
                </a:lnTo>
                <a:lnTo>
                  <a:pt x="590" y="245"/>
                </a:lnTo>
                <a:lnTo>
                  <a:pt x="590" y="245"/>
                </a:lnTo>
                <a:lnTo>
                  <a:pt x="572" y="254"/>
                </a:lnTo>
                <a:lnTo>
                  <a:pt x="572" y="254"/>
                </a:lnTo>
                <a:lnTo>
                  <a:pt x="566" y="246"/>
                </a:lnTo>
                <a:lnTo>
                  <a:pt x="566" y="246"/>
                </a:lnTo>
                <a:close/>
                <a:moveTo>
                  <a:pt x="575" y="260"/>
                </a:moveTo>
                <a:lnTo>
                  <a:pt x="575" y="260"/>
                </a:lnTo>
                <a:lnTo>
                  <a:pt x="574" y="258"/>
                </a:lnTo>
                <a:lnTo>
                  <a:pt x="574" y="258"/>
                </a:lnTo>
                <a:lnTo>
                  <a:pt x="589" y="255"/>
                </a:lnTo>
                <a:lnTo>
                  <a:pt x="603" y="251"/>
                </a:lnTo>
                <a:lnTo>
                  <a:pt x="603" y="251"/>
                </a:lnTo>
                <a:lnTo>
                  <a:pt x="609" y="250"/>
                </a:lnTo>
                <a:lnTo>
                  <a:pt x="606" y="250"/>
                </a:lnTo>
                <a:lnTo>
                  <a:pt x="598" y="254"/>
                </a:lnTo>
                <a:lnTo>
                  <a:pt x="598" y="254"/>
                </a:lnTo>
                <a:lnTo>
                  <a:pt x="577" y="264"/>
                </a:lnTo>
                <a:lnTo>
                  <a:pt x="577" y="264"/>
                </a:lnTo>
                <a:lnTo>
                  <a:pt x="575" y="260"/>
                </a:lnTo>
                <a:lnTo>
                  <a:pt x="575" y="260"/>
                </a:lnTo>
                <a:close/>
                <a:moveTo>
                  <a:pt x="579" y="268"/>
                </a:moveTo>
                <a:lnTo>
                  <a:pt x="579" y="268"/>
                </a:lnTo>
                <a:lnTo>
                  <a:pt x="589" y="266"/>
                </a:lnTo>
                <a:lnTo>
                  <a:pt x="589" y="266"/>
                </a:lnTo>
                <a:lnTo>
                  <a:pt x="601" y="264"/>
                </a:lnTo>
                <a:lnTo>
                  <a:pt x="609" y="263"/>
                </a:lnTo>
                <a:lnTo>
                  <a:pt x="613" y="261"/>
                </a:lnTo>
                <a:lnTo>
                  <a:pt x="613" y="261"/>
                </a:lnTo>
                <a:lnTo>
                  <a:pt x="605" y="265"/>
                </a:lnTo>
                <a:lnTo>
                  <a:pt x="598" y="269"/>
                </a:lnTo>
                <a:lnTo>
                  <a:pt x="591" y="272"/>
                </a:lnTo>
                <a:lnTo>
                  <a:pt x="584" y="277"/>
                </a:lnTo>
                <a:lnTo>
                  <a:pt x="584" y="277"/>
                </a:lnTo>
                <a:lnTo>
                  <a:pt x="579" y="268"/>
                </a:lnTo>
                <a:lnTo>
                  <a:pt x="579" y="268"/>
                </a:lnTo>
                <a:close/>
                <a:moveTo>
                  <a:pt x="586" y="279"/>
                </a:moveTo>
                <a:lnTo>
                  <a:pt x="586" y="279"/>
                </a:lnTo>
                <a:lnTo>
                  <a:pt x="592" y="279"/>
                </a:lnTo>
                <a:lnTo>
                  <a:pt x="599" y="277"/>
                </a:lnTo>
                <a:lnTo>
                  <a:pt x="612" y="273"/>
                </a:lnTo>
                <a:lnTo>
                  <a:pt x="612" y="273"/>
                </a:lnTo>
                <a:lnTo>
                  <a:pt x="616" y="272"/>
                </a:lnTo>
                <a:lnTo>
                  <a:pt x="613" y="274"/>
                </a:lnTo>
                <a:lnTo>
                  <a:pt x="604" y="279"/>
                </a:lnTo>
                <a:lnTo>
                  <a:pt x="604" y="279"/>
                </a:lnTo>
                <a:lnTo>
                  <a:pt x="590" y="286"/>
                </a:lnTo>
                <a:lnTo>
                  <a:pt x="590" y="286"/>
                </a:lnTo>
                <a:lnTo>
                  <a:pt x="586" y="279"/>
                </a:lnTo>
                <a:lnTo>
                  <a:pt x="586" y="279"/>
                </a:lnTo>
                <a:close/>
                <a:moveTo>
                  <a:pt x="596" y="293"/>
                </a:moveTo>
                <a:lnTo>
                  <a:pt x="596" y="293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601" y="288"/>
                </a:lnTo>
                <a:lnTo>
                  <a:pt x="610" y="286"/>
                </a:lnTo>
                <a:lnTo>
                  <a:pt x="610" y="286"/>
                </a:lnTo>
                <a:lnTo>
                  <a:pt x="614" y="285"/>
                </a:lnTo>
                <a:lnTo>
                  <a:pt x="613" y="285"/>
                </a:lnTo>
                <a:lnTo>
                  <a:pt x="606" y="287"/>
                </a:lnTo>
                <a:lnTo>
                  <a:pt x="606" y="287"/>
                </a:lnTo>
                <a:lnTo>
                  <a:pt x="601" y="290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close/>
                <a:moveTo>
                  <a:pt x="602" y="300"/>
                </a:moveTo>
                <a:lnTo>
                  <a:pt x="602" y="300"/>
                </a:lnTo>
                <a:lnTo>
                  <a:pt x="597" y="295"/>
                </a:lnTo>
                <a:lnTo>
                  <a:pt x="597" y="295"/>
                </a:lnTo>
                <a:lnTo>
                  <a:pt x="611" y="292"/>
                </a:lnTo>
                <a:lnTo>
                  <a:pt x="611" y="292"/>
                </a:lnTo>
                <a:lnTo>
                  <a:pt x="613" y="293"/>
                </a:lnTo>
                <a:lnTo>
                  <a:pt x="614" y="294"/>
                </a:lnTo>
                <a:lnTo>
                  <a:pt x="613" y="295"/>
                </a:lnTo>
                <a:lnTo>
                  <a:pt x="611" y="296"/>
                </a:lnTo>
                <a:lnTo>
                  <a:pt x="611" y="296"/>
                </a:lnTo>
                <a:lnTo>
                  <a:pt x="602" y="300"/>
                </a:lnTo>
                <a:lnTo>
                  <a:pt x="602" y="300"/>
                </a:lnTo>
                <a:close/>
                <a:moveTo>
                  <a:pt x="617" y="301"/>
                </a:moveTo>
                <a:lnTo>
                  <a:pt x="617" y="301"/>
                </a:lnTo>
                <a:lnTo>
                  <a:pt x="611" y="307"/>
                </a:lnTo>
                <a:lnTo>
                  <a:pt x="611" y="307"/>
                </a:lnTo>
                <a:lnTo>
                  <a:pt x="605" y="302"/>
                </a:lnTo>
                <a:lnTo>
                  <a:pt x="605" y="302"/>
                </a:lnTo>
                <a:lnTo>
                  <a:pt x="613" y="301"/>
                </a:lnTo>
                <a:lnTo>
                  <a:pt x="617" y="301"/>
                </a:lnTo>
                <a:lnTo>
                  <a:pt x="617" y="301"/>
                </a:lnTo>
                <a:close/>
                <a:moveTo>
                  <a:pt x="614" y="311"/>
                </a:moveTo>
                <a:lnTo>
                  <a:pt x="614" y="311"/>
                </a:lnTo>
                <a:lnTo>
                  <a:pt x="613" y="310"/>
                </a:lnTo>
                <a:lnTo>
                  <a:pt x="613" y="310"/>
                </a:lnTo>
                <a:lnTo>
                  <a:pt x="617" y="309"/>
                </a:lnTo>
                <a:lnTo>
                  <a:pt x="619" y="310"/>
                </a:lnTo>
                <a:lnTo>
                  <a:pt x="619" y="311"/>
                </a:lnTo>
                <a:lnTo>
                  <a:pt x="618" y="315"/>
                </a:lnTo>
                <a:lnTo>
                  <a:pt x="618" y="315"/>
                </a:lnTo>
                <a:lnTo>
                  <a:pt x="614" y="311"/>
                </a:lnTo>
                <a:lnTo>
                  <a:pt x="614" y="311"/>
                </a:lnTo>
                <a:close/>
                <a:moveTo>
                  <a:pt x="624" y="317"/>
                </a:moveTo>
                <a:lnTo>
                  <a:pt x="624" y="317"/>
                </a:lnTo>
                <a:lnTo>
                  <a:pt x="624" y="319"/>
                </a:lnTo>
                <a:lnTo>
                  <a:pt x="623" y="324"/>
                </a:lnTo>
                <a:lnTo>
                  <a:pt x="623" y="324"/>
                </a:lnTo>
                <a:lnTo>
                  <a:pt x="619" y="318"/>
                </a:lnTo>
                <a:lnTo>
                  <a:pt x="619" y="318"/>
                </a:lnTo>
                <a:lnTo>
                  <a:pt x="624" y="317"/>
                </a:lnTo>
                <a:lnTo>
                  <a:pt x="624" y="317"/>
                </a:lnTo>
                <a:close/>
                <a:moveTo>
                  <a:pt x="626" y="322"/>
                </a:moveTo>
                <a:lnTo>
                  <a:pt x="626" y="322"/>
                </a:lnTo>
                <a:lnTo>
                  <a:pt x="626" y="329"/>
                </a:lnTo>
                <a:lnTo>
                  <a:pt x="626" y="329"/>
                </a:lnTo>
                <a:lnTo>
                  <a:pt x="626" y="332"/>
                </a:lnTo>
                <a:lnTo>
                  <a:pt x="626" y="332"/>
                </a:lnTo>
                <a:lnTo>
                  <a:pt x="624" y="328"/>
                </a:lnTo>
                <a:lnTo>
                  <a:pt x="624" y="328"/>
                </a:lnTo>
                <a:lnTo>
                  <a:pt x="626" y="322"/>
                </a:lnTo>
                <a:lnTo>
                  <a:pt x="626" y="322"/>
                </a:lnTo>
                <a:close/>
                <a:moveTo>
                  <a:pt x="624" y="307"/>
                </a:moveTo>
                <a:lnTo>
                  <a:pt x="624" y="307"/>
                </a:lnTo>
                <a:lnTo>
                  <a:pt x="623" y="306"/>
                </a:lnTo>
                <a:lnTo>
                  <a:pt x="622" y="305"/>
                </a:lnTo>
                <a:lnTo>
                  <a:pt x="622" y="305"/>
                </a:lnTo>
                <a:lnTo>
                  <a:pt x="617" y="307"/>
                </a:lnTo>
                <a:lnTo>
                  <a:pt x="615" y="307"/>
                </a:lnTo>
                <a:lnTo>
                  <a:pt x="616" y="306"/>
                </a:lnTo>
                <a:lnTo>
                  <a:pt x="616" y="306"/>
                </a:lnTo>
                <a:lnTo>
                  <a:pt x="620" y="302"/>
                </a:lnTo>
                <a:lnTo>
                  <a:pt x="622" y="298"/>
                </a:lnTo>
                <a:lnTo>
                  <a:pt x="622" y="298"/>
                </a:lnTo>
                <a:lnTo>
                  <a:pt x="622" y="297"/>
                </a:lnTo>
                <a:lnTo>
                  <a:pt x="621" y="296"/>
                </a:lnTo>
                <a:lnTo>
                  <a:pt x="621" y="296"/>
                </a:lnTo>
                <a:lnTo>
                  <a:pt x="611" y="298"/>
                </a:lnTo>
                <a:lnTo>
                  <a:pt x="611" y="298"/>
                </a:lnTo>
                <a:lnTo>
                  <a:pt x="610" y="298"/>
                </a:lnTo>
                <a:lnTo>
                  <a:pt x="610" y="298"/>
                </a:lnTo>
                <a:lnTo>
                  <a:pt x="615" y="296"/>
                </a:lnTo>
                <a:lnTo>
                  <a:pt x="620" y="291"/>
                </a:lnTo>
                <a:lnTo>
                  <a:pt x="620" y="291"/>
                </a:lnTo>
                <a:lnTo>
                  <a:pt x="620" y="290"/>
                </a:lnTo>
                <a:lnTo>
                  <a:pt x="619" y="290"/>
                </a:lnTo>
                <a:lnTo>
                  <a:pt x="619" y="290"/>
                </a:lnTo>
                <a:lnTo>
                  <a:pt x="610" y="290"/>
                </a:lnTo>
                <a:lnTo>
                  <a:pt x="604" y="291"/>
                </a:lnTo>
                <a:lnTo>
                  <a:pt x="600" y="293"/>
                </a:lnTo>
                <a:lnTo>
                  <a:pt x="600" y="293"/>
                </a:lnTo>
                <a:lnTo>
                  <a:pt x="604" y="290"/>
                </a:lnTo>
                <a:lnTo>
                  <a:pt x="609" y="288"/>
                </a:lnTo>
                <a:lnTo>
                  <a:pt x="614" y="286"/>
                </a:lnTo>
                <a:lnTo>
                  <a:pt x="618" y="284"/>
                </a:lnTo>
                <a:lnTo>
                  <a:pt x="618" y="284"/>
                </a:lnTo>
                <a:lnTo>
                  <a:pt x="618" y="283"/>
                </a:lnTo>
                <a:lnTo>
                  <a:pt x="618" y="283"/>
                </a:lnTo>
                <a:lnTo>
                  <a:pt x="617" y="282"/>
                </a:lnTo>
                <a:lnTo>
                  <a:pt x="617" y="282"/>
                </a:lnTo>
                <a:lnTo>
                  <a:pt x="604" y="285"/>
                </a:lnTo>
                <a:lnTo>
                  <a:pt x="604" y="285"/>
                </a:lnTo>
                <a:lnTo>
                  <a:pt x="596" y="287"/>
                </a:lnTo>
                <a:lnTo>
                  <a:pt x="594" y="287"/>
                </a:lnTo>
                <a:lnTo>
                  <a:pt x="598" y="285"/>
                </a:lnTo>
                <a:lnTo>
                  <a:pt x="598" y="285"/>
                </a:lnTo>
                <a:lnTo>
                  <a:pt x="610" y="278"/>
                </a:lnTo>
                <a:lnTo>
                  <a:pt x="615" y="275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4" y="292"/>
                </a:lnTo>
                <a:lnTo>
                  <a:pt x="626" y="314"/>
                </a:lnTo>
                <a:lnTo>
                  <a:pt x="626" y="314"/>
                </a:lnTo>
                <a:lnTo>
                  <a:pt x="622" y="314"/>
                </a:lnTo>
                <a:lnTo>
                  <a:pt x="622" y="314"/>
                </a:lnTo>
                <a:lnTo>
                  <a:pt x="622" y="313"/>
                </a:lnTo>
                <a:lnTo>
                  <a:pt x="624" y="307"/>
                </a:lnTo>
                <a:lnTo>
                  <a:pt x="624" y="307"/>
                </a:lnTo>
                <a:close/>
                <a:moveTo>
                  <a:pt x="619" y="268"/>
                </a:moveTo>
                <a:lnTo>
                  <a:pt x="619" y="268"/>
                </a:lnTo>
                <a:lnTo>
                  <a:pt x="603" y="274"/>
                </a:lnTo>
                <a:lnTo>
                  <a:pt x="595" y="276"/>
                </a:lnTo>
                <a:lnTo>
                  <a:pt x="587" y="277"/>
                </a:lnTo>
                <a:lnTo>
                  <a:pt x="587" y="277"/>
                </a:lnTo>
                <a:lnTo>
                  <a:pt x="590" y="276"/>
                </a:lnTo>
                <a:lnTo>
                  <a:pt x="595" y="274"/>
                </a:lnTo>
                <a:lnTo>
                  <a:pt x="602" y="269"/>
                </a:lnTo>
                <a:lnTo>
                  <a:pt x="602" y="269"/>
                </a:lnTo>
                <a:lnTo>
                  <a:pt x="617" y="261"/>
                </a:lnTo>
                <a:lnTo>
                  <a:pt x="617" y="261"/>
                </a:lnTo>
                <a:lnTo>
                  <a:pt x="618" y="261"/>
                </a:lnTo>
                <a:lnTo>
                  <a:pt x="618" y="261"/>
                </a:lnTo>
                <a:lnTo>
                  <a:pt x="620" y="269"/>
                </a:lnTo>
                <a:lnTo>
                  <a:pt x="620" y="269"/>
                </a:lnTo>
                <a:lnTo>
                  <a:pt x="619" y="268"/>
                </a:lnTo>
                <a:lnTo>
                  <a:pt x="619" y="268"/>
                </a:lnTo>
                <a:close/>
                <a:moveTo>
                  <a:pt x="617" y="259"/>
                </a:moveTo>
                <a:lnTo>
                  <a:pt x="617" y="259"/>
                </a:lnTo>
                <a:lnTo>
                  <a:pt x="607" y="260"/>
                </a:lnTo>
                <a:lnTo>
                  <a:pt x="598" y="262"/>
                </a:lnTo>
                <a:lnTo>
                  <a:pt x="589" y="264"/>
                </a:lnTo>
                <a:lnTo>
                  <a:pt x="580" y="266"/>
                </a:lnTo>
                <a:lnTo>
                  <a:pt x="580" y="266"/>
                </a:lnTo>
                <a:lnTo>
                  <a:pt x="583" y="264"/>
                </a:lnTo>
                <a:lnTo>
                  <a:pt x="587" y="262"/>
                </a:lnTo>
                <a:lnTo>
                  <a:pt x="594" y="258"/>
                </a:lnTo>
                <a:lnTo>
                  <a:pt x="594" y="258"/>
                </a:lnTo>
                <a:lnTo>
                  <a:pt x="614" y="248"/>
                </a:lnTo>
                <a:lnTo>
                  <a:pt x="614" y="248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close/>
                <a:moveTo>
                  <a:pt x="593" y="251"/>
                </a:moveTo>
                <a:lnTo>
                  <a:pt x="593" y="251"/>
                </a:lnTo>
                <a:lnTo>
                  <a:pt x="583" y="253"/>
                </a:lnTo>
                <a:lnTo>
                  <a:pt x="577" y="254"/>
                </a:lnTo>
                <a:lnTo>
                  <a:pt x="573" y="256"/>
                </a:lnTo>
                <a:lnTo>
                  <a:pt x="573" y="256"/>
                </a:lnTo>
                <a:lnTo>
                  <a:pt x="591" y="247"/>
                </a:lnTo>
                <a:lnTo>
                  <a:pt x="599" y="241"/>
                </a:lnTo>
                <a:lnTo>
                  <a:pt x="609" y="236"/>
                </a:lnTo>
                <a:lnTo>
                  <a:pt x="609" y="236"/>
                </a:lnTo>
                <a:lnTo>
                  <a:pt x="609" y="234"/>
                </a:lnTo>
                <a:lnTo>
                  <a:pt x="607" y="234"/>
                </a:lnTo>
                <a:lnTo>
                  <a:pt x="607" y="234"/>
                </a:lnTo>
                <a:lnTo>
                  <a:pt x="598" y="235"/>
                </a:lnTo>
                <a:lnTo>
                  <a:pt x="590" y="237"/>
                </a:lnTo>
                <a:lnTo>
                  <a:pt x="573" y="242"/>
                </a:lnTo>
                <a:lnTo>
                  <a:pt x="573" y="242"/>
                </a:lnTo>
                <a:lnTo>
                  <a:pt x="570" y="243"/>
                </a:lnTo>
                <a:lnTo>
                  <a:pt x="575" y="241"/>
                </a:lnTo>
                <a:lnTo>
                  <a:pt x="586" y="237"/>
                </a:lnTo>
                <a:lnTo>
                  <a:pt x="586" y="237"/>
                </a:lnTo>
                <a:lnTo>
                  <a:pt x="595" y="233"/>
                </a:lnTo>
                <a:lnTo>
                  <a:pt x="604" y="229"/>
                </a:lnTo>
                <a:lnTo>
                  <a:pt x="604" y="229"/>
                </a:lnTo>
                <a:lnTo>
                  <a:pt x="604" y="228"/>
                </a:lnTo>
                <a:lnTo>
                  <a:pt x="604" y="228"/>
                </a:lnTo>
                <a:lnTo>
                  <a:pt x="603" y="227"/>
                </a:lnTo>
                <a:lnTo>
                  <a:pt x="603" y="227"/>
                </a:lnTo>
                <a:lnTo>
                  <a:pt x="581" y="231"/>
                </a:lnTo>
                <a:lnTo>
                  <a:pt x="570" y="234"/>
                </a:lnTo>
                <a:lnTo>
                  <a:pt x="560" y="237"/>
                </a:lnTo>
                <a:lnTo>
                  <a:pt x="560" y="237"/>
                </a:lnTo>
                <a:lnTo>
                  <a:pt x="582" y="230"/>
                </a:lnTo>
                <a:lnTo>
                  <a:pt x="593" y="226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14" y="246"/>
                </a:lnTo>
                <a:lnTo>
                  <a:pt x="614" y="246"/>
                </a:lnTo>
                <a:lnTo>
                  <a:pt x="593" y="251"/>
                </a:lnTo>
                <a:lnTo>
                  <a:pt x="593" y="251"/>
                </a:lnTo>
                <a:close/>
                <a:moveTo>
                  <a:pt x="603" y="220"/>
                </a:moveTo>
                <a:lnTo>
                  <a:pt x="603" y="220"/>
                </a:lnTo>
                <a:lnTo>
                  <a:pt x="579" y="224"/>
                </a:lnTo>
                <a:lnTo>
                  <a:pt x="567" y="226"/>
                </a:lnTo>
                <a:lnTo>
                  <a:pt x="555" y="228"/>
                </a:lnTo>
                <a:lnTo>
                  <a:pt x="555" y="228"/>
                </a:lnTo>
                <a:lnTo>
                  <a:pt x="529" y="234"/>
                </a:lnTo>
                <a:lnTo>
                  <a:pt x="529" y="234"/>
                </a:lnTo>
                <a:lnTo>
                  <a:pt x="519" y="236"/>
                </a:lnTo>
                <a:lnTo>
                  <a:pt x="519" y="236"/>
                </a:lnTo>
                <a:lnTo>
                  <a:pt x="540" y="231"/>
                </a:lnTo>
                <a:lnTo>
                  <a:pt x="560" y="225"/>
                </a:lnTo>
                <a:lnTo>
                  <a:pt x="579" y="219"/>
                </a:lnTo>
                <a:lnTo>
                  <a:pt x="598" y="210"/>
                </a:lnTo>
                <a:lnTo>
                  <a:pt x="598" y="210"/>
                </a:lnTo>
                <a:lnTo>
                  <a:pt x="599" y="209"/>
                </a:lnTo>
                <a:lnTo>
                  <a:pt x="597" y="208"/>
                </a:lnTo>
                <a:lnTo>
                  <a:pt x="597" y="208"/>
                </a:lnTo>
                <a:lnTo>
                  <a:pt x="586" y="210"/>
                </a:lnTo>
                <a:lnTo>
                  <a:pt x="575" y="213"/>
                </a:lnTo>
                <a:lnTo>
                  <a:pt x="554" y="220"/>
                </a:lnTo>
                <a:lnTo>
                  <a:pt x="554" y="220"/>
                </a:lnTo>
                <a:lnTo>
                  <a:pt x="540" y="223"/>
                </a:lnTo>
                <a:lnTo>
                  <a:pt x="526" y="225"/>
                </a:lnTo>
                <a:lnTo>
                  <a:pt x="499" y="231"/>
                </a:lnTo>
                <a:lnTo>
                  <a:pt x="499" y="231"/>
                </a:lnTo>
                <a:lnTo>
                  <a:pt x="496" y="230"/>
                </a:lnTo>
                <a:lnTo>
                  <a:pt x="496" y="230"/>
                </a:lnTo>
                <a:lnTo>
                  <a:pt x="537" y="219"/>
                </a:lnTo>
                <a:lnTo>
                  <a:pt x="537" y="219"/>
                </a:lnTo>
                <a:lnTo>
                  <a:pt x="566" y="212"/>
                </a:lnTo>
                <a:lnTo>
                  <a:pt x="581" y="208"/>
                </a:lnTo>
                <a:lnTo>
                  <a:pt x="588" y="205"/>
                </a:lnTo>
                <a:lnTo>
                  <a:pt x="594" y="202"/>
                </a:lnTo>
                <a:lnTo>
                  <a:pt x="594" y="202"/>
                </a:lnTo>
                <a:lnTo>
                  <a:pt x="595" y="201"/>
                </a:lnTo>
                <a:lnTo>
                  <a:pt x="594" y="200"/>
                </a:lnTo>
                <a:lnTo>
                  <a:pt x="594" y="200"/>
                </a:lnTo>
                <a:lnTo>
                  <a:pt x="576" y="201"/>
                </a:lnTo>
                <a:lnTo>
                  <a:pt x="560" y="203"/>
                </a:lnTo>
                <a:lnTo>
                  <a:pt x="543" y="207"/>
                </a:lnTo>
                <a:lnTo>
                  <a:pt x="525" y="212"/>
                </a:lnTo>
                <a:lnTo>
                  <a:pt x="525" y="212"/>
                </a:lnTo>
                <a:lnTo>
                  <a:pt x="483" y="224"/>
                </a:lnTo>
                <a:lnTo>
                  <a:pt x="440" y="238"/>
                </a:lnTo>
                <a:lnTo>
                  <a:pt x="440" y="238"/>
                </a:lnTo>
                <a:lnTo>
                  <a:pt x="400" y="253"/>
                </a:lnTo>
                <a:lnTo>
                  <a:pt x="380" y="259"/>
                </a:lnTo>
                <a:lnTo>
                  <a:pt x="359" y="264"/>
                </a:lnTo>
                <a:lnTo>
                  <a:pt x="359" y="264"/>
                </a:lnTo>
                <a:lnTo>
                  <a:pt x="347" y="267"/>
                </a:lnTo>
                <a:lnTo>
                  <a:pt x="336" y="270"/>
                </a:lnTo>
                <a:lnTo>
                  <a:pt x="325" y="274"/>
                </a:lnTo>
                <a:lnTo>
                  <a:pt x="320" y="277"/>
                </a:lnTo>
                <a:lnTo>
                  <a:pt x="315" y="281"/>
                </a:lnTo>
                <a:lnTo>
                  <a:pt x="315" y="281"/>
                </a:lnTo>
                <a:lnTo>
                  <a:pt x="306" y="275"/>
                </a:lnTo>
                <a:lnTo>
                  <a:pt x="306" y="275"/>
                </a:lnTo>
                <a:lnTo>
                  <a:pt x="315" y="273"/>
                </a:lnTo>
                <a:lnTo>
                  <a:pt x="325" y="270"/>
                </a:lnTo>
                <a:lnTo>
                  <a:pt x="325" y="270"/>
                </a:lnTo>
                <a:lnTo>
                  <a:pt x="345" y="264"/>
                </a:lnTo>
                <a:lnTo>
                  <a:pt x="367" y="259"/>
                </a:lnTo>
                <a:lnTo>
                  <a:pt x="367" y="259"/>
                </a:lnTo>
                <a:lnTo>
                  <a:pt x="386" y="254"/>
                </a:lnTo>
                <a:lnTo>
                  <a:pt x="406" y="248"/>
                </a:lnTo>
                <a:lnTo>
                  <a:pt x="444" y="234"/>
                </a:lnTo>
                <a:lnTo>
                  <a:pt x="444" y="234"/>
                </a:lnTo>
                <a:lnTo>
                  <a:pt x="482" y="222"/>
                </a:lnTo>
                <a:lnTo>
                  <a:pt x="500" y="216"/>
                </a:lnTo>
                <a:lnTo>
                  <a:pt x="519" y="210"/>
                </a:lnTo>
                <a:lnTo>
                  <a:pt x="519" y="210"/>
                </a:lnTo>
                <a:lnTo>
                  <a:pt x="555" y="200"/>
                </a:lnTo>
                <a:lnTo>
                  <a:pt x="572" y="195"/>
                </a:lnTo>
                <a:lnTo>
                  <a:pt x="588" y="188"/>
                </a:lnTo>
                <a:lnTo>
                  <a:pt x="588" y="188"/>
                </a:lnTo>
                <a:lnTo>
                  <a:pt x="596" y="204"/>
                </a:lnTo>
                <a:lnTo>
                  <a:pt x="604" y="220"/>
                </a:lnTo>
                <a:lnTo>
                  <a:pt x="604" y="220"/>
                </a:lnTo>
                <a:lnTo>
                  <a:pt x="603" y="220"/>
                </a:lnTo>
                <a:lnTo>
                  <a:pt x="603" y="220"/>
                </a:lnTo>
                <a:close/>
                <a:moveTo>
                  <a:pt x="241" y="186"/>
                </a:moveTo>
                <a:lnTo>
                  <a:pt x="241" y="186"/>
                </a:lnTo>
                <a:lnTo>
                  <a:pt x="249" y="183"/>
                </a:lnTo>
                <a:lnTo>
                  <a:pt x="249" y="183"/>
                </a:lnTo>
                <a:lnTo>
                  <a:pt x="258" y="180"/>
                </a:lnTo>
                <a:lnTo>
                  <a:pt x="267" y="177"/>
                </a:lnTo>
                <a:lnTo>
                  <a:pt x="267" y="177"/>
                </a:lnTo>
                <a:lnTo>
                  <a:pt x="290" y="172"/>
                </a:lnTo>
                <a:lnTo>
                  <a:pt x="311" y="167"/>
                </a:lnTo>
                <a:lnTo>
                  <a:pt x="311" y="167"/>
                </a:lnTo>
                <a:lnTo>
                  <a:pt x="330" y="162"/>
                </a:lnTo>
                <a:lnTo>
                  <a:pt x="349" y="158"/>
                </a:lnTo>
                <a:lnTo>
                  <a:pt x="368" y="152"/>
                </a:lnTo>
                <a:lnTo>
                  <a:pt x="386" y="145"/>
                </a:lnTo>
                <a:lnTo>
                  <a:pt x="386" y="145"/>
                </a:lnTo>
                <a:lnTo>
                  <a:pt x="387" y="144"/>
                </a:lnTo>
                <a:lnTo>
                  <a:pt x="387" y="143"/>
                </a:lnTo>
                <a:lnTo>
                  <a:pt x="385" y="143"/>
                </a:lnTo>
                <a:lnTo>
                  <a:pt x="385" y="143"/>
                </a:lnTo>
                <a:lnTo>
                  <a:pt x="368" y="146"/>
                </a:lnTo>
                <a:lnTo>
                  <a:pt x="350" y="149"/>
                </a:lnTo>
                <a:lnTo>
                  <a:pt x="317" y="158"/>
                </a:lnTo>
                <a:lnTo>
                  <a:pt x="317" y="158"/>
                </a:lnTo>
                <a:lnTo>
                  <a:pt x="278" y="168"/>
                </a:lnTo>
                <a:lnTo>
                  <a:pt x="278" y="168"/>
                </a:lnTo>
                <a:lnTo>
                  <a:pt x="264" y="172"/>
                </a:lnTo>
                <a:lnTo>
                  <a:pt x="257" y="174"/>
                </a:lnTo>
                <a:lnTo>
                  <a:pt x="249" y="176"/>
                </a:lnTo>
                <a:lnTo>
                  <a:pt x="249" y="176"/>
                </a:lnTo>
                <a:lnTo>
                  <a:pt x="251" y="174"/>
                </a:lnTo>
                <a:lnTo>
                  <a:pt x="251" y="174"/>
                </a:lnTo>
                <a:lnTo>
                  <a:pt x="255" y="173"/>
                </a:lnTo>
                <a:lnTo>
                  <a:pt x="255" y="173"/>
                </a:lnTo>
                <a:lnTo>
                  <a:pt x="275" y="166"/>
                </a:lnTo>
                <a:lnTo>
                  <a:pt x="275" y="166"/>
                </a:lnTo>
                <a:lnTo>
                  <a:pt x="294" y="159"/>
                </a:lnTo>
                <a:lnTo>
                  <a:pt x="311" y="154"/>
                </a:lnTo>
                <a:lnTo>
                  <a:pt x="311" y="154"/>
                </a:lnTo>
                <a:lnTo>
                  <a:pt x="328" y="150"/>
                </a:lnTo>
                <a:lnTo>
                  <a:pt x="345" y="146"/>
                </a:lnTo>
                <a:lnTo>
                  <a:pt x="362" y="142"/>
                </a:lnTo>
                <a:lnTo>
                  <a:pt x="379" y="136"/>
                </a:lnTo>
                <a:lnTo>
                  <a:pt x="379" y="136"/>
                </a:lnTo>
                <a:lnTo>
                  <a:pt x="387" y="144"/>
                </a:lnTo>
                <a:lnTo>
                  <a:pt x="395" y="152"/>
                </a:lnTo>
                <a:lnTo>
                  <a:pt x="395" y="152"/>
                </a:lnTo>
                <a:lnTo>
                  <a:pt x="376" y="155"/>
                </a:lnTo>
                <a:lnTo>
                  <a:pt x="356" y="159"/>
                </a:lnTo>
                <a:lnTo>
                  <a:pt x="318" y="170"/>
                </a:lnTo>
                <a:lnTo>
                  <a:pt x="318" y="170"/>
                </a:lnTo>
                <a:lnTo>
                  <a:pt x="275" y="178"/>
                </a:lnTo>
                <a:lnTo>
                  <a:pt x="275" y="178"/>
                </a:lnTo>
                <a:lnTo>
                  <a:pt x="266" y="181"/>
                </a:lnTo>
                <a:lnTo>
                  <a:pt x="258" y="183"/>
                </a:lnTo>
                <a:lnTo>
                  <a:pt x="250" y="186"/>
                </a:lnTo>
                <a:lnTo>
                  <a:pt x="241" y="189"/>
                </a:lnTo>
                <a:lnTo>
                  <a:pt x="241" y="189"/>
                </a:lnTo>
                <a:lnTo>
                  <a:pt x="239" y="189"/>
                </a:lnTo>
                <a:lnTo>
                  <a:pt x="239" y="189"/>
                </a:lnTo>
                <a:lnTo>
                  <a:pt x="241" y="186"/>
                </a:lnTo>
                <a:lnTo>
                  <a:pt x="241" y="186"/>
                </a:lnTo>
                <a:close/>
                <a:moveTo>
                  <a:pt x="325" y="145"/>
                </a:moveTo>
                <a:lnTo>
                  <a:pt x="325" y="145"/>
                </a:lnTo>
                <a:lnTo>
                  <a:pt x="311" y="149"/>
                </a:lnTo>
                <a:lnTo>
                  <a:pt x="297" y="153"/>
                </a:lnTo>
                <a:lnTo>
                  <a:pt x="282" y="157"/>
                </a:lnTo>
                <a:lnTo>
                  <a:pt x="268" y="160"/>
                </a:lnTo>
                <a:lnTo>
                  <a:pt x="268" y="160"/>
                </a:lnTo>
                <a:lnTo>
                  <a:pt x="265" y="161"/>
                </a:lnTo>
                <a:lnTo>
                  <a:pt x="264" y="161"/>
                </a:lnTo>
                <a:lnTo>
                  <a:pt x="264" y="161"/>
                </a:lnTo>
                <a:lnTo>
                  <a:pt x="270" y="158"/>
                </a:lnTo>
                <a:lnTo>
                  <a:pt x="283" y="153"/>
                </a:lnTo>
                <a:lnTo>
                  <a:pt x="283" y="153"/>
                </a:lnTo>
                <a:lnTo>
                  <a:pt x="296" y="149"/>
                </a:lnTo>
                <a:lnTo>
                  <a:pt x="308" y="145"/>
                </a:lnTo>
                <a:lnTo>
                  <a:pt x="308" y="145"/>
                </a:lnTo>
                <a:lnTo>
                  <a:pt x="322" y="141"/>
                </a:lnTo>
                <a:lnTo>
                  <a:pt x="336" y="138"/>
                </a:lnTo>
                <a:lnTo>
                  <a:pt x="350" y="135"/>
                </a:lnTo>
                <a:lnTo>
                  <a:pt x="364" y="130"/>
                </a:lnTo>
                <a:lnTo>
                  <a:pt x="364" y="130"/>
                </a:lnTo>
                <a:lnTo>
                  <a:pt x="364" y="129"/>
                </a:lnTo>
                <a:lnTo>
                  <a:pt x="364" y="128"/>
                </a:lnTo>
                <a:lnTo>
                  <a:pt x="364" y="128"/>
                </a:lnTo>
                <a:lnTo>
                  <a:pt x="371" y="131"/>
                </a:lnTo>
                <a:lnTo>
                  <a:pt x="376" y="135"/>
                </a:lnTo>
                <a:lnTo>
                  <a:pt x="376" y="135"/>
                </a:lnTo>
                <a:lnTo>
                  <a:pt x="350" y="140"/>
                </a:lnTo>
                <a:lnTo>
                  <a:pt x="325" y="145"/>
                </a:lnTo>
                <a:lnTo>
                  <a:pt x="325" y="145"/>
                </a:lnTo>
                <a:close/>
                <a:moveTo>
                  <a:pt x="363" y="128"/>
                </a:moveTo>
                <a:lnTo>
                  <a:pt x="363" y="128"/>
                </a:lnTo>
                <a:lnTo>
                  <a:pt x="347" y="130"/>
                </a:lnTo>
                <a:lnTo>
                  <a:pt x="330" y="132"/>
                </a:lnTo>
                <a:lnTo>
                  <a:pt x="297" y="139"/>
                </a:lnTo>
                <a:lnTo>
                  <a:pt x="297" y="139"/>
                </a:lnTo>
                <a:lnTo>
                  <a:pt x="308" y="134"/>
                </a:lnTo>
                <a:lnTo>
                  <a:pt x="319" y="130"/>
                </a:lnTo>
                <a:lnTo>
                  <a:pt x="330" y="127"/>
                </a:lnTo>
                <a:lnTo>
                  <a:pt x="342" y="126"/>
                </a:lnTo>
                <a:lnTo>
                  <a:pt x="342" y="126"/>
                </a:lnTo>
                <a:lnTo>
                  <a:pt x="348" y="125"/>
                </a:lnTo>
                <a:lnTo>
                  <a:pt x="353" y="126"/>
                </a:lnTo>
                <a:lnTo>
                  <a:pt x="358" y="127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close/>
                <a:moveTo>
                  <a:pt x="290" y="143"/>
                </a:moveTo>
                <a:lnTo>
                  <a:pt x="290" y="143"/>
                </a:lnTo>
                <a:lnTo>
                  <a:pt x="329" y="136"/>
                </a:lnTo>
                <a:lnTo>
                  <a:pt x="329" y="136"/>
                </a:lnTo>
                <a:lnTo>
                  <a:pt x="349" y="132"/>
                </a:lnTo>
                <a:lnTo>
                  <a:pt x="349" y="132"/>
                </a:lnTo>
                <a:lnTo>
                  <a:pt x="358" y="130"/>
                </a:lnTo>
                <a:lnTo>
                  <a:pt x="358" y="130"/>
                </a:lnTo>
                <a:lnTo>
                  <a:pt x="351" y="133"/>
                </a:lnTo>
                <a:lnTo>
                  <a:pt x="343" y="135"/>
                </a:lnTo>
                <a:lnTo>
                  <a:pt x="343" y="135"/>
                </a:lnTo>
                <a:lnTo>
                  <a:pt x="321" y="140"/>
                </a:lnTo>
                <a:lnTo>
                  <a:pt x="309" y="143"/>
                </a:lnTo>
                <a:lnTo>
                  <a:pt x="298" y="146"/>
                </a:lnTo>
                <a:lnTo>
                  <a:pt x="298" y="146"/>
                </a:lnTo>
                <a:lnTo>
                  <a:pt x="282" y="151"/>
                </a:lnTo>
                <a:lnTo>
                  <a:pt x="268" y="157"/>
                </a:lnTo>
                <a:lnTo>
                  <a:pt x="268" y="157"/>
                </a:lnTo>
                <a:lnTo>
                  <a:pt x="278" y="150"/>
                </a:lnTo>
                <a:lnTo>
                  <a:pt x="290" y="143"/>
                </a:lnTo>
                <a:lnTo>
                  <a:pt x="290" y="143"/>
                </a:lnTo>
                <a:close/>
                <a:moveTo>
                  <a:pt x="260" y="165"/>
                </a:moveTo>
                <a:lnTo>
                  <a:pt x="260" y="165"/>
                </a:lnTo>
                <a:lnTo>
                  <a:pt x="275" y="161"/>
                </a:lnTo>
                <a:lnTo>
                  <a:pt x="291" y="157"/>
                </a:lnTo>
                <a:lnTo>
                  <a:pt x="320" y="148"/>
                </a:lnTo>
                <a:lnTo>
                  <a:pt x="320" y="148"/>
                </a:lnTo>
                <a:lnTo>
                  <a:pt x="336" y="145"/>
                </a:lnTo>
                <a:lnTo>
                  <a:pt x="352" y="142"/>
                </a:lnTo>
                <a:lnTo>
                  <a:pt x="352" y="142"/>
                </a:lnTo>
                <a:lnTo>
                  <a:pt x="359" y="140"/>
                </a:lnTo>
                <a:lnTo>
                  <a:pt x="359" y="140"/>
                </a:lnTo>
                <a:lnTo>
                  <a:pt x="332" y="147"/>
                </a:lnTo>
                <a:lnTo>
                  <a:pt x="306" y="153"/>
                </a:lnTo>
                <a:lnTo>
                  <a:pt x="306" y="153"/>
                </a:lnTo>
                <a:lnTo>
                  <a:pt x="279" y="161"/>
                </a:lnTo>
                <a:lnTo>
                  <a:pt x="254" y="171"/>
                </a:lnTo>
                <a:lnTo>
                  <a:pt x="254" y="171"/>
                </a:lnTo>
                <a:lnTo>
                  <a:pt x="260" y="165"/>
                </a:lnTo>
                <a:lnTo>
                  <a:pt x="260" y="165"/>
                </a:lnTo>
                <a:close/>
                <a:moveTo>
                  <a:pt x="245" y="181"/>
                </a:moveTo>
                <a:lnTo>
                  <a:pt x="245" y="181"/>
                </a:lnTo>
                <a:lnTo>
                  <a:pt x="247" y="178"/>
                </a:lnTo>
                <a:lnTo>
                  <a:pt x="247" y="178"/>
                </a:lnTo>
                <a:lnTo>
                  <a:pt x="255" y="177"/>
                </a:lnTo>
                <a:lnTo>
                  <a:pt x="263" y="175"/>
                </a:lnTo>
                <a:lnTo>
                  <a:pt x="263" y="175"/>
                </a:lnTo>
                <a:lnTo>
                  <a:pt x="282" y="169"/>
                </a:lnTo>
                <a:lnTo>
                  <a:pt x="301" y="165"/>
                </a:lnTo>
                <a:lnTo>
                  <a:pt x="301" y="165"/>
                </a:lnTo>
                <a:lnTo>
                  <a:pt x="343" y="153"/>
                </a:lnTo>
                <a:lnTo>
                  <a:pt x="343" y="153"/>
                </a:lnTo>
                <a:lnTo>
                  <a:pt x="362" y="150"/>
                </a:lnTo>
                <a:lnTo>
                  <a:pt x="372" y="148"/>
                </a:lnTo>
                <a:lnTo>
                  <a:pt x="381" y="145"/>
                </a:lnTo>
                <a:lnTo>
                  <a:pt x="381" y="145"/>
                </a:lnTo>
                <a:lnTo>
                  <a:pt x="363" y="152"/>
                </a:lnTo>
                <a:lnTo>
                  <a:pt x="347" y="157"/>
                </a:lnTo>
                <a:lnTo>
                  <a:pt x="329" y="161"/>
                </a:lnTo>
                <a:lnTo>
                  <a:pt x="312" y="166"/>
                </a:lnTo>
                <a:lnTo>
                  <a:pt x="277" y="173"/>
                </a:lnTo>
                <a:lnTo>
                  <a:pt x="260" y="177"/>
                </a:lnTo>
                <a:lnTo>
                  <a:pt x="243" y="183"/>
                </a:lnTo>
                <a:lnTo>
                  <a:pt x="243" y="183"/>
                </a:lnTo>
                <a:lnTo>
                  <a:pt x="245" y="181"/>
                </a:lnTo>
                <a:lnTo>
                  <a:pt x="245" y="181"/>
                </a:lnTo>
                <a:close/>
                <a:moveTo>
                  <a:pt x="238" y="191"/>
                </a:moveTo>
                <a:lnTo>
                  <a:pt x="238" y="191"/>
                </a:lnTo>
                <a:lnTo>
                  <a:pt x="248" y="189"/>
                </a:lnTo>
                <a:lnTo>
                  <a:pt x="258" y="186"/>
                </a:lnTo>
                <a:lnTo>
                  <a:pt x="258" y="186"/>
                </a:lnTo>
                <a:lnTo>
                  <a:pt x="277" y="181"/>
                </a:lnTo>
                <a:lnTo>
                  <a:pt x="298" y="176"/>
                </a:lnTo>
                <a:lnTo>
                  <a:pt x="298" y="176"/>
                </a:lnTo>
                <a:lnTo>
                  <a:pt x="322" y="171"/>
                </a:lnTo>
                <a:lnTo>
                  <a:pt x="347" y="165"/>
                </a:lnTo>
                <a:lnTo>
                  <a:pt x="372" y="158"/>
                </a:lnTo>
                <a:lnTo>
                  <a:pt x="397" y="154"/>
                </a:lnTo>
                <a:lnTo>
                  <a:pt x="397" y="154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358" y="169"/>
                </a:lnTo>
                <a:lnTo>
                  <a:pt x="316" y="179"/>
                </a:lnTo>
                <a:lnTo>
                  <a:pt x="316" y="179"/>
                </a:lnTo>
                <a:lnTo>
                  <a:pt x="274" y="190"/>
                </a:lnTo>
                <a:lnTo>
                  <a:pt x="254" y="195"/>
                </a:lnTo>
                <a:lnTo>
                  <a:pt x="233" y="199"/>
                </a:lnTo>
                <a:lnTo>
                  <a:pt x="233" y="199"/>
                </a:lnTo>
                <a:lnTo>
                  <a:pt x="238" y="191"/>
                </a:lnTo>
                <a:lnTo>
                  <a:pt x="238" y="191"/>
                </a:lnTo>
                <a:close/>
                <a:moveTo>
                  <a:pt x="441" y="115"/>
                </a:moveTo>
                <a:lnTo>
                  <a:pt x="441" y="115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54" y="103"/>
                </a:lnTo>
                <a:lnTo>
                  <a:pt x="467" y="95"/>
                </a:lnTo>
                <a:lnTo>
                  <a:pt x="467" y="95"/>
                </a:lnTo>
                <a:lnTo>
                  <a:pt x="463" y="98"/>
                </a:lnTo>
                <a:lnTo>
                  <a:pt x="463" y="98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close/>
                <a:moveTo>
                  <a:pt x="442" y="117"/>
                </a:moveTo>
                <a:lnTo>
                  <a:pt x="442" y="117"/>
                </a:lnTo>
                <a:lnTo>
                  <a:pt x="456" y="110"/>
                </a:lnTo>
                <a:lnTo>
                  <a:pt x="469" y="104"/>
                </a:lnTo>
                <a:lnTo>
                  <a:pt x="469" y="104"/>
                </a:lnTo>
                <a:lnTo>
                  <a:pt x="456" y="112"/>
                </a:lnTo>
                <a:lnTo>
                  <a:pt x="451" y="116"/>
                </a:lnTo>
                <a:lnTo>
                  <a:pt x="444" y="121"/>
                </a:lnTo>
                <a:lnTo>
                  <a:pt x="444" y="121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close/>
                <a:moveTo>
                  <a:pt x="471" y="109"/>
                </a:moveTo>
                <a:lnTo>
                  <a:pt x="471" y="109"/>
                </a:lnTo>
                <a:lnTo>
                  <a:pt x="484" y="102"/>
                </a:lnTo>
                <a:lnTo>
                  <a:pt x="484" y="102"/>
                </a:lnTo>
                <a:lnTo>
                  <a:pt x="492" y="97"/>
                </a:lnTo>
                <a:lnTo>
                  <a:pt x="496" y="96"/>
                </a:lnTo>
                <a:lnTo>
                  <a:pt x="497" y="96"/>
                </a:lnTo>
                <a:lnTo>
                  <a:pt x="496" y="98"/>
                </a:lnTo>
                <a:lnTo>
                  <a:pt x="496" y="98"/>
                </a:lnTo>
                <a:lnTo>
                  <a:pt x="490" y="102"/>
                </a:lnTo>
                <a:lnTo>
                  <a:pt x="485" y="106"/>
                </a:lnTo>
                <a:lnTo>
                  <a:pt x="473" y="113"/>
                </a:lnTo>
                <a:lnTo>
                  <a:pt x="473" y="113"/>
                </a:lnTo>
                <a:lnTo>
                  <a:pt x="461" y="122"/>
                </a:lnTo>
                <a:lnTo>
                  <a:pt x="450" y="131"/>
                </a:lnTo>
                <a:lnTo>
                  <a:pt x="450" y="131"/>
                </a:lnTo>
                <a:lnTo>
                  <a:pt x="445" y="123"/>
                </a:lnTo>
                <a:lnTo>
                  <a:pt x="445" y="123"/>
                </a:lnTo>
                <a:lnTo>
                  <a:pt x="471" y="109"/>
                </a:lnTo>
                <a:lnTo>
                  <a:pt x="471" y="109"/>
                </a:lnTo>
                <a:close/>
                <a:moveTo>
                  <a:pt x="451" y="133"/>
                </a:moveTo>
                <a:lnTo>
                  <a:pt x="451" y="133"/>
                </a:lnTo>
                <a:lnTo>
                  <a:pt x="488" y="113"/>
                </a:lnTo>
                <a:lnTo>
                  <a:pt x="488" y="113"/>
                </a:lnTo>
                <a:lnTo>
                  <a:pt x="507" y="104"/>
                </a:lnTo>
                <a:lnTo>
                  <a:pt x="507" y="104"/>
                </a:lnTo>
                <a:lnTo>
                  <a:pt x="503" y="106"/>
                </a:lnTo>
                <a:lnTo>
                  <a:pt x="499" y="109"/>
                </a:lnTo>
                <a:lnTo>
                  <a:pt x="491" y="116"/>
                </a:lnTo>
                <a:lnTo>
                  <a:pt x="491" y="116"/>
                </a:lnTo>
                <a:lnTo>
                  <a:pt x="480" y="124"/>
                </a:lnTo>
                <a:lnTo>
                  <a:pt x="468" y="131"/>
                </a:lnTo>
                <a:lnTo>
                  <a:pt x="468" y="131"/>
                </a:lnTo>
                <a:lnTo>
                  <a:pt x="454" y="139"/>
                </a:lnTo>
                <a:lnTo>
                  <a:pt x="454" y="139"/>
                </a:lnTo>
                <a:lnTo>
                  <a:pt x="453" y="137"/>
                </a:lnTo>
                <a:lnTo>
                  <a:pt x="453" y="137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close/>
                <a:moveTo>
                  <a:pt x="457" y="140"/>
                </a:moveTo>
                <a:lnTo>
                  <a:pt x="457" y="140"/>
                </a:lnTo>
                <a:lnTo>
                  <a:pt x="458" y="140"/>
                </a:lnTo>
                <a:lnTo>
                  <a:pt x="460" y="138"/>
                </a:lnTo>
                <a:lnTo>
                  <a:pt x="460" y="138"/>
                </a:lnTo>
                <a:lnTo>
                  <a:pt x="470" y="133"/>
                </a:lnTo>
                <a:lnTo>
                  <a:pt x="470" y="133"/>
                </a:lnTo>
                <a:lnTo>
                  <a:pt x="491" y="121"/>
                </a:lnTo>
                <a:lnTo>
                  <a:pt x="491" y="121"/>
                </a:lnTo>
                <a:lnTo>
                  <a:pt x="509" y="113"/>
                </a:lnTo>
                <a:lnTo>
                  <a:pt x="509" y="113"/>
                </a:lnTo>
                <a:lnTo>
                  <a:pt x="513" y="112"/>
                </a:lnTo>
                <a:lnTo>
                  <a:pt x="509" y="115"/>
                </a:lnTo>
                <a:lnTo>
                  <a:pt x="509" y="115"/>
                </a:lnTo>
                <a:lnTo>
                  <a:pt x="497" y="124"/>
                </a:lnTo>
                <a:lnTo>
                  <a:pt x="497" y="124"/>
                </a:lnTo>
                <a:lnTo>
                  <a:pt x="486" y="132"/>
                </a:lnTo>
                <a:lnTo>
                  <a:pt x="486" y="132"/>
                </a:lnTo>
                <a:lnTo>
                  <a:pt x="479" y="136"/>
                </a:lnTo>
                <a:lnTo>
                  <a:pt x="479" y="136"/>
                </a:lnTo>
                <a:lnTo>
                  <a:pt x="476" y="136"/>
                </a:lnTo>
                <a:lnTo>
                  <a:pt x="474" y="137"/>
                </a:lnTo>
                <a:lnTo>
                  <a:pt x="474" y="137"/>
                </a:lnTo>
                <a:lnTo>
                  <a:pt x="469" y="140"/>
                </a:lnTo>
                <a:lnTo>
                  <a:pt x="464" y="143"/>
                </a:lnTo>
                <a:lnTo>
                  <a:pt x="462" y="144"/>
                </a:lnTo>
                <a:lnTo>
                  <a:pt x="460" y="144"/>
                </a:lnTo>
                <a:lnTo>
                  <a:pt x="458" y="143"/>
                </a:lnTo>
                <a:lnTo>
                  <a:pt x="456" y="141"/>
                </a:lnTo>
                <a:lnTo>
                  <a:pt x="456" y="141"/>
                </a:lnTo>
                <a:lnTo>
                  <a:pt x="457" y="140"/>
                </a:lnTo>
                <a:lnTo>
                  <a:pt x="457" y="140"/>
                </a:lnTo>
                <a:close/>
                <a:moveTo>
                  <a:pt x="484" y="135"/>
                </a:moveTo>
                <a:lnTo>
                  <a:pt x="484" y="135"/>
                </a:lnTo>
                <a:lnTo>
                  <a:pt x="485" y="135"/>
                </a:lnTo>
                <a:lnTo>
                  <a:pt x="485" y="135"/>
                </a:lnTo>
                <a:lnTo>
                  <a:pt x="493" y="131"/>
                </a:lnTo>
                <a:lnTo>
                  <a:pt x="493" y="131"/>
                </a:lnTo>
                <a:lnTo>
                  <a:pt x="509" y="123"/>
                </a:lnTo>
                <a:lnTo>
                  <a:pt x="509" y="123"/>
                </a:lnTo>
                <a:lnTo>
                  <a:pt x="521" y="118"/>
                </a:lnTo>
                <a:lnTo>
                  <a:pt x="524" y="117"/>
                </a:lnTo>
                <a:lnTo>
                  <a:pt x="525" y="117"/>
                </a:lnTo>
                <a:lnTo>
                  <a:pt x="525" y="118"/>
                </a:lnTo>
                <a:lnTo>
                  <a:pt x="522" y="121"/>
                </a:lnTo>
                <a:lnTo>
                  <a:pt x="522" y="121"/>
                </a:lnTo>
                <a:lnTo>
                  <a:pt x="517" y="127"/>
                </a:lnTo>
                <a:lnTo>
                  <a:pt x="510" y="131"/>
                </a:lnTo>
                <a:lnTo>
                  <a:pt x="497" y="140"/>
                </a:lnTo>
                <a:lnTo>
                  <a:pt x="497" y="140"/>
                </a:lnTo>
                <a:lnTo>
                  <a:pt x="489" y="138"/>
                </a:lnTo>
                <a:lnTo>
                  <a:pt x="483" y="136"/>
                </a:lnTo>
                <a:lnTo>
                  <a:pt x="483" y="136"/>
                </a:lnTo>
                <a:lnTo>
                  <a:pt x="484" y="135"/>
                </a:lnTo>
                <a:lnTo>
                  <a:pt x="484" y="135"/>
                </a:lnTo>
                <a:close/>
                <a:moveTo>
                  <a:pt x="525" y="130"/>
                </a:moveTo>
                <a:lnTo>
                  <a:pt x="525" y="130"/>
                </a:lnTo>
                <a:lnTo>
                  <a:pt x="532" y="128"/>
                </a:lnTo>
                <a:lnTo>
                  <a:pt x="532" y="128"/>
                </a:lnTo>
                <a:lnTo>
                  <a:pt x="532" y="129"/>
                </a:lnTo>
                <a:lnTo>
                  <a:pt x="523" y="136"/>
                </a:lnTo>
                <a:lnTo>
                  <a:pt x="523" y="136"/>
                </a:lnTo>
                <a:lnTo>
                  <a:pt x="507" y="146"/>
                </a:lnTo>
                <a:lnTo>
                  <a:pt x="507" y="146"/>
                </a:lnTo>
                <a:lnTo>
                  <a:pt x="501" y="142"/>
                </a:lnTo>
                <a:lnTo>
                  <a:pt x="501" y="142"/>
                </a:lnTo>
                <a:lnTo>
                  <a:pt x="525" y="130"/>
                </a:lnTo>
                <a:lnTo>
                  <a:pt x="525" y="130"/>
                </a:lnTo>
                <a:close/>
                <a:moveTo>
                  <a:pt x="510" y="148"/>
                </a:moveTo>
                <a:lnTo>
                  <a:pt x="510" y="148"/>
                </a:lnTo>
                <a:lnTo>
                  <a:pt x="528" y="143"/>
                </a:lnTo>
                <a:lnTo>
                  <a:pt x="536" y="139"/>
                </a:lnTo>
                <a:lnTo>
                  <a:pt x="541" y="135"/>
                </a:lnTo>
                <a:lnTo>
                  <a:pt x="541" y="135"/>
                </a:lnTo>
                <a:lnTo>
                  <a:pt x="536" y="140"/>
                </a:lnTo>
                <a:lnTo>
                  <a:pt x="530" y="144"/>
                </a:lnTo>
                <a:lnTo>
                  <a:pt x="517" y="153"/>
                </a:lnTo>
                <a:lnTo>
                  <a:pt x="517" y="153"/>
                </a:lnTo>
                <a:lnTo>
                  <a:pt x="510" y="148"/>
                </a:lnTo>
                <a:lnTo>
                  <a:pt x="510" y="148"/>
                </a:lnTo>
                <a:close/>
                <a:moveTo>
                  <a:pt x="523" y="166"/>
                </a:moveTo>
                <a:lnTo>
                  <a:pt x="523" y="166"/>
                </a:lnTo>
                <a:lnTo>
                  <a:pt x="523" y="162"/>
                </a:lnTo>
                <a:lnTo>
                  <a:pt x="523" y="162"/>
                </a:lnTo>
                <a:lnTo>
                  <a:pt x="542" y="156"/>
                </a:lnTo>
                <a:lnTo>
                  <a:pt x="542" y="156"/>
                </a:lnTo>
                <a:lnTo>
                  <a:pt x="523" y="166"/>
                </a:lnTo>
                <a:lnTo>
                  <a:pt x="523" y="166"/>
                </a:lnTo>
                <a:close/>
                <a:moveTo>
                  <a:pt x="503" y="180"/>
                </a:moveTo>
                <a:lnTo>
                  <a:pt x="503" y="180"/>
                </a:lnTo>
                <a:lnTo>
                  <a:pt x="506" y="181"/>
                </a:lnTo>
                <a:lnTo>
                  <a:pt x="506" y="181"/>
                </a:lnTo>
                <a:lnTo>
                  <a:pt x="501" y="181"/>
                </a:lnTo>
                <a:lnTo>
                  <a:pt x="501" y="181"/>
                </a:lnTo>
                <a:lnTo>
                  <a:pt x="503" y="180"/>
                </a:lnTo>
                <a:lnTo>
                  <a:pt x="503" y="180"/>
                </a:lnTo>
                <a:close/>
                <a:moveTo>
                  <a:pt x="497" y="175"/>
                </a:moveTo>
                <a:lnTo>
                  <a:pt x="497" y="175"/>
                </a:lnTo>
                <a:lnTo>
                  <a:pt x="499" y="177"/>
                </a:lnTo>
                <a:lnTo>
                  <a:pt x="499" y="177"/>
                </a:lnTo>
                <a:lnTo>
                  <a:pt x="497" y="177"/>
                </a:lnTo>
                <a:lnTo>
                  <a:pt x="496" y="176"/>
                </a:lnTo>
                <a:lnTo>
                  <a:pt x="497" y="175"/>
                </a:lnTo>
                <a:lnTo>
                  <a:pt x="497" y="175"/>
                </a:lnTo>
                <a:close/>
                <a:moveTo>
                  <a:pt x="490" y="169"/>
                </a:moveTo>
                <a:lnTo>
                  <a:pt x="490" y="169"/>
                </a:lnTo>
                <a:lnTo>
                  <a:pt x="494" y="172"/>
                </a:lnTo>
                <a:lnTo>
                  <a:pt x="494" y="172"/>
                </a:lnTo>
                <a:lnTo>
                  <a:pt x="488" y="174"/>
                </a:lnTo>
                <a:lnTo>
                  <a:pt x="488" y="174"/>
                </a:lnTo>
                <a:lnTo>
                  <a:pt x="488" y="173"/>
                </a:lnTo>
                <a:lnTo>
                  <a:pt x="490" y="171"/>
                </a:lnTo>
                <a:lnTo>
                  <a:pt x="490" y="171"/>
                </a:lnTo>
                <a:lnTo>
                  <a:pt x="490" y="170"/>
                </a:lnTo>
                <a:lnTo>
                  <a:pt x="490" y="169"/>
                </a:lnTo>
                <a:lnTo>
                  <a:pt x="490" y="169"/>
                </a:lnTo>
                <a:close/>
                <a:moveTo>
                  <a:pt x="489" y="169"/>
                </a:moveTo>
                <a:lnTo>
                  <a:pt x="489" y="169"/>
                </a:lnTo>
                <a:lnTo>
                  <a:pt x="482" y="171"/>
                </a:lnTo>
                <a:lnTo>
                  <a:pt x="482" y="171"/>
                </a:lnTo>
                <a:lnTo>
                  <a:pt x="483" y="165"/>
                </a:lnTo>
                <a:lnTo>
                  <a:pt x="483" y="165"/>
                </a:lnTo>
                <a:lnTo>
                  <a:pt x="489" y="168"/>
                </a:lnTo>
                <a:lnTo>
                  <a:pt x="489" y="168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close/>
                <a:moveTo>
                  <a:pt x="481" y="172"/>
                </a:moveTo>
                <a:lnTo>
                  <a:pt x="481" y="172"/>
                </a:lnTo>
                <a:lnTo>
                  <a:pt x="485" y="171"/>
                </a:lnTo>
                <a:lnTo>
                  <a:pt x="485" y="172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1" y="173"/>
                </a:lnTo>
                <a:lnTo>
                  <a:pt x="481" y="173"/>
                </a:lnTo>
                <a:lnTo>
                  <a:pt x="481" y="172"/>
                </a:lnTo>
                <a:lnTo>
                  <a:pt x="481" y="172"/>
                </a:lnTo>
                <a:close/>
                <a:moveTo>
                  <a:pt x="491" y="178"/>
                </a:moveTo>
                <a:lnTo>
                  <a:pt x="491" y="178"/>
                </a:lnTo>
                <a:lnTo>
                  <a:pt x="491" y="178"/>
                </a:lnTo>
                <a:lnTo>
                  <a:pt x="491" y="178"/>
                </a:lnTo>
                <a:lnTo>
                  <a:pt x="490" y="178"/>
                </a:lnTo>
                <a:lnTo>
                  <a:pt x="490" y="178"/>
                </a:lnTo>
                <a:lnTo>
                  <a:pt x="485" y="175"/>
                </a:lnTo>
                <a:lnTo>
                  <a:pt x="485" y="175"/>
                </a:lnTo>
                <a:lnTo>
                  <a:pt x="491" y="175"/>
                </a:lnTo>
                <a:lnTo>
                  <a:pt x="492" y="176"/>
                </a:lnTo>
                <a:lnTo>
                  <a:pt x="491" y="178"/>
                </a:lnTo>
                <a:lnTo>
                  <a:pt x="491" y="178"/>
                </a:lnTo>
                <a:close/>
                <a:moveTo>
                  <a:pt x="498" y="182"/>
                </a:moveTo>
                <a:lnTo>
                  <a:pt x="498" y="182"/>
                </a:lnTo>
                <a:lnTo>
                  <a:pt x="494" y="179"/>
                </a:lnTo>
                <a:lnTo>
                  <a:pt x="494" y="179"/>
                </a:lnTo>
                <a:lnTo>
                  <a:pt x="499" y="178"/>
                </a:lnTo>
                <a:lnTo>
                  <a:pt x="500" y="178"/>
                </a:lnTo>
                <a:lnTo>
                  <a:pt x="500" y="179"/>
                </a:lnTo>
                <a:lnTo>
                  <a:pt x="498" y="182"/>
                </a:lnTo>
                <a:lnTo>
                  <a:pt x="498" y="182"/>
                </a:lnTo>
                <a:close/>
                <a:moveTo>
                  <a:pt x="566" y="162"/>
                </a:moveTo>
                <a:lnTo>
                  <a:pt x="566" y="162"/>
                </a:lnTo>
                <a:lnTo>
                  <a:pt x="560" y="166"/>
                </a:lnTo>
                <a:lnTo>
                  <a:pt x="552" y="170"/>
                </a:lnTo>
                <a:lnTo>
                  <a:pt x="538" y="177"/>
                </a:lnTo>
                <a:lnTo>
                  <a:pt x="538" y="177"/>
                </a:lnTo>
                <a:lnTo>
                  <a:pt x="522" y="184"/>
                </a:lnTo>
                <a:lnTo>
                  <a:pt x="508" y="192"/>
                </a:lnTo>
                <a:lnTo>
                  <a:pt x="508" y="192"/>
                </a:lnTo>
                <a:lnTo>
                  <a:pt x="505" y="188"/>
                </a:lnTo>
                <a:lnTo>
                  <a:pt x="502" y="184"/>
                </a:lnTo>
                <a:lnTo>
                  <a:pt x="502" y="184"/>
                </a:lnTo>
                <a:lnTo>
                  <a:pt x="510" y="183"/>
                </a:lnTo>
                <a:lnTo>
                  <a:pt x="518" y="180"/>
                </a:lnTo>
                <a:lnTo>
                  <a:pt x="535" y="175"/>
                </a:lnTo>
                <a:lnTo>
                  <a:pt x="551" y="169"/>
                </a:lnTo>
                <a:lnTo>
                  <a:pt x="566" y="162"/>
                </a:lnTo>
                <a:lnTo>
                  <a:pt x="566" y="162"/>
                </a:lnTo>
                <a:close/>
                <a:moveTo>
                  <a:pt x="509" y="195"/>
                </a:moveTo>
                <a:lnTo>
                  <a:pt x="509" y="195"/>
                </a:lnTo>
                <a:lnTo>
                  <a:pt x="548" y="179"/>
                </a:lnTo>
                <a:lnTo>
                  <a:pt x="548" y="179"/>
                </a:lnTo>
                <a:lnTo>
                  <a:pt x="568" y="172"/>
                </a:lnTo>
                <a:lnTo>
                  <a:pt x="568" y="172"/>
                </a:lnTo>
                <a:lnTo>
                  <a:pt x="564" y="174"/>
                </a:lnTo>
                <a:lnTo>
                  <a:pt x="560" y="177"/>
                </a:lnTo>
                <a:lnTo>
                  <a:pt x="552" y="182"/>
                </a:lnTo>
                <a:lnTo>
                  <a:pt x="552" y="182"/>
                </a:lnTo>
                <a:lnTo>
                  <a:pt x="533" y="190"/>
                </a:lnTo>
                <a:lnTo>
                  <a:pt x="514" y="198"/>
                </a:lnTo>
                <a:lnTo>
                  <a:pt x="514" y="198"/>
                </a:lnTo>
                <a:lnTo>
                  <a:pt x="510" y="200"/>
                </a:lnTo>
                <a:lnTo>
                  <a:pt x="510" y="200"/>
                </a:lnTo>
                <a:lnTo>
                  <a:pt x="510" y="199"/>
                </a:lnTo>
                <a:lnTo>
                  <a:pt x="510" y="199"/>
                </a:lnTo>
                <a:lnTo>
                  <a:pt x="509" y="195"/>
                </a:lnTo>
                <a:lnTo>
                  <a:pt x="509" y="195"/>
                </a:lnTo>
                <a:close/>
                <a:moveTo>
                  <a:pt x="484" y="209"/>
                </a:moveTo>
                <a:lnTo>
                  <a:pt x="484" y="209"/>
                </a:lnTo>
                <a:lnTo>
                  <a:pt x="485" y="210"/>
                </a:lnTo>
                <a:lnTo>
                  <a:pt x="485" y="210"/>
                </a:lnTo>
                <a:lnTo>
                  <a:pt x="468" y="217"/>
                </a:lnTo>
                <a:lnTo>
                  <a:pt x="450" y="223"/>
                </a:lnTo>
                <a:lnTo>
                  <a:pt x="413" y="234"/>
                </a:lnTo>
                <a:lnTo>
                  <a:pt x="413" y="234"/>
                </a:lnTo>
                <a:lnTo>
                  <a:pt x="447" y="223"/>
                </a:lnTo>
                <a:lnTo>
                  <a:pt x="447" y="223"/>
                </a:lnTo>
                <a:lnTo>
                  <a:pt x="469" y="214"/>
                </a:lnTo>
                <a:lnTo>
                  <a:pt x="469" y="214"/>
                </a:lnTo>
                <a:lnTo>
                  <a:pt x="482" y="210"/>
                </a:lnTo>
                <a:lnTo>
                  <a:pt x="482" y="210"/>
                </a:lnTo>
                <a:lnTo>
                  <a:pt x="484" y="209"/>
                </a:lnTo>
                <a:lnTo>
                  <a:pt x="484" y="209"/>
                </a:lnTo>
                <a:close/>
                <a:moveTo>
                  <a:pt x="447" y="220"/>
                </a:moveTo>
                <a:lnTo>
                  <a:pt x="447" y="220"/>
                </a:lnTo>
                <a:lnTo>
                  <a:pt x="415" y="231"/>
                </a:lnTo>
                <a:lnTo>
                  <a:pt x="383" y="241"/>
                </a:lnTo>
                <a:lnTo>
                  <a:pt x="383" y="241"/>
                </a:lnTo>
                <a:lnTo>
                  <a:pt x="318" y="261"/>
                </a:lnTo>
                <a:lnTo>
                  <a:pt x="318" y="261"/>
                </a:lnTo>
                <a:lnTo>
                  <a:pt x="305" y="264"/>
                </a:lnTo>
                <a:lnTo>
                  <a:pt x="298" y="266"/>
                </a:lnTo>
                <a:lnTo>
                  <a:pt x="292" y="268"/>
                </a:lnTo>
                <a:lnTo>
                  <a:pt x="292" y="268"/>
                </a:lnTo>
                <a:lnTo>
                  <a:pt x="299" y="264"/>
                </a:lnTo>
                <a:lnTo>
                  <a:pt x="307" y="262"/>
                </a:lnTo>
                <a:lnTo>
                  <a:pt x="323" y="257"/>
                </a:lnTo>
                <a:lnTo>
                  <a:pt x="323" y="257"/>
                </a:lnTo>
                <a:lnTo>
                  <a:pt x="370" y="238"/>
                </a:lnTo>
                <a:lnTo>
                  <a:pt x="370" y="238"/>
                </a:lnTo>
                <a:lnTo>
                  <a:pt x="396" y="231"/>
                </a:lnTo>
                <a:lnTo>
                  <a:pt x="422" y="223"/>
                </a:lnTo>
                <a:lnTo>
                  <a:pt x="448" y="214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81" y="208"/>
                </a:lnTo>
                <a:lnTo>
                  <a:pt x="481" y="208"/>
                </a:lnTo>
                <a:lnTo>
                  <a:pt x="464" y="214"/>
                </a:lnTo>
                <a:lnTo>
                  <a:pt x="447" y="220"/>
                </a:lnTo>
                <a:lnTo>
                  <a:pt x="447" y="220"/>
                </a:lnTo>
                <a:close/>
                <a:moveTo>
                  <a:pt x="403" y="227"/>
                </a:moveTo>
                <a:lnTo>
                  <a:pt x="403" y="227"/>
                </a:lnTo>
                <a:lnTo>
                  <a:pt x="421" y="221"/>
                </a:lnTo>
                <a:lnTo>
                  <a:pt x="439" y="214"/>
                </a:lnTo>
                <a:lnTo>
                  <a:pt x="439" y="214"/>
                </a:lnTo>
                <a:lnTo>
                  <a:pt x="454" y="209"/>
                </a:lnTo>
                <a:lnTo>
                  <a:pt x="468" y="205"/>
                </a:lnTo>
                <a:lnTo>
                  <a:pt x="468" y="205"/>
                </a:lnTo>
                <a:lnTo>
                  <a:pt x="438" y="216"/>
                </a:lnTo>
                <a:lnTo>
                  <a:pt x="438" y="216"/>
                </a:lnTo>
                <a:lnTo>
                  <a:pt x="421" y="222"/>
                </a:lnTo>
                <a:lnTo>
                  <a:pt x="403" y="227"/>
                </a:lnTo>
                <a:lnTo>
                  <a:pt x="403" y="227"/>
                </a:lnTo>
                <a:close/>
                <a:moveTo>
                  <a:pt x="425" y="217"/>
                </a:moveTo>
                <a:lnTo>
                  <a:pt x="425" y="217"/>
                </a:lnTo>
                <a:lnTo>
                  <a:pt x="398" y="227"/>
                </a:lnTo>
                <a:lnTo>
                  <a:pt x="371" y="235"/>
                </a:lnTo>
                <a:lnTo>
                  <a:pt x="371" y="235"/>
                </a:lnTo>
                <a:lnTo>
                  <a:pt x="366" y="237"/>
                </a:lnTo>
                <a:lnTo>
                  <a:pt x="366" y="237"/>
                </a:lnTo>
                <a:lnTo>
                  <a:pt x="336" y="246"/>
                </a:lnTo>
                <a:lnTo>
                  <a:pt x="307" y="255"/>
                </a:lnTo>
                <a:lnTo>
                  <a:pt x="307" y="255"/>
                </a:lnTo>
                <a:lnTo>
                  <a:pt x="275" y="265"/>
                </a:lnTo>
                <a:lnTo>
                  <a:pt x="275" y="265"/>
                </a:lnTo>
                <a:lnTo>
                  <a:pt x="274" y="265"/>
                </a:lnTo>
                <a:lnTo>
                  <a:pt x="277" y="264"/>
                </a:lnTo>
                <a:lnTo>
                  <a:pt x="282" y="262"/>
                </a:lnTo>
                <a:lnTo>
                  <a:pt x="282" y="262"/>
                </a:lnTo>
                <a:lnTo>
                  <a:pt x="296" y="258"/>
                </a:lnTo>
                <a:lnTo>
                  <a:pt x="296" y="258"/>
                </a:lnTo>
                <a:lnTo>
                  <a:pt x="357" y="234"/>
                </a:lnTo>
                <a:lnTo>
                  <a:pt x="420" y="211"/>
                </a:lnTo>
                <a:lnTo>
                  <a:pt x="420" y="211"/>
                </a:lnTo>
                <a:lnTo>
                  <a:pt x="432" y="206"/>
                </a:lnTo>
                <a:lnTo>
                  <a:pt x="445" y="202"/>
                </a:lnTo>
                <a:lnTo>
                  <a:pt x="445" y="202"/>
                </a:lnTo>
                <a:lnTo>
                  <a:pt x="449" y="201"/>
                </a:lnTo>
                <a:lnTo>
                  <a:pt x="449" y="201"/>
                </a:lnTo>
                <a:lnTo>
                  <a:pt x="451" y="201"/>
                </a:lnTo>
                <a:lnTo>
                  <a:pt x="451" y="201"/>
                </a:lnTo>
                <a:lnTo>
                  <a:pt x="453" y="200"/>
                </a:lnTo>
                <a:lnTo>
                  <a:pt x="453" y="200"/>
                </a:lnTo>
                <a:lnTo>
                  <a:pt x="461" y="199"/>
                </a:lnTo>
                <a:lnTo>
                  <a:pt x="461" y="199"/>
                </a:lnTo>
                <a:lnTo>
                  <a:pt x="470" y="203"/>
                </a:lnTo>
                <a:lnTo>
                  <a:pt x="470" y="203"/>
                </a:lnTo>
                <a:lnTo>
                  <a:pt x="459" y="205"/>
                </a:lnTo>
                <a:lnTo>
                  <a:pt x="448" y="209"/>
                </a:lnTo>
                <a:lnTo>
                  <a:pt x="425" y="217"/>
                </a:lnTo>
                <a:lnTo>
                  <a:pt x="425" y="217"/>
                </a:lnTo>
                <a:close/>
                <a:moveTo>
                  <a:pt x="454" y="198"/>
                </a:moveTo>
                <a:lnTo>
                  <a:pt x="454" y="198"/>
                </a:lnTo>
                <a:lnTo>
                  <a:pt x="445" y="199"/>
                </a:lnTo>
                <a:lnTo>
                  <a:pt x="445" y="199"/>
                </a:lnTo>
                <a:lnTo>
                  <a:pt x="429" y="203"/>
                </a:lnTo>
                <a:lnTo>
                  <a:pt x="414" y="207"/>
                </a:lnTo>
                <a:lnTo>
                  <a:pt x="383" y="218"/>
                </a:lnTo>
                <a:lnTo>
                  <a:pt x="383" y="218"/>
                </a:lnTo>
                <a:lnTo>
                  <a:pt x="331" y="234"/>
                </a:lnTo>
                <a:lnTo>
                  <a:pt x="331" y="234"/>
                </a:lnTo>
                <a:lnTo>
                  <a:pt x="354" y="226"/>
                </a:lnTo>
                <a:lnTo>
                  <a:pt x="354" y="226"/>
                </a:lnTo>
                <a:lnTo>
                  <a:pt x="378" y="219"/>
                </a:lnTo>
                <a:lnTo>
                  <a:pt x="400" y="211"/>
                </a:lnTo>
                <a:lnTo>
                  <a:pt x="422" y="201"/>
                </a:lnTo>
                <a:lnTo>
                  <a:pt x="443" y="191"/>
                </a:lnTo>
                <a:lnTo>
                  <a:pt x="443" y="191"/>
                </a:lnTo>
                <a:lnTo>
                  <a:pt x="457" y="197"/>
                </a:lnTo>
                <a:lnTo>
                  <a:pt x="457" y="197"/>
                </a:lnTo>
                <a:lnTo>
                  <a:pt x="454" y="198"/>
                </a:lnTo>
                <a:lnTo>
                  <a:pt x="454" y="198"/>
                </a:lnTo>
                <a:close/>
                <a:moveTo>
                  <a:pt x="348" y="218"/>
                </a:moveTo>
                <a:lnTo>
                  <a:pt x="348" y="218"/>
                </a:lnTo>
                <a:lnTo>
                  <a:pt x="296" y="233"/>
                </a:lnTo>
                <a:lnTo>
                  <a:pt x="296" y="233"/>
                </a:lnTo>
                <a:lnTo>
                  <a:pt x="283" y="236"/>
                </a:lnTo>
                <a:lnTo>
                  <a:pt x="272" y="240"/>
                </a:lnTo>
                <a:lnTo>
                  <a:pt x="249" y="250"/>
                </a:lnTo>
                <a:lnTo>
                  <a:pt x="249" y="250"/>
                </a:lnTo>
                <a:lnTo>
                  <a:pt x="240" y="253"/>
                </a:lnTo>
                <a:lnTo>
                  <a:pt x="250" y="249"/>
                </a:lnTo>
                <a:lnTo>
                  <a:pt x="250" y="249"/>
                </a:lnTo>
                <a:lnTo>
                  <a:pt x="274" y="239"/>
                </a:lnTo>
                <a:lnTo>
                  <a:pt x="274" y="239"/>
                </a:lnTo>
                <a:lnTo>
                  <a:pt x="300" y="231"/>
                </a:lnTo>
                <a:lnTo>
                  <a:pt x="325" y="222"/>
                </a:lnTo>
                <a:lnTo>
                  <a:pt x="325" y="222"/>
                </a:lnTo>
                <a:lnTo>
                  <a:pt x="377" y="202"/>
                </a:lnTo>
                <a:lnTo>
                  <a:pt x="427" y="183"/>
                </a:lnTo>
                <a:lnTo>
                  <a:pt x="427" y="183"/>
                </a:lnTo>
                <a:lnTo>
                  <a:pt x="441" y="190"/>
                </a:lnTo>
                <a:lnTo>
                  <a:pt x="441" y="190"/>
                </a:lnTo>
                <a:lnTo>
                  <a:pt x="418" y="198"/>
                </a:lnTo>
                <a:lnTo>
                  <a:pt x="395" y="205"/>
                </a:lnTo>
                <a:lnTo>
                  <a:pt x="348" y="218"/>
                </a:lnTo>
                <a:lnTo>
                  <a:pt x="348" y="218"/>
                </a:lnTo>
                <a:close/>
                <a:moveTo>
                  <a:pt x="331" y="209"/>
                </a:moveTo>
                <a:lnTo>
                  <a:pt x="331" y="209"/>
                </a:lnTo>
                <a:lnTo>
                  <a:pt x="308" y="216"/>
                </a:lnTo>
                <a:lnTo>
                  <a:pt x="285" y="224"/>
                </a:lnTo>
                <a:lnTo>
                  <a:pt x="262" y="232"/>
                </a:lnTo>
                <a:lnTo>
                  <a:pt x="239" y="238"/>
                </a:lnTo>
                <a:lnTo>
                  <a:pt x="239" y="238"/>
                </a:lnTo>
                <a:lnTo>
                  <a:pt x="232" y="240"/>
                </a:lnTo>
                <a:lnTo>
                  <a:pt x="236" y="238"/>
                </a:lnTo>
                <a:lnTo>
                  <a:pt x="251" y="233"/>
                </a:lnTo>
                <a:lnTo>
                  <a:pt x="251" y="233"/>
                </a:lnTo>
                <a:lnTo>
                  <a:pt x="274" y="227"/>
                </a:lnTo>
                <a:lnTo>
                  <a:pt x="274" y="227"/>
                </a:lnTo>
                <a:lnTo>
                  <a:pt x="299" y="219"/>
                </a:lnTo>
                <a:lnTo>
                  <a:pt x="323" y="210"/>
                </a:lnTo>
                <a:lnTo>
                  <a:pt x="323" y="210"/>
                </a:lnTo>
                <a:lnTo>
                  <a:pt x="371" y="195"/>
                </a:lnTo>
                <a:lnTo>
                  <a:pt x="394" y="186"/>
                </a:lnTo>
                <a:lnTo>
                  <a:pt x="417" y="177"/>
                </a:lnTo>
                <a:lnTo>
                  <a:pt x="417" y="177"/>
                </a:lnTo>
                <a:lnTo>
                  <a:pt x="418" y="176"/>
                </a:lnTo>
                <a:lnTo>
                  <a:pt x="418" y="176"/>
                </a:lnTo>
                <a:lnTo>
                  <a:pt x="423" y="180"/>
                </a:lnTo>
                <a:lnTo>
                  <a:pt x="423" y="180"/>
                </a:lnTo>
                <a:lnTo>
                  <a:pt x="425" y="181"/>
                </a:lnTo>
                <a:lnTo>
                  <a:pt x="425" y="181"/>
                </a:lnTo>
                <a:lnTo>
                  <a:pt x="379" y="195"/>
                </a:lnTo>
                <a:lnTo>
                  <a:pt x="331" y="209"/>
                </a:lnTo>
                <a:lnTo>
                  <a:pt x="331" y="209"/>
                </a:lnTo>
                <a:close/>
                <a:moveTo>
                  <a:pt x="416" y="175"/>
                </a:moveTo>
                <a:lnTo>
                  <a:pt x="416" y="175"/>
                </a:lnTo>
                <a:lnTo>
                  <a:pt x="393" y="180"/>
                </a:lnTo>
                <a:lnTo>
                  <a:pt x="369" y="187"/>
                </a:lnTo>
                <a:lnTo>
                  <a:pt x="345" y="194"/>
                </a:lnTo>
                <a:lnTo>
                  <a:pt x="322" y="201"/>
                </a:lnTo>
                <a:lnTo>
                  <a:pt x="322" y="201"/>
                </a:lnTo>
                <a:lnTo>
                  <a:pt x="308" y="205"/>
                </a:lnTo>
                <a:lnTo>
                  <a:pt x="308" y="205"/>
                </a:lnTo>
                <a:lnTo>
                  <a:pt x="319" y="201"/>
                </a:lnTo>
                <a:lnTo>
                  <a:pt x="319" y="201"/>
                </a:lnTo>
                <a:lnTo>
                  <a:pt x="364" y="187"/>
                </a:lnTo>
                <a:lnTo>
                  <a:pt x="387" y="179"/>
                </a:lnTo>
                <a:lnTo>
                  <a:pt x="409" y="170"/>
                </a:lnTo>
                <a:lnTo>
                  <a:pt x="409" y="170"/>
                </a:lnTo>
                <a:lnTo>
                  <a:pt x="410" y="169"/>
                </a:lnTo>
                <a:lnTo>
                  <a:pt x="410" y="169"/>
                </a:lnTo>
                <a:lnTo>
                  <a:pt x="408" y="168"/>
                </a:lnTo>
                <a:lnTo>
                  <a:pt x="408" y="168"/>
                </a:lnTo>
                <a:lnTo>
                  <a:pt x="386" y="172"/>
                </a:lnTo>
                <a:lnTo>
                  <a:pt x="364" y="178"/>
                </a:lnTo>
                <a:lnTo>
                  <a:pt x="321" y="191"/>
                </a:lnTo>
                <a:lnTo>
                  <a:pt x="321" y="191"/>
                </a:lnTo>
                <a:lnTo>
                  <a:pt x="270" y="205"/>
                </a:lnTo>
                <a:lnTo>
                  <a:pt x="270" y="205"/>
                </a:lnTo>
                <a:lnTo>
                  <a:pt x="248" y="210"/>
                </a:lnTo>
                <a:lnTo>
                  <a:pt x="237" y="213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36" y="212"/>
                </a:lnTo>
                <a:lnTo>
                  <a:pt x="247" y="208"/>
                </a:lnTo>
                <a:lnTo>
                  <a:pt x="269" y="201"/>
                </a:lnTo>
                <a:lnTo>
                  <a:pt x="292" y="196"/>
                </a:lnTo>
                <a:lnTo>
                  <a:pt x="313" y="189"/>
                </a:lnTo>
                <a:lnTo>
                  <a:pt x="313" y="189"/>
                </a:lnTo>
                <a:lnTo>
                  <a:pt x="336" y="181"/>
                </a:lnTo>
                <a:lnTo>
                  <a:pt x="360" y="174"/>
                </a:lnTo>
                <a:lnTo>
                  <a:pt x="360" y="174"/>
                </a:lnTo>
                <a:lnTo>
                  <a:pt x="382" y="168"/>
                </a:lnTo>
                <a:lnTo>
                  <a:pt x="392" y="166"/>
                </a:lnTo>
                <a:lnTo>
                  <a:pt x="402" y="161"/>
                </a:lnTo>
                <a:lnTo>
                  <a:pt x="402" y="161"/>
                </a:lnTo>
                <a:lnTo>
                  <a:pt x="403" y="160"/>
                </a:lnTo>
                <a:lnTo>
                  <a:pt x="403" y="160"/>
                </a:lnTo>
                <a:lnTo>
                  <a:pt x="410" y="168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close/>
                <a:moveTo>
                  <a:pt x="226" y="219"/>
                </a:moveTo>
                <a:lnTo>
                  <a:pt x="226" y="219"/>
                </a:lnTo>
                <a:lnTo>
                  <a:pt x="271" y="207"/>
                </a:lnTo>
                <a:lnTo>
                  <a:pt x="316" y="195"/>
                </a:lnTo>
                <a:lnTo>
                  <a:pt x="316" y="195"/>
                </a:lnTo>
                <a:lnTo>
                  <a:pt x="363" y="180"/>
                </a:lnTo>
                <a:lnTo>
                  <a:pt x="363" y="180"/>
                </a:lnTo>
                <a:lnTo>
                  <a:pt x="385" y="175"/>
                </a:lnTo>
                <a:lnTo>
                  <a:pt x="395" y="173"/>
                </a:lnTo>
                <a:lnTo>
                  <a:pt x="403" y="170"/>
                </a:lnTo>
                <a:lnTo>
                  <a:pt x="403" y="170"/>
                </a:lnTo>
                <a:lnTo>
                  <a:pt x="382" y="179"/>
                </a:lnTo>
                <a:lnTo>
                  <a:pt x="358" y="187"/>
                </a:lnTo>
                <a:lnTo>
                  <a:pt x="313" y="201"/>
                </a:lnTo>
                <a:lnTo>
                  <a:pt x="313" y="201"/>
                </a:lnTo>
                <a:lnTo>
                  <a:pt x="271" y="214"/>
                </a:lnTo>
                <a:lnTo>
                  <a:pt x="230" y="227"/>
                </a:lnTo>
                <a:lnTo>
                  <a:pt x="230" y="227"/>
                </a:lnTo>
                <a:lnTo>
                  <a:pt x="227" y="227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19"/>
                </a:lnTo>
                <a:lnTo>
                  <a:pt x="226" y="219"/>
                </a:lnTo>
                <a:close/>
                <a:moveTo>
                  <a:pt x="232" y="201"/>
                </a:moveTo>
                <a:lnTo>
                  <a:pt x="232" y="201"/>
                </a:lnTo>
                <a:lnTo>
                  <a:pt x="253" y="197"/>
                </a:lnTo>
                <a:lnTo>
                  <a:pt x="274" y="193"/>
                </a:lnTo>
                <a:lnTo>
                  <a:pt x="317" y="181"/>
                </a:lnTo>
                <a:lnTo>
                  <a:pt x="317" y="181"/>
                </a:lnTo>
                <a:lnTo>
                  <a:pt x="340" y="175"/>
                </a:lnTo>
                <a:lnTo>
                  <a:pt x="364" y="170"/>
                </a:lnTo>
                <a:lnTo>
                  <a:pt x="364" y="170"/>
                </a:lnTo>
                <a:lnTo>
                  <a:pt x="381" y="167"/>
                </a:lnTo>
                <a:lnTo>
                  <a:pt x="381" y="167"/>
                </a:lnTo>
                <a:lnTo>
                  <a:pt x="362" y="171"/>
                </a:lnTo>
                <a:lnTo>
                  <a:pt x="344" y="176"/>
                </a:lnTo>
                <a:lnTo>
                  <a:pt x="344" y="176"/>
                </a:lnTo>
                <a:lnTo>
                  <a:pt x="320" y="184"/>
                </a:lnTo>
                <a:lnTo>
                  <a:pt x="296" y="193"/>
                </a:lnTo>
                <a:lnTo>
                  <a:pt x="296" y="193"/>
                </a:lnTo>
                <a:lnTo>
                  <a:pt x="278" y="198"/>
                </a:lnTo>
                <a:lnTo>
                  <a:pt x="261" y="202"/>
                </a:lnTo>
                <a:lnTo>
                  <a:pt x="244" y="208"/>
                </a:lnTo>
                <a:lnTo>
                  <a:pt x="235" y="211"/>
                </a:lnTo>
                <a:lnTo>
                  <a:pt x="227" y="215"/>
                </a:lnTo>
                <a:lnTo>
                  <a:pt x="227" y="215"/>
                </a:lnTo>
                <a:lnTo>
                  <a:pt x="229" y="208"/>
                </a:lnTo>
                <a:lnTo>
                  <a:pt x="232" y="201"/>
                </a:lnTo>
                <a:lnTo>
                  <a:pt x="232" y="201"/>
                </a:lnTo>
                <a:close/>
                <a:moveTo>
                  <a:pt x="317" y="204"/>
                </a:moveTo>
                <a:lnTo>
                  <a:pt x="317" y="204"/>
                </a:lnTo>
                <a:lnTo>
                  <a:pt x="364" y="190"/>
                </a:lnTo>
                <a:lnTo>
                  <a:pt x="364" y="190"/>
                </a:lnTo>
                <a:lnTo>
                  <a:pt x="377" y="187"/>
                </a:lnTo>
                <a:lnTo>
                  <a:pt x="389" y="184"/>
                </a:lnTo>
                <a:lnTo>
                  <a:pt x="401" y="181"/>
                </a:lnTo>
                <a:lnTo>
                  <a:pt x="411" y="177"/>
                </a:lnTo>
                <a:lnTo>
                  <a:pt x="411" y="177"/>
                </a:lnTo>
                <a:lnTo>
                  <a:pt x="388" y="187"/>
                </a:lnTo>
                <a:lnTo>
                  <a:pt x="362" y="196"/>
                </a:lnTo>
                <a:lnTo>
                  <a:pt x="313" y="211"/>
                </a:lnTo>
                <a:lnTo>
                  <a:pt x="313" y="211"/>
                </a:lnTo>
                <a:lnTo>
                  <a:pt x="291" y="219"/>
                </a:lnTo>
                <a:lnTo>
                  <a:pt x="269" y="226"/>
                </a:lnTo>
                <a:lnTo>
                  <a:pt x="269" y="226"/>
                </a:lnTo>
                <a:lnTo>
                  <a:pt x="249" y="232"/>
                </a:lnTo>
                <a:lnTo>
                  <a:pt x="239" y="235"/>
                </a:lnTo>
                <a:lnTo>
                  <a:pt x="229" y="239"/>
                </a:lnTo>
                <a:lnTo>
                  <a:pt x="229" y="239"/>
                </a:lnTo>
                <a:lnTo>
                  <a:pt x="228" y="237"/>
                </a:lnTo>
                <a:lnTo>
                  <a:pt x="228" y="237"/>
                </a:lnTo>
                <a:lnTo>
                  <a:pt x="226" y="231"/>
                </a:lnTo>
                <a:lnTo>
                  <a:pt x="226" y="231"/>
                </a:lnTo>
                <a:lnTo>
                  <a:pt x="249" y="225"/>
                </a:lnTo>
                <a:lnTo>
                  <a:pt x="272" y="218"/>
                </a:lnTo>
                <a:lnTo>
                  <a:pt x="317" y="204"/>
                </a:lnTo>
                <a:lnTo>
                  <a:pt x="317" y="204"/>
                </a:lnTo>
                <a:close/>
                <a:moveTo>
                  <a:pt x="263" y="233"/>
                </a:moveTo>
                <a:lnTo>
                  <a:pt x="263" y="233"/>
                </a:lnTo>
                <a:lnTo>
                  <a:pt x="287" y="225"/>
                </a:lnTo>
                <a:lnTo>
                  <a:pt x="311" y="217"/>
                </a:lnTo>
                <a:lnTo>
                  <a:pt x="311" y="217"/>
                </a:lnTo>
                <a:lnTo>
                  <a:pt x="352" y="205"/>
                </a:lnTo>
                <a:lnTo>
                  <a:pt x="393" y="193"/>
                </a:lnTo>
                <a:lnTo>
                  <a:pt x="393" y="193"/>
                </a:lnTo>
                <a:lnTo>
                  <a:pt x="388" y="195"/>
                </a:lnTo>
                <a:lnTo>
                  <a:pt x="388" y="195"/>
                </a:lnTo>
                <a:lnTo>
                  <a:pt x="335" y="216"/>
                </a:lnTo>
                <a:lnTo>
                  <a:pt x="335" y="216"/>
                </a:lnTo>
                <a:lnTo>
                  <a:pt x="311" y="225"/>
                </a:lnTo>
                <a:lnTo>
                  <a:pt x="286" y="233"/>
                </a:lnTo>
                <a:lnTo>
                  <a:pt x="261" y="242"/>
                </a:lnTo>
                <a:lnTo>
                  <a:pt x="237" y="252"/>
                </a:lnTo>
                <a:lnTo>
                  <a:pt x="237" y="252"/>
                </a:lnTo>
                <a:lnTo>
                  <a:pt x="233" y="248"/>
                </a:lnTo>
                <a:lnTo>
                  <a:pt x="230" y="241"/>
                </a:lnTo>
                <a:lnTo>
                  <a:pt x="230" y="241"/>
                </a:lnTo>
                <a:lnTo>
                  <a:pt x="238" y="240"/>
                </a:lnTo>
                <a:lnTo>
                  <a:pt x="247" y="238"/>
                </a:lnTo>
                <a:lnTo>
                  <a:pt x="263" y="233"/>
                </a:lnTo>
                <a:lnTo>
                  <a:pt x="263" y="233"/>
                </a:lnTo>
                <a:close/>
                <a:moveTo>
                  <a:pt x="302" y="233"/>
                </a:moveTo>
                <a:lnTo>
                  <a:pt x="302" y="233"/>
                </a:lnTo>
                <a:lnTo>
                  <a:pt x="341" y="222"/>
                </a:lnTo>
                <a:lnTo>
                  <a:pt x="380" y="210"/>
                </a:lnTo>
                <a:lnTo>
                  <a:pt x="380" y="210"/>
                </a:lnTo>
                <a:lnTo>
                  <a:pt x="397" y="205"/>
                </a:lnTo>
                <a:lnTo>
                  <a:pt x="415" y="201"/>
                </a:lnTo>
                <a:lnTo>
                  <a:pt x="415" y="201"/>
                </a:lnTo>
                <a:lnTo>
                  <a:pt x="425" y="198"/>
                </a:lnTo>
                <a:lnTo>
                  <a:pt x="425" y="198"/>
                </a:lnTo>
                <a:lnTo>
                  <a:pt x="392" y="211"/>
                </a:lnTo>
                <a:lnTo>
                  <a:pt x="359" y="223"/>
                </a:lnTo>
                <a:lnTo>
                  <a:pt x="359" y="223"/>
                </a:lnTo>
                <a:lnTo>
                  <a:pt x="323" y="234"/>
                </a:lnTo>
                <a:lnTo>
                  <a:pt x="288" y="248"/>
                </a:lnTo>
                <a:lnTo>
                  <a:pt x="288" y="248"/>
                </a:lnTo>
                <a:lnTo>
                  <a:pt x="272" y="253"/>
                </a:lnTo>
                <a:lnTo>
                  <a:pt x="272" y="253"/>
                </a:lnTo>
                <a:lnTo>
                  <a:pt x="265" y="256"/>
                </a:lnTo>
                <a:lnTo>
                  <a:pt x="265" y="256"/>
                </a:lnTo>
                <a:lnTo>
                  <a:pt x="262" y="257"/>
                </a:lnTo>
                <a:lnTo>
                  <a:pt x="262" y="257"/>
                </a:lnTo>
                <a:lnTo>
                  <a:pt x="258" y="257"/>
                </a:lnTo>
                <a:lnTo>
                  <a:pt x="257" y="259"/>
                </a:lnTo>
                <a:lnTo>
                  <a:pt x="257" y="259"/>
                </a:lnTo>
                <a:lnTo>
                  <a:pt x="252" y="260"/>
                </a:lnTo>
                <a:lnTo>
                  <a:pt x="252" y="260"/>
                </a:lnTo>
                <a:lnTo>
                  <a:pt x="246" y="258"/>
                </a:lnTo>
                <a:lnTo>
                  <a:pt x="240" y="254"/>
                </a:lnTo>
                <a:lnTo>
                  <a:pt x="240" y="254"/>
                </a:lnTo>
                <a:lnTo>
                  <a:pt x="256" y="250"/>
                </a:lnTo>
                <a:lnTo>
                  <a:pt x="271" y="245"/>
                </a:lnTo>
                <a:lnTo>
                  <a:pt x="287" y="238"/>
                </a:lnTo>
                <a:lnTo>
                  <a:pt x="302" y="233"/>
                </a:lnTo>
                <a:lnTo>
                  <a:pt x="302" y="233"/>
                </a:lnTo>
                <a:close/>
                <a:moveTo>
                  <a:pt x="277" y="254"/>
                </a:moveTo>
                <a:lnTo>
                  <a:pt x="277" y="254"/>
                </a:lnTo>
                <a:lnTo>
                  <a:pt x="299" y="247"/>
                </a:lnTo>
                <a:lnTo>
                  <a:pt x="299" y="247"/>
                </a:lnTo>
                <a:lnTo>
                  <a:pt x="339" y="234"/>
                </a:lnTo>
                <a:lnTo>
                  <a:pt x="379" y="222"/>
                </a:lnTo>
                <a:lnTo>
                  <a:pt x="379" y="222"/>
                </a:lnTo>
                <a:lnTo>
                  <a:pt x="403" y="213"/>
                </a:lnTo>
                <a:lnTo>
                  <a:pt x="427" y="206"/>
                </a:lnTo>
                <a:lnTo>
                  <a:pt x="427" y="206"/>
                </a:lnTo>
                <a:lnTo>
                  <a:pt x="419" y="209"/>
                </a:lnTo>
                <a:lnTo>
                  <a:pt x="419" y="209"/>
                </a:lnTo>
                <a:lnTo>
                  <a:pt x="392" y="220"/>
                </a:lnTo>
                <a:lnTo>
                  <a:pt x="364" y="230"/>
                </a:lnTo>
                <a:lnTo>
                  <a:pt x="364" y="230"/>
                </a:lnTo>
                <a:lnTo>
                  <a:pt x="337" y="239"/>
                </a:lnTo>
                <a:lnTo>
                  <a:pt x="309" y="250"/>
                </a:lnTo>
                <a:lnTo>
                  <a:pt x="309" y="250"/>
                </a:lnTo>
                <a:lnTo>
                  <a:pt x="289" y="257"/>
                </a:lnTo>
                <a:lnTo>
                  <a:pt x="278" y="261"/>
                </a:lnTo>
                <a:lnTo>
                  <a:pt x="268" y="265"/>
                </a:lnTo>
                <a:lnTo>
                  <a:pt x="268" y="265"/>
                </a:lnTo>
                <a:lnTo>
                  <a:pt x="256" y="262"/>
                </a:lnTo>
                <a:lnTo>
                  <a:pt x="256" y="262"/>
                </a:lnTo>
                <a:lnTo>
                  <a:pt x="277" y="254"/>
                </a:lnTo>
                <a:lnTo>
                  <a:pt x="277" y="254"/>
                </a:lnTo>
                <a:close/>
                <a:moveTo>
                  <a:pt x="312" y="256"/>
                </a:moveTo>
                <a:lnTo>
                  <a:pt x="312" y="256"/>
                </a:lnTo>
                <a:lnTo>
                  <a:pt x="342" y="247"/>
                </a:lnTo>
                <a:lnTo>
                  <a:pt x="342" y="247"/>
                </a:lnTo>
                <a:lnTo>
                  <a:pt x="317" y="256"/>
                </a:lnTo>
                <a:lnTo>
                  <a:pt x="317" y="256"/>
                </a:lnTo>
                <a:lnTo>
                  <a:pt x="302" y="261"/>
                </a:lnTo>
                <a:lnTo>
                  <a:pt x="294" y="264"/>
                </a:lnTo>
                <a:lnTo>
                  <a:pt x="288" y="269"/>
                </a:lnTo>
                <a:lnTo>
                  <a:pt x="288" y="269"/>
                </a:lnTo>
                <a:lnTo>
                  <a:pt x="278" y="267"/>
                </a:lnTo>
                <a:lnTo>
                  <a:pt x="278" y="267"/>
                </a:lnTo>
                <a:lnTo>
                  <a:pt x="287" y="264"/>
                </a:lnTo>
                <a:lnTo>
                  <a:pt x="296" y="262"/>
                </a:lnTo>
                <a:lnTo>
                  <a:pt x="312" y="256"/>
                </a:lnTo>
                <a:lnTo>
                  <a:pt x="312" y="256"/>
                </a:lnTo>
                <a:close/>
                <a:moveTo>
                  <a:pt x="364" y="250"/>
                </a:moveTo>
                <a:lnTo>
                  <a:pt x="364" y="250"/>
                </a:lnTo>
                <a:lnTo>
                  <a:pt x="323" y="263"/>
                </a:lnTo>
                <a:lnTo>
                  <a:pt x="323" y="263"/>
                </a:lnTo>
                <a:lnTo>
                  <a:pt x="311" y="266"/>
                </a:lnTo>
                <a:lnTo>
                  <a:pt x="304" y="269"/>
                </a:lnTo>
                <a:lnTo>
                  <a:pt x="299" y="272"/>
                </a:lnTo>
                <a:lnTo>
                  <a:pt x="299" y="272"/>
                </a:lnTo>
                <a:lnTo>
                  <a:pt x="293" y="270"/>
                </a:lnTo>
                <a:lnTo>
                  <a:pt x="293" y="270"/>
                </a:lnTo>
                <a:lnTo>
                  <a:pt x="364" y="250"/>
                </a:lnTo>
                <a:lnTo>
                  <a:pt x="364" y="250"/>
                </a:lnTo>
                <a:close/>
                <a:moveTo>
                  <a:pt x="464" y="225"/>
                </a:moveTo>
                <a:lnTo>
                  <a:pt x="464" y="225"/>
                </a:lnTo>
                <a:lnTo>
                  <a:pt x="433" y="236"/>
                </a:lnTo>
                <a:lnTo>
                  <a:pt x="402" y="247"/>
                </a:lnTo>
                <a:lnTo>
                  <a:pt x="370" y="256"/>
                </a:lnTo>
                <a:lnTo>
                  <a:pt x="338" y="264"/>
                </a:lnTo>
                <a:lnTo>
                  <a:pt x="338" y="264"/>
                </a:lnTo>
                <a:lnTo>
                  <a:pt x="324" y="268"/>
                </a:lnTo>
                <a:lnTo>
                  <a:pt x="310" y="272"/>
                </a:lnTo>
                <a:lnTo>
                  <a:pt x="310" y="272"/>
                </a:lnTo>
                <a:lnTo>
                  <a:pt x="303" y="274"/>
                </a:lnTo>
                <a:lnTo>
                  <a:pt x="303" y="274"/>
                </a:lnTo>
                <a:lnTo>
                  <a:pt x="302" y="273"/>
                </a:lnTo>
                <a:lnTo>
                  <a:pt x="302" y="273"/>
                </a:lnTo>
                <a:lnTo>
                  <a:pt x="309" y="270"/>
                </a:lnTo>
                <a:lnTo>
                  <a:pt x="318" y="266"/>
                </a:lnTo>
                <a:lnTo>
                  <a:pt x="318" y="266"/>
                </a:lnTo>
                <a:lnTo>
                  <a:pt x="347" y="258"/>
                </a:lnTo>
                <a:lnTo>
                  <a:pt x="377" y="248"/>
                </a:lnTo>
                <a:lnTo>
                  <a:pt x="377" y="248"/>
                </a:lnTo>
                <a:lnTo>
                  <a:pt x="406" y="238"/>
                </a:lnTo>
                <a:lnTo>
                  <a:pt x="436" y="230"/>
                </a:lnTo>
                <a:lnTo>
                  <a:pt x="436" y="230"/>
                </a:lnTo>
                <a:lnTo>
                  <a:pt x="450" y="226"/>
                </a:lnTo>
                <a:lnTo>
                  <a:pt x="463" y="222"/>
                </a:lnTo>
                <a:lnTo>
                  <a:pt x="488" y="211"/>
                </a:lnTo>
                <a:lnTo>
                  <a:pt x="488" y="211"/>
                </a:lnTo>
                <a:lnTo>
                  <a:pt x="490" y="212"/>
                </a:lnTo>
                <a:lnTo>
                  <a:pt x="490" y="212"/>
                </a:lnTo>
                <a:lnTo>
                  <a:pt x="493" y="213"/>
                </a:lnTo>
                <a:lnTo>
                  <a:pt x="495" y="212"/>
                </a:lnTo>
                <a:lnTo>
                  <a:pt x="495" y="212"/>
                </a:lnTo>
                <a:lnTo>
                  <a:pt x="499" y="211"/>
                </a:lnTo>
                <a:lnTo>
                  <a:pt x="503" y="209"/>
                </a:lnTo>
                <a:lnTo>
                  <a:pt x="503" y="209"/>
                </a:lnTo>
                <a:lnTo>
                  <a:pt x="513" y="207"/>
                </a:lnTo>
                <a:lnTo>
                  <a:pt x="523" y="203"/>
                </a:lnTo>
                <a:lnTo>
                  <a:pt x="544" y="195"/>
                </a:lnTo>
                <a:lnTo>
                  <a:pt x="564" y="187"/>
                </a:lnTo>
                <a:lnTo>
                  <a:pt x="583" y="179"/>
                </a:lnTo>
                <a:lnTo>
                  <a:pt x="583" y="179"/>
                </a:lnTo>
                <a:lnTo>
                  <a:pt x="587" y="186"/>
                </a:lnTo>
                <a:lnTo>
                  <a:pt x="587" y="186"/>
                </a:lnTo>
                <a:lnTo>
                  <a:pt x="572" y="192"/>
                </a:lnTo>
                <a:lnTo>
                  <a:pt x="557" y="198"/>
                </a:lnTo>
                <a:lnTo>
                  <a:pt x="526" y="207"/>
                </a:lnTo>
                <a:lnTo>
                  <a:pt x="495" y="216"/>
                </a:lnTo>
                <a:lnTo>
                  <a:pt x="464" y="225"/>
                </a:lnTo>
                <a:lnTo>
                  <a:pt x="464" y="225"/>
                </a:lnTo>
                <a:close/>
                <a:moveTo>
                  <a:pt x="537" y="195"/>
                </a:moveTo>
                <a:lnTo>
                  <a:pt x="537" y="195"/>
                </a:lnTo>
                <a:lnTo>
                  <a:pt x="513" y="204"/>
                </a:lnTo>
                <a:lnTo>
                  <a:pt x="513" y="204"/>
                </a:lnTo>
                <a:lnTo>
                  <a:pt x="508" y="205"/>
                </a:lnTo>
                <a:lnTo>
                  <a:pt x="508" y="205"/>
                </a:lnTo>
                <a:lnTo>
                  <a:pt x="509" y="201"/>
                </a:lnTo>
                <a:lnTo>
                  <a:pt x="509" y="201"/>
                </a:lnTo>
                <a:lnTo>
                  <a:pt x="543" y="188"/>
                </a:lnTo>
                <a:lnTo>
                  <a:pt x="551" y="185"/>
                </a:lnTo>
                <a:lnTo>
                  <a:pt x="559" y="181"/>
                </a:lnTo>
                <a:lnTo>
                  <a:pt x="566" y="176"/>
                </a:lnTo>
                <a:lnTo>
                  <a:pt x="573" y="171"/>
                </a:lnTo>
                <a:lnTo>
                  <a:pt x="573" y="171"/>
                </a:lnTo>
                <a:lnTo>
                  <a:pt x="573" y="169"/>
                </a:lnTo>
                <a:lnTo>
                  <a:pt x="572" y="169"/>
                </a:lnTo>
                <a:lnTo>
                  <a:pt x="572" y="169"/>
                </a:lnTo>
                <a:lnTo>
                  <a:pt x="557" y="173"/>
                </a:lnTo>
                <a:lnTo>
                  <a:pt x="542" y="178"/>
                </a:lnTo>
                <a:lnTo>
                  <a:pt x="526" y="185"/>
                </a:lnTo>
                <a:lnTo>
                  <a:pt x="512" y="191"/>
                </a:lnTo>
                <a:lnTo>
                  <a:pt x="512" y="191"/>
                </a:lnTo>
                <a:lnTo>
                  <a:pt x="528" y="184"/>
                </a:lnTo>
                <a:lnTo>
                  <a:pt x="542" y="177"/>
                </a:lnTo>
                <a:lnTo>
                  <a:pt x="557" y="170"/>
                </a:lnTo>
                <a:lnTo>
                  <a:pt x="564" y="167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82" y="177"/>
                </a:lnTo>
                <a:lnTo>
                  <a:pt x="582" y="177"/>
                </a:lnTo>
                <a:lnTo>
                  <a:pt x="559" y="186"/>
                </a:lnTo>
                <a:lnTo>
                  <a:pt x="537" y="195"/>
                </a:lnTo>
                <a:lnTo>
                  <a:pt x="537" y="195"/>
                </a:lnTo>
                <a:close/>
                <a:moveTo>
                  <a:pt x="529" y="173"/>
                </a:moveTo>
                <a:lnTo>
                  <a:pt x="529" y="173"/>
                </a:lnTo>
                <a:lnTo>
                  <a:pt x="519" y="177"/>
                </a:lnTo>
                <a:lnTo>
                  <a:pt x="519" y="177"/>
                </a:lnTo>
                <a:lnTo>
                  <a:pt x="522" y="172"/>
                </a:lnTo>
                <a:lnTo>
                  <a:pt x="522" y="172"/>
                </a:lnTo>
                <a:lnTo>
                  <a:pt x="522" y="171"/>
                </a:lnTo>
                <a:lnTo>
                  <a:pt x="522" y="171"/>
                </a:lnTo>
                <a:lnTo>
                  <a:pt x="534" y="168"/>
                </a:lnTo>
                <a:lnTo>
                  <a:pt x="544" y="164"/>
                </a:lnTo>
                <a:lnTo>
                  <a:pt x="555" y="158"/>
                </a:lnTo>
                <a:lnTo>
                  <a:pt x="565" y="154"/>
                </a:lnTo>
                <a:lnTo>
                  <a:pt x="565" y="154"/>
                </a:lnTo>
                <a:lnTo>
                  <a:pt x="566" y="154"/>
                </a:lnTo>
                <a:lnTo>
                  <a:pt x="566" y="153"/>
                </a:lnTo>
                <a:lnTo>
                  <a:pt x="566" y="153"/>
                </a:lnTo>
                <a:lnTo>
                  <a:pt x="570" y="159"/>
                </a:lnTo>
                <a:lnTo>
                  <a:pt x="570" y="159"/>
                </a:lnTo>
                <a:lnTo>
                  <a:pt x="549" y="166"/>
                </a:lnTo>
                <a:lnTo>
                  <a:pt x="529" y="173"/>
                </a:lnTo>
                <a:lnTo>
                  <a:pt x="529" y="173"/>
                </a:lnTo>
                <a:close/>
                <a:moveTo>
                  <a:pt x="564" y="152"/>
                </a:moveTo>
                <a:lnTo>
                  <a:pt x="564" y="152"/>
                </a:lnTo>
                <a:lnTo>
                  <a:pt x="554" y="156"/>
                </a:lnTo>
                <a:lnTo>
                  <a:pt x="544" y="161"/>
                </a:lnTo>
                <a:lnTo>
                  <a:pt x="534" y="166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62" y="149"/>
                </a:lnTo>
                <a:lnTo>
                  <a:pt x="562" y="149"/>
                </a:lnTo>
                <a:lnTo>
                  <a:pt x="565" y="152"/>
                </a:lnTo>
                <a:lnTo>
                  <a:pt x="565" y="152"/>
                </a:lnTo>
                <a:lnTo>
                  <a:pt x="564" y="152"/>
                </a:lnTo>
                <a:lnTo>
                  <a:pt x="564" y="152"/>
                </a:lnTo>
                <a:close/>
                <a:moveTo>
                  <a:pt x="522" y="160"/>
                </a:moveTo>
                <a:lnTo>
                  <a:pt x="522" y="160"/>
                </a:lnTo>
                <a:lnTo>
                  <a:pt x="519" y="156"/>
                </a:lnTo>
                <a:lnTo>
                  <a:pt x="519" y="156"/>
                </a:lnTo>
                <a:lnTo>
                  <a:pt x="529" y="152"/>
                </a:lnTo>
                <a:lnTo>
                  <a:pt x="538" y="149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61" y="147"/>
                </a:lnTo>
                <a:lnTo>
                  <a:pt x="561" y="147"/>
                </a:lnTo>
                <a:lnTo>
                  <a:pt x="542" y="154"/>
                </a:lnTo>
                <a:lnTo>
                  <a:pt x="522" y="160"/>
                </a:lnTo>
                <a:lnTo>
                  <a:pt x="522" y="160"/>
                </a:lnTo>
                <a:close/>
                <a:moveTo>
                  <a:pt x="518" y="154"/>
                </a:moveTo>
                <a:lnTo>
                  <a:pt x="518" y="154"/>
                </a:lnTo>
                <a:lnTo>
                  <a:pt x="525" y="151"/>
                </a:lnTo>
                <a:lnTo>
                  <a:pt x="533" y="145"/>
                </a:lnTo>
                <a:lnTo>
                  <a:pt x="546" y="134"/>
                </a:lnTo>
                <a:lnTo>
                  <a:pt x="546" y="134"/>
                </a:lnTo>
                <a:lnTo>
                  <a:pt x="546" y="132"/>
                </a:lnTo>
                <a:lnTo>
                  <a:pt x="545" y="132"/>
                </a:lnTo>
                <a:lnTo>
                  <a:pt x="545" y="132"/>
                </a:lnTo>
                <a:lnTo>
                  <a:pt x="531" y="138"/>
                </a:lnTo>
                <a:lnTo>
                  <a:pt x="531" y="138"/>
                </a:lnTo>
                <a:lnTo>
                  <a:pt x="516" y="144"/>
                </a:lnTo>
                <a:lnTo>
                  <a:pt x="516" y="144"/>
                </a:lnTo>
                <a:lnTo>
                  <a:pt x="511" y="146"/>
                </a:lnTo>
                <a:lnTo>
                  <a:pt x="513" y="144"/>
                </a:lnTo>
                <a:lnTo>
                  <a:pt x="513" y="144"/>
                </a:lnTo>
                <a:lnTo>
                  <a:pt x="528" y="135"/>
                </a:lnTo>
                <a:lnTo>
                  <a:pt x="535" y="130"/>
                </a:lnTo>
                <a:lnTo>
                  <a:pt x="540" y="124"/>
                </a:lnTo>
                <a:lnTo>
                  <a:pt x="540" y="124"/>
                </a:lnTo>
                <a:lnTo>
                  <a:pt x="554" y="139"/>
                </a:lnTo>
                <a:lnTo>
                  <a:pt x="554" y="139"/>
                </a:lnTo>
                <a:lnTo>
                  <a:pt x="537" y="147"/>
                </a:lnTo>
                <a:lnTo>
                  <a:pt x="518" y="154"/>
                </a:lnTo>
                <a:lnTo>
                  <a:pt x="518" y="154"/>
                </a:lnTo>
                <a:close/>
                <a:moveTo>
                  <a:pt x="516" y="133"/>
                </a:moveTo>
                <a:lnTo>
                  <a:pt x="516" y="133"/>
                </a:lnTo>
                <a:lnTo>
                  <a:pt x="503" y="139"/>
                </a:lnTo>
                <a:lnTo>
                  <a:pt x="503" y="139"/>
                </a:lnTo>
                <a:lnTo>
                  <a:pt x="518" y="128"/>
                </a:lnTo>
                <a:lnTo>
                  <a:pt x="524" y="122"/>
                </a:lnTo>
                <a:lnTo>
                  <a:pt x="531" y="115"/>
                </a:lnTo>
                <a:lnTo>
                  <a:pt x="531" y="115"/>
                </a:lnTo>
                <a:lnTo>
                  <a:pt x="538" y="123"/>
                </a:lnTo>
                <a:lnTo>
                  <a:pt x="538" y="123"/>
                </a:lnTo>
                <a:lnTo>
                  <a:pt x="516" y="133"/>
                </a:lnTo>
                <a:lnTo>
                  <a:pt x="516" y="133"/>
                </a:lnTo>
                <a:close/>
                <a:moveTo>
                  <a:pt x="499" y="125"/>
                </a:moveTo>
                <a:lnTo>
                  <a:pt x="499" y="125"/>
                </a:lnTo>
                <a:lnTo>
                  <a:pt x="518" y="110"/>
                </a:lnTo>
                <a:lnTo>
                  <a:pt x="518" y="110"/>
                </a:lnTo>
                <a:lnTo>
                  <a:pt x="518" y="108"/>
                </a:lnTo>
                <a:lnTo>
                  <a:pt x="517" y="108"/>
                </a:lnTo>
                <a:lnTo>
                  <a:pt x="517" y="108"/>
                </a:lnTo>
                <a:lnTo>
                  <a:pt x="487" y="121"/>
                </a:lnTo>
                <a:lnTo>
                  <a:pt x="487" y="121"/>
                </a:lnTo>
                <a:lnTo>
                  <a:pt x="500" y="112"/>
                </a:lnTo>
                <a:lnTo>
                  <a:pt x="512" y="102"/>
                </a:lnTo>
                <a:lnTo>
                  <a:pt x="512" y="102"/>
                </a:lnTo>
                <a:lnTo>
                  <a:pt x="512" y="101"/>
                </a:lnTo>
                <a:lnTo>
                  <a:pt x="512" y="101"/>
                </a:lnTo>
                <a:lnTo>
                  <a:pt x="518" y="105"/>
                </a:lnTo>
                <a:lnTo>
                  <a:pt x="518" y="105"/>
                </a:lnTo>
                <a:lnTo>
                  <a:pt x="529" y="114"/>
                </a:lnTo>
                <a:lnTo>
                  <a:pt x="529" y="114"/>
                </a:lnTo>
                <a:lnTo>
                  <a:pt x="514" y="119"/>
                </a:lnTo>
                <a:lnTo>
                  <a:pt x="499" y="125"/>
                </a:lnTo>
                <a:lnTo>
                  <a:pt x="499" y="125"/>
                </a:lnTo>
                <a:close/>
                <a:moveTo>
                  <a:pt x="511" y="100"/>
                </a:moveTo>
                <a:lnTo>
                  <a:pt x="511" y="100"/>
                </a:lnTo>
                <a:lnTo>
                  <a:pt x="494" y="108"/>
                </a:lnTo>
                <a:lnTo>
                  <a:pt x="478" y="116"/>
                </a:lnTo>
                <a:lnTo>
                  <a:pt x="478" y="116"/>
                </a:lnTo>
                <a:lnTo>
                  <a:pt x="464" y="124"/>
                </a:lnTo>
                <a:lnTo>
                  <a:pt x="464" y="124"/>
                </a:lnTo>
                <a:lnTo>
                  <a:pt x="457" y="129"/>
                </a:lnTo>
                <a:lnTo>
                  <a:pt x="455" y="129"/>
                </a:lnTo>
                <a:lnTo>
                  <a:pt x="458" y="126"/>
                </a:lnTo>
                <a:lnTo>
                  <a:pt x="458" y="126"/>
                </a:lnTo>
                <a:lnTo>
                  <a:pt x="469" y="119"/>
                </a:lnTo>
                <a:lnTo>
                  <a:pt x="481" y="111"/>
                </a:lnTo>
                <a:lnTo>
                  <a:pt x="493" y="103"/>
                </a:lnTo>
                <a:lnTo>
                  <a:pt x="497" y="99"/>
                </a:lnTo>
                <a:lnTo>
                  <a:pt x="502" y="94"/>
                </a:lnTo>
                <a:lnTo>
                  <a:pt x="502" y="94"/>
                </a:lnTo>
                <a:lnTo>
                  <a:pt x="502" y="93"/>
                </a:lnTo>
                <a:lnTo>
                  <a:pt x="502" y="93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close/>
                <a:moveTo>
                  <a:pt x="500" y="92"/>
                </a:moveTo>
                <a:lnTo>
                  <a:pt x="500" y="92"/>
                </a:lnTo>
                <a:lnTo>
                  <a:pt x="487" y="98"/>
                </a:lnTo>
                <a:lnTo>
                  <a:pt x="474" y="104"/>
                </a:lnTo>
                <a:lnTo>
                  <a:pt x="474" y="104"/>
                </a:lnTo>
                <a:lnTo>
                  <a:pt x="484" y="97"/>
                </a:lnTo>
                <a:lnTo>
                  <a:pt x="494" y="89"/>
                </a:lnTo>
                <a:lnTo>
                  <a:pt x="494" y="89"/>
                </a:lnTo>
                <a:lnTo>
                  <a:pt x="495" y="88"/>
                </a:lnTo>
                <a:lnTo>
                  <a:pt x="495" y="88"/>
                </a:lnTo>
                <a:lnTo>
                  <a:pt x="501" y="92"/>
                </a:lnTo>
                <a:lnTo>
                  <a:pt x="501" y="92"/>
                </a:lnTo>
                <a:lnTo>
                  <a:pt x="500" y="92"/>
                </a:lnTo>
                <a:lnTo>
                  <a:pt x="500" y="92"/>
                </a:lnTo>
                <a:close/>
                <a:moveTo>
                  <a:pt x="493" y="88"/>
                </a:moveTo>
                <a:lnTo>
                  <a:pt x="493" y="88"/>
                </a:lnTo>
                <a:lnTo>
                  <a:pt x="470" y="100"/>
                </a:lnTo>
                <a:lnTo>
                  <a:pt x="447" y="112"/>
                </a:lnTo>
                <a:lnTo>
                  <a:pt x="447" y="112"/>
                </a:lnTo>
                <a:lnTo>
                  <a:pt x="456" y="107"/>
                </a:lnTo>
                <a:lnTo>
                  <a:pt x="466" y="100"/>
                </a:lnTo>
                <a:lnTo>
                  <a:pt x="476" y="92"/>
                </a:lnTo>
                <a:lnTo>
                  <a:pt x="486" y="85"/>
                </a:lnTo>
                <a:lnTo>
                  <a:pt x="486" y="85"/>
                </a:lnTo>
                <a:lnTo>
                  <a:pt x="486" y="84"/>
                </a:lnTo>
                <a:lnTo>
                  <a:pt x="486" y="83"/>
                </a:lnTo>
                <a:lnTo>
                  <a:pt x="486" y="83"/>
                </a:lnTo>
                <a:lnTo>
                  <a:pt x="485" y="83"/>
                </a:lnTo>
                <a:lnTo>
                  <a:pt x="485" y="83"/>
                </a:lnTo>
                <a:lnTo>
                  <a:pt x="479" y="86"/>
                </a:lnTo>
                <a:lnTo>
                  <a:pt x="479" y="86"/>
                </a:lnTo>
                <a:lnTo>
                  <a:pt x="477" y="87"/>
                </a:lnTo>
                <a:lnTo>
                  <a:pt x="477" y="87"/>
                </a:lnTo>
                <a:lnTo>
                  <a:pt x="465" y="95"/>
                </a:lnTo>
                <a:lnTo>
                  <a:pt x="465" y="95"/>
                </a:lnTo>
                <a:lnTo>
                  <a:pt x="452" y="102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5" y="107"/>
                </a:lnTo>
                <a:lnTo>
                  <a:pt x="435" y="107"/>
                </a:lnTo>
                <a:lnTo>
                  <a:pt x="441" y="104"/>
                </a:lnTo>
                <a:lnTo>
                  <a:pt x="447" y="102"/>
                </a:lnTo>
                <a:lnTo>
                  <a:pt x="458" y="95"/>
                </a:lnTo>
                <a:lnTo>
                  <a:pt x="469" y="88"/>
                </a:lnTo>
                <a:lnTo>
                  <a:pt x="481" y="81"/>
                </a:lnTo>
                <a:lnTo>
                  <a:pt x="481" y="81"/>
                </a:lnTo>
                <a:lnTo>
                  <a:pt x="481" y="80"/>
                </a:lnTo>
                <a:lnTo>
                  <a:pt x="481" y="79"/>
                </a:lnTo>
                <a:lnTo>
                  <a:pt x="481" y="79"/>
                </a:lnTo>
                <a:lnTo>
                  <a:pt x="480" y="79"/>
                </a:lnTo>
                <a:lnTo>
                  <a:pt x="480" y="79"/>
                </a:lnTo>
                <a:lnTo>
                  <a:pt x="471" y="84"/>
                </a:lnTo>
                <a:lnTo>
                  <a:pt x="463" y="89"/>
                </a:lnTo>
                <a:lnTo>
                  <a:pt x="447" y="100"/>
                </a:lnTo>
                <a:lnTo>
                  <a:pt x="447" y="100"/>
                </a:lnTo>
                <a:lnTo>
                  <a:pt x="436" y="104"/>
                </a:lnTo>
                <a:lnTo>
                  <a:pt x="436" y="104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6" y="103"/>
                </a:lnTo>
                <a:lnTo>
                  <a:pt x="436" y="103"/>
                </a:lnTo>
                <a:lnTo>
                  <a:pt x="441" y="99"/>
                </a:lnTo>
                <a:lnTo>
                  <a:pt x="447" y="94"/>
                </a:lnTo>
                <a:lnTo>
                  <a:pt x="447" y="94"/>
                </a:lnTo>
                <a:lnTo>
                  <a:pt x="451" y="94"/>
                </a:lnTo>
                <a:lnTo>
                  <a:pt x="451" y="94"/>
                </a:lnTo>
                <a:lnTo>
                  <a:pt x="455" y="93"/>
                </a:lnTo>
                <a:lnTo>
                  <a:pt x="459" y="90"/>
                </a:lnTo>
                <a:lnTo>
                  <a:pt x="460" y="87"/>
                </a:lnTo>
                <a:lnTo>
                  <a:pt x="460" y="83"/>
                </a:lnTo>
                <a:lnTo>
                  <a:pt x="460" y="83"/>
                </a:lnTo>
                <a:lnTo>
                  <a:pt x="472" y="77"/>
                </a:lnTo>
                <a:lnTo>
                  <a:pt x="472" y="77"/>
                </a:lnTo>
                <a:lnTo>
                  <a:pt x="473" y="76"/>
                </a:lnTo>
                <a:lnTo>
                  <a:pt x="473" y="76"/>
                </a:lnTo>
                <a:lnTo>
                  <a:pt x="472" y="75"/>
                </a:lnTo>
                <a:lnTo>
                  <a:pt x="471" y="75"/>
                </a:lnTo>
                <a:lnTo>
                  <a:pt x="471" y="75"/>
                </a:lnTo>
                <a:lnTo>
                  <a:pt x="460" y="78"/>
                </a:lnTo>
                <a:lnTo>
                  <a:pt x="460" y="78"/>
                </a:lnTo>
                <a:lnTo>
                  <a:pt x="468" y="73"/>
                </a:lnTo>
                <a:lnTo>
                  <a:pt x="468" y="73"/>
                </a:lnTo>
                <a:lnTo>
                  <a:pt x="468" y="72"/>
                </a:lnTo>
                <a:lnTo>
                  <a:pt x="467" y="71"/>
                </a:lnTo>
                <a:lnTo>
                  <a:pt x="467" y="71"/>
                </a:lnTo>
                <a:lnTo>
                  <a:pt x="460" y="71"/>
                </a:lnTo>
                <a:lnTo>
                  <a:pt x="454" y="72"/>
                </a:lnTo>
                <a:lnTo>
                  <a:pt x="454" y="72"/>
                </a:lnTo>
                <a:lnTo>
                  <a:pt x="453" y="72"/>
                </a:lnTo>
                <a:lnTo>
                  <a:pt x="453" y="72"/>
                </a:lnTo>
                <a:lnTo>
                  <a:pt x="456" y="69"/>
                </a:lnTo>
                <a:lnTo>
                  <a:pt x="456" y="69"/>
                </a:lnTo>
                <a:lnTo>
                  <a:pt x="456" y="68"/>
                </a:lnTo>
                <a:lnTo>
                  <a:pt x="455" y="67"/>
                </a:lnTo>
                <a:lnTo>
                  <a:pt x="455" y="67"/>
                </a:lnTo>
                <a:lnTo>
                  <a:pt x="450" y="68"/>
                </a:lnTo>
                <a:lnTo>
                  <a:pt x="445" y="70"/>
                </a:lnTo>
                <a:lnTo>
                  <a:pt x="445" y="70"/>
                </a:lnTo>
                <a:lnTo>
                  <a:pt x="454" y="66"/>
                </a:lnTo>
                <a:lnTo>
                  <a:pt x="454" y="66"/>
                </a:lnTo>
                <a:lnTo>
                  <a:pt x="454" y="65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74" y="75"/>
                </a:lnTo>
                <a:lnTo>
                  <a:pt x="494" y="87"/>
                </a:lnTo>
                <a:lnTo>
                  <a:pt x="494" y="87"/>
                </a:lnTo>
                <a:lnTo>
                  <a:pt x="493" y="88"/>
                </a:lnTo>
                <a:lnTo>
                  <a:pt x="493" y="88"/>
                </a:lnTo>
                <a:close/>
                <a:moveTo>
                  <a:pt x="393" y="105"/>
                </a:moveTo>
                <a:lnTo>
                  <a:pt x="393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400" y="100"/>
                </a:lnTo>
                <a:lnTo>
                  <a:pt x="403" y="97"/>
                </a:lnTo>
                <a:lnTo>
                  <a:pt x="407" y="94"/>
                </a:lnTo>
                <a:lnTo>
                  <a:pt x="407" y="94"/>
                </a:lnTo>
                <a:lnTo>
                  <a:pt x="408" y="93"/>
                </a:lnTo>
                <a:lnTo>
                  <a:pt x="408" y="93"/>
                </a:lnTo>
                <a:lnTo>
                  <a:pt x="412" y="91"/>
                </a:lnTo>
                <a:lnTo>
                  <a:pt x="417" y="89"/>
                </a:lnTo>
                <a:lnTo>
                  <a:pt x="419" y="89"/>
                </a:lnTo>
                <a:lnTo>
                  <a:pt x="419" y="89"/>
                </a:lnTo>
                <a:lnTo>
                  <a:pt x="414" y="94"/>
                </a:lnTo>
                <a:lnTo>
                  <a:pt x="414" y="94"/>
                </a:lnTo>
                <a:lnTo>
                  <a:pt x="405" y="99"/>
                </a:lnTo>
                <a:lnTo>
                  <a:pt x="405" y="99"/>
                </a:lnTo>
                <a:lnTo>
                  <a:pt x="399" y="102"/>
                </a:lnTo>
                <a:lnTo>
                  <a:pt x="393" y="105"/>
                </a:lnTo>
                <a:lnTo>
                  <a:pt x="393" y="105"/>
                </a:lnTo>
                <a:close/>
                <a:moveTo>
                  <a:pt x="405" y="92"/>
                </a:moveTo>
                <a:lnTo>
                  <a:pt x="405" y="92"/>
                </a:lnTo>
                <a:lnTo>
                  <a:pt x="404" y="92"/>
                </a:lnTo>
                <a:lnTo>
                  <a:pt x="404" y="92"/>
                </a:lnTo>
                <a:lnTo>
                  <a:pt x="405" y="92"/>
                </a:lnTo>
                <a:lnTo>
                  <a:pt x="405" y="92"/>
                </a:lnTo>
                <a:close/>
                <a:moveTo>
                  <a:pt x="412" y="88"/>
                </a:moveTo>
                <a:lnTo>
                  <a:pt x="412" y="88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09" y="88"/>
                </a:lnTo>
                <a:lnTo>
                  <a:pt x="408" y="88"/>
                </a:lnTo>
                <a:lnTo>
                  <a:pt x="408" y="88"/>
                </a:lnTo>
                <a:lnTo>
                  <a:pt x="402" y="91"/>
                </a:lnTo>
                <a:lnTo>
                  <a:pt x="402" y="91"/>
                </a:lnTo>
                <a:lnTo>
                  <a:pt x="401" y="90"/>
                </a:lnTo>
                <a:lnTo>
                  <a:pt x="401" y="90"/>
                </a:lnTo>
                <a:lnTo>
                  <a:pt x="405" y="86"/>
                </a:lnTo>
                <a:lnTo>
                  <a:pt x="409" y="80"/>
                </a:lnTo>
                <a:lnTo>
                  <a:pt x="409" y="80"/>
                </a:lnTo>
                <a:lnTo>
                  <a:pt x="409" y="79"/>
                </a:lnTo>
                <a:lnTo>
                  <a:pt x="409" y="79"/>
                </a:lnTo>
                <a:lnTo>
                  <a:pt x="418" y="86"/>
                </a:lnTo>
                <a:lnTo>
                  <a:pt x="418" y="86"/>
                </a:lnTo>
                <a:lnTo>
                  <a:pt x="412" y="88"/>
                </a:lnTo>
                <a:lnTo>
                  <a:pt x="412" y="88"/>
                </a:lnTo>
                <a:close/>
                <a:moveTo>
                  <a:pt x="407" y="79"/>
                </a:moveTo>
                <a:lnTo>
                  <a:pt x="407" y="79"/>
                </a:lnTo>
                <a:lnTo>
                  <a:pt x="399" y="83"/>
                </a:lnTo>
                <a:lnTo>
                  <a:pt x="398" y="83"/>
                </a:lnTo>
                <a:lnTo>
                  <a:pt x="397" y="83"/>
                </a:lnTo>
                <a:lnTo>
                  <a:pt x="403" y="76"/>
                </a:lnTo>
                <a:lnTo>
                  <a:pt x="403" y="76"/>
                </a:lnTo>
                <a:lnTo>
                  <a:pt x="403" y="74"/>
                </a:lnTo>
                <a:lnTo>
                  <a:pt x="403" y="74"/>
                </a:lnTo>
                <a:lnTo>
                  <a:pt x="408" y="78"/>
                </a:lnTo>
                <a:lnTo>
                  <a:pt x="408" y="78"/>
                </a:lnTo>
                <a:lnTo>
                  <a:pt x="408" y="79"/>
                </a:lnTo>
                <a:lnTo>
                  <a:pt x="408" y="79"/>
                </a:lnTo>
                <a:lnTo>
                  <a:pt x="407" y="79"/>
                </a:lnTo>
                <a:lnTo>
                  <a:pt x="407" y="79"/>
                </a:lnTo>
                <a:close/>
                <a:moveTo>
                  <a:pt x="402" y="74"/>
                </a:moveTo>
                <a:lnTo>
                  <a:pt x="402" y="74"/>
                </a:lnTo>
                <a:lnTo>
                  <a:pt x="398" y="74"/>
                </a:lnTo>
                <a:lnTo>
                  <a:pt x="394" y="75"/>
                </a:lnTo>
                <a:lnTo>
                  <a:pt x="394" y="75"/>
                </a:lnTo>
                <a:lnTo>
                  <a:pt x="394" y="73"/>
                </a:lnTo>
                <a:lnTo>
                  <a:pt x="395" y="72"/>
                </a:lnTo>
                <a:lnTo>
                  <a:pt x="396" y="71"/>
                </a:lnTo>
                <a:lnTo>
                  <a:pt x="398" y="72"/>
                </a:lnTo>
                <a:lnTo>
                  <a:pt x="398" y="72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close/>
                <a:moveTo>
                  <a:pt x="394" y="80"/>
                </a:moveTo>
                <a:lnTo>
                  <a:pt x="394" y="80"/>
                </a:lnTo>
                <a:lnTo>
                  <a:pt x="394" y="77"/>
                </a:lnTo>
                <a:lnTo>
                  <a:pt x="394" y="77"/>
                </a:lnTo>
                <a:lnTo>
                  <a:pt x="396" y="77"/>
                </a:lnTo>
                <a:lnTo>
                  <a:pt x="396" y="77"/>
                </a:lnTo>
                <a:lnTo>
                  <a:pt x="394" y="80"/>
                </a:lnTo>
                <a:lnTo>
                  <a:pt x="394" y="80"/>
                </a:lnTo>
                <a:close/>
                <a:moveTo>
                  <a:pt x="395" y="92"/>
                </a:moveTo>
                <a:lnTo>
                  <a:pt x="395" y="92"/>
                </a:lnTo>
                <a:lnTo>
                  <a:pt x="395" y="89"/>
                </a:lnTo>
                <a:lnTo>
                  <a:pt x="395" y="86"/>
                </a:lnTo>
                <a:lnTo>
                  <a:pt x="395" y="86"/>
                </a:lnTo>
                <a:lnTo>
                  <a:pt x="402" y="84"/>
                </a:lnTo>
                <a:lnTo>
                  <a:pt x="403" y="84"/>
                </a:lnTo>
                <a:lnTo>
                  <a:pt x="403" y="86"/>
                </a:lnTo>
                <a:lnTo>
                  <a:pt x="403" y="86"/>
                </a:lnTo>
                <a:lnTo>
                  <a:pt x="398" y="90"/>
                </a:lnTo>
                <a:lnTo>
                  <a:pt x="394" y="95"/>
                </a:lnTo>
                <a:lnTo>
                  <a:pt x="394" y="95"/>
                </a:lnTo>
                <a:lnTo>
                  <a:pt x="394" y="96"/>
                </a:lnTo>
                <a:lnTo>
                  <a:pt x="394" y="96"/>
                </a:lnTo>
                <a:lnTo>
                  <a:pt x="383" y="103"/>
                </a:lnTo>
                <a:lnTo>
                  <a:pt x="377" y="106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0" y="108"/>
                </a:lnTo>
                <a:lnTo>
                  <a:pt x="370" y="108"/>
                </a:lnTo>
                <a:lnTo>
                  <a:pt x="373" y="105"/>
                </a:lnTo>
                <a:lnTo>
                  <a:pt x="377" y="103"/>
                </a:lnTo>
                <a:lnTo>
                  <a:pt x="377" y="103"/>
                </a:lnTo>
                <a:lnTo>
                  <a:pt x="378" y="101"/>
                </a:lnTo>
                <a:lnTo>
                  <a:pt x="379" y="99"/>
                </a:lnTo>
                <a:lnTo>
                  <a:pt x="379" y="99"/>
                </a:lnTo>
                <a:lnTo>
                  <a:pt x="384" y="99"/>
                </a:lnTo>
                <a:lnTo>
                  <a:pt x="388" y="98"/>
                </a:lnTo>
                <a:lnTo>
                  <a:pt x="392" y="95"/>
                </a:lnTo>
                <a:lnTo>
                  <a:pt x="395" y="92"/>
                </a:lnTo>
                <a:lnTo>
                  <a:pt x="395" y="92"/>
                </a:lnTo>
                <a:close/>
                <a:moveTo>
                  <a:pt x="367" y="97"/>
                </a:moveTo>
                <a:lnTo>
                  <a:pt x="367" y="97"/>
                </a:lnTo>
                <a:lnTo>
                  <a:pt x="374" y="98"/>
                </a:lnTo>
                <a:lnTo>
                  <a:pt x="374" y="98"/>
                </a:lnTo>
                <a:lnTo>
                  <a:pt x="360" y="104"/>
                </a:lnTo>
                <a:lnTo>
                  <a:pt x="360" y="104"/>
                </a:lnTo>
                <a:lnTo>
                  <a:pt x="364" y="101"/>
                </a:lnTo>
                <a:lnTo>
                  <a:pt x="367" y="98"/>
                </a:lnTo>
                <a:lnTo>
                  <a:pt x="367" y="98"/>
                </a:lnTo>
                <a:lnTo>
                  <a:pt x="367" y="97"/>
                </a:lnTo>
                <a:lnTo>
                  <a:pt x="367" y="97"/>
                </a:lnTo>
                <a:close/>
                <a:moveTo>
                  <a:pt x="356" y="100"/>
                </a:moveTo>
                <a:lnTo>
                  <a:pt x="356" y="100"/>
                </a:lnTo>
                <a:lnTo>
                  <a:pt x="353" y="102"/>
                </a:lnTo>
                <a:lnTo>
                  <a:pt x="353" y="101"/>
                </a:lnTo>
                <a:lnTo>
                  <a:pt x="353" y="101"/>
                </a:lnTo>
                <a:lnTo>
                  <a:pt x="356" y="96"/>
                </a:lnTo>
                <a:lnTo>
                  <a:pt x="356" y="96"/>
                </a:lnTo>
                <a:lnTo>
                  <a:pt x="357" y="95"/>
                </a:lnTo>
                <a:lnTo>
                  <a:pt x="357" y="95"/>
                </a:lnTo>
                <a:lnTo>
                  <a:pt x="364" y="96"/>
                </a:lnTo>
                <a:lnTo>
                  <a:pt x="364" y="96"/>
                </a:lnTo>
                <a:lnTo>
                  <a:pt x="356" y="100"/>
                </a:lnTo>
                <a:lnTo>
                  <a:pt x="356" y="100"/>
                </a:lnTo>
                <a:close/>
                <a:moveTo>
                  <a:pt x="347" y="99"/>
                </a:moveTo>
                <a:lnTo>
                  <a:pt x="347" y="99"/>
                </a:lnTo>
                <a:lnTo>
                  <a:pt x="346" y="98"/>
                </a:lnTo>
                <a:lnTo>
                  <a:pt x="346" y="98"/>
                </a:lnTo>
                <a:lnTo>
                  <a:pt x="346" y="96"/>
                </a:lnTo>
                <a:lnTo>
                  <a:pt x="348" y="95"/>
                </a:lnTo>
                <a:lnTo>
                  <a:pt x="354" y="95"/>
                </a:lnTo>
                <a:lnTo>
                  <a:pt x="354" y="95"/>
                </a:lnTo>
                <a:lnTo>
                  <a:pt x="347" y="99"/>
                </a:lnTo>
                <a:lnTo>
                  <a:pt x="347" y="99"/>
                </a:lnTo>
                <a:close/>
                <a:moveTo>
                  <a:pt x="349" y="102"/>
                </a:moveTo>
                <a:lnTo>
                  <a:pt x="349" y="102"/>
                </a:lnTo>
                <a:lnTo>
                  <a:pt x="348" y="101"/>
                </a:lnTo>
                <a:lnTo>
                  <a:pt x="348" y="101"/>
                </a:lnTo>
                <a:lnTo>
                  <a:pt x="352" y="99"/>
                </a:lnTo>
                <a:lnTo>
                  <a:pt x="349" y="102"/>
                </a:lnTo>
                <a:lnTo>
                  <a:pt x="349" y="102"/>
                </a:lnTo>
                <a:close/>
                <a:moveTo>
                  <a:pt x="356" y="105"/>
                </a:moveTo>
                <a:lnTo>
                  <a:pt x="356" y="105"/>
                </a:lnTo>
                <a:lnTo>
                  <a:pt x="353" y="104"/>
                </a:lnTo>
                <a:lnTo>
                  <a:pt x="353" y="104"/>
                </a:lnTo>
                <a:lnTo>
                  <a:pt x="358" y="102"/>
                </a:lnTo>
                <a:lnTo>
                  <a:pt x="358" y="102"/>
                </a:lnTo>
                <a:lnTo>
                  <a:pt x="358" y="103"/>
                </a:lnTo>
                <a:lnTo>
                  <a:pt x="356" y="105"/>
                </a:lnTo>
                <a:lnTo>
                  <a:pt x="356" y="105"/>
                </a:lnTo>
                <a:close/>
                <a:moveTo>
                  <a:pt x="375" y="100"/>
                </a:moveTo>
                <a:lnTo>
                  <a:pt x="375" y="100"/>
                </a:lnTo>
                <a:lnTo>
                  <a:pt x="368" y="107"/>
                </a:lnTo>
                <a:lnTo>
                  <a:pt x="368" y="107"/>
                </a:lnTo>
                <a:lnTo>
                  <a:pt x="360" y="106"/>
                </a:lnTo>
                <a:lnTo>
                  <a:pt x="360" y="106"/>
                </a:lnTo>
                <a:lnTo>
                  <a:pt x="368" y="103"/>
                </a:lnTo>
                <a:lnTo>
                  <a:pt x="375" y="100"/>
                </a:lnTo>
                <a:lnTo>
                  <a:pt x="375" y="100"/>
                </a:lnTo>
                <a:close/>
                <a:moveTo>
                  <a:pt x="397" y="97"/>
                </a:moveTo>
                <a:lnTo>
                  <a:pt x="397" y="97"/>
                </a:lnTo>
                <a:lnTo>
                  <a:pt x="400" y="96"/>
                </a:lnTo>
                <a:lnTo>
                  <a:pt x="400" y="96"/>
                </a:lnTo>
                <a:lnTo>
                  <a:pt x="393" y="102"/>
                </a:lnTo>
                <a:lnTo>
                  <a:pt x="393" y="102"/>
                </a:lnTo>
                <a:lnTo>
                  <a:pt x="382" y="109"/>
                </a:lnTo>
                <a:lnTo>
                  <a:pt x="382" y="109"/>
                </a:lnTo>
                <a:lnTo>
                  <a:pt x="378" y="109"/>
                </a:lnTo>
                <a:lnTo>
                  <a:pt x="374" y="109"/>
                </a:lnTo>
                <a:lnTo>
                  <a:pt x="374" y="109"/>
                </a:lnTo>
                <a:lnTo>
                  <a:pt x="380" y="106"/>
                </a:lnTo>
                <a:lnTo>
                  <a:pt x="386" y="104"/>
                </a:lnTo>
                <a:lnTo>
                  <a:pt x="397" y="97"/>
                </a:lnTo>
                <a:lnTo>
                  <a:pt x="397" y="97"/>
                </a:lnTo>
                <a:close/>
                <a:moveTo>
                  <a:pt x="423" y="88"/>
                </a:moveTo>
                <a:lnTo>
                  <a:pt x="423" y="88"/>
                </a:lnTo>
                <a:lnTo>
                  <a:pt x="429" y="90"/>
                </a:lnTo>
                <a:lnTo>
                  <a:pt x="429" y="90"/>
                </a:lnTo>
                <a:lnTo>
                  <a:pt x="415" y="97"/>
                </a:lnTo>
                <a:lnTo>
                  <a:pt x="415" y="97"/>
                </a:lnTo>
                <a:lnTo>
                  <a:pt x="414" y="98"/>
                </a:lnTo>
                <a:lnTo>
                  <a:pt x="414" y="98"/>
                </a:lnTo>
                <a:lnTo>
                  <a:pt x="412" y="98"/>
                </a:lnTo>
                <a:lnTo>
                  <a:pt x="412" y="98"/>
                </a:lnTo>
                <a:lnTo>
                  <a:pt x="418" y="94"/>
                </a:lnTo>
                <a:lnTo>
                  <a:pt x="423" y="88"/>
                </a:lnTo>
                <a:lnTo>
                  <a:pt x="423" y="88"/>
                </a:lnTo>
                <a:close/>
                <a:moveTo>
                  <a:pt x="434" y="69"/>
                </a:moveTo>
                <a:lnTo>
                  <a:pt x="434" y="69"/>
                </a:lnTo>
                <a:lnTo>
                  <a:pt x="438" y="68"/>
                </a:lnTo>
                <a:lnTo>
                  <a:pt x="441" y="67"/>
                </a:lnTo>
                <a:lnTo>
                  <a:pt x="450" y="65"/>
                </a:lnTo>
                <a:lnTo>
                  <a:pt x="450" y="65"/>
                </a:lnTo>
                <a:lnTo>
                  <a:pt x="445" y="67"/>
                </a:lnTo>
                <a:lnTo>
                  <a:pt x="440" y="70"/>
                </a:lnTo>
                <a:lnTo>
                  <a:pt x="440" y="70"/>
                </a:lnTo>
                <a:lnTo>
                  <a:pt x="436" y="70"/>
                </a:lnTo>
                <a:lnTo>
                  <a:pt x="434" y="69"/>
                </a:lnTo>
                <a:lnTo>
                  <a:pt x="434" y="69"/>
                </a:lnTo>
                <a:close/>
                <a:moveTo>
                  <a:pt x="456" y="74"/>
                </a:moveTo>
                <a:lnTo>
                  <a:pt x="456" y="74"/>
                </a:lnTo>
                <a:lnTo>
                  <a:pt x="464" y="73"/>
                </a:lnTo>
                <a:lnTo>
                  <a:pt x="464" y="73"/>
                </a:lnTo>
                <a:lnTo>
                  <a:pt x="458" y="76"/>
                </a:lnTo>
                <a:lnTo>
                  <a:pt x="458" y="76"/>
                </a:lnTo>
                <a:lnTo>
                  <a:pt x="456" y="74"/>
                </a:lnTo>
                <a:lnTo>
                  <a:pt x="456" y="74"/>
                </a:lnTo>
                <a:close/>
                <a:moveTo>
                  <a:pt x="451" y="71"/>
                </a:moveTo>
                <a:lnTo>
                  <a:pt x="451" y="71"/>
                </a:lnTo>
                <a:lnTo>
                  <a:pt x="449" y="71"/>
                </a:lnTo>
                <a:lnTo>
                  <a:pt x="449" y="71"/>
                </a:lnTo>
                <a:lnTo>
                  <a:pt x="452" y="70"/>
                </a:lnTo>
                <a:lnTo>
                  <a:pt x="452" y="70"/>
                </a:lnTo>
                <a:lnTo>
                  <a:pt x="451" y="71"/>
                </a:lnTo>
                <a:lnTo>
                  <a:pt x="451" y="71"/>
                </a:lnTo>
                <a:close/>
                <a:moveTo>
                  <a:pt x="425" y="100"/>
                </a:moveTo>
                <a:lnTo>
                  <a:pt x="425" y="100"/>
                </a:lnTo>
                <a:lnTo>
                  <a:pt x="424" y="100"/>
                </a:lnTo>
                <a:lnTo>
                  <a:pt x="424" y="100"/>
                </a:lnTo>
                <a:lnTo>
                  <a:pt x="425" y="98"/>
                </a:lnTo>
                <a:lnTo>
                  <a:pt x="425" y="98"/>
                </a:lnTo>
                <a:lnTo>
                  <a:pt x="432" y="91"/>
                </a:lnTo>
                <a:lnTo>
                  <a:pt x="432" y="91"/>
                </a:lnTo>
                <a:lnTo>
                  <a:pt x="438" y="93"/>
                </a:lnTo>
                <a:lnTo>
                  <a:pt x="438" y="93"/>
                </a:lnTo>
                <a:lnTo>
                  <a:pt x="434" y="95"/>
                </a:lnTo>
                <a:lnTo>
                  <a:pt x="434" y="95"/>
                </a:lnTo>
                <a:lnTo>
                  <a:pt x="425" y="100"/>
                </a:lnTo>
                <a:lnTo>
                  <a:pt x="425" y="100"/>
                </a:lnTo>
                <a:close/>
                <a:moveTo>
                  <a:pt x="428" y="92"/>
                </a:moveTo>
                <a:lnTo>
                  <a:pt x="428" y="92"/>
                </a:lnTo>
                <a:lnTo>
                  <a:pt x="422" y="99"/>
                </a:lnTo>
                <a:lnTo>
                  <a:pt x="422" y="99"/>
                </a:lnTo>
                <a:lnTo>
                  <a:pt x="418" y="98"/>
                </a:lnTo>
                <a:lnTo>
                  <a:pt x="418" y="98"/>
                </a:lnTo>
                <a:lnTo>
                  <a:pt x="424" y="95"/>
                </a:lnTo>
                <a:lnTo>
                  <a:pt x="428" y="92"/>
                </a:lnTo>
                <a:lnTo>
                  <a:pt x="428" y="92"/>
                </a:lnTo>
                <a:close/>
                <a:moveTo>
                  <a:pt x="438" y="95"/>
                </a:moveTo>
                <a:lnTo>
                  <a:pt x="438" y="95"/>
                </a:lnTo>
                <a:lnTo>
                  <a:pt x="442" y="93"/>
                </a:lnTo>
                <a:lnTo>
                  <a:pt x="442" y="93"/>
                </a:lnTo>
                <a:lnTo>
                  <a:pt x="444" y="93"/>
                </a:lnTo>
                <a:lnTo>
                  <a:pt x="444" y="93"/>
                </a:lnTo>
                <a:lnTo>
                  <a:pt x="443" y="94"/>
                </a:lnTo>
                <a:lnTo>
                  <a:pt x="443" y="94"/>
                </a:lnTo>
                <a:lnTo>
                  <a:pt x="437" y="99"/>
                </a:lnTo>
                <a:lnTo>
                  <a:pt x="431" y="104"/>
                </a:lnTo>
                <a:lnTo>
                  <a:pt x="431" y="104"/>
                </a:lnTo>
                <a:lnTo>
                  <a:pt x="427" y="101"/>
                </a:lnTo>
                <a:lnTo>
                  <a:pt x="427" y="101"/>
                </a:lnTo>
                <a:lnTo>
                  <a:pt x="438" y="95"/>
                </a:lnTo>
                <a:lnTo>
                  <a:pt x="438" y="95"/>
                </a:lnTo>
                <a:close/>
                <a:moveTo>
                  <a:pt x="14" y="385"/>
                </a:moveTo>
                <a:lnTo>
                  <a:pt x="14" y="385"/>
                </a:lnTo>
                <a:lnTo>
                  <a:pt x="15" y="386"/>
                </a:lnTo>
                <a:lnTo>
                  <a:pt x="15" y="386"/>
                </a:lnTo>
                <a:lnTo>
                  <a:pt x="23" y="384"/>
                </a:lnTo>
                <a:lnTo>
                  <a:pt x="24" y="383"/>
                </a:lnTo>
                <a:lnTo>
                  <a:pt x="25" y="384"/>
                </a:lnTo>
                <a:lnTo>
                  <a:pt x="25" y="385"/>
                </a:lnTo>
                <a:lnTo>
                  <a:pt x="23" y="387"/>
                </a:lnTo>
                <a:lnTo>
                  <a:pt x="23" y="387"/>
                </a:lnTo>
                <a:lnTo>
                  <a:pt x="20" y="391"/>
                </a:lnTo>
                <a:lnTo>
                  <a:pt x="16" y="395"/>
                </a:lnTo>
                <a:lnTo>
                  <a:pt x="16" y="395"/>
                </a:lnTo>
                <a:lnTo>
                  <a:pt x="14" y="385"/>
                </a:lnTo>
                <a:lnTo>
                  <a:pt x="14" y="385"/>
                </a:lnTo>
                <a:close/>
                <a:moveTo>
                  <a:pt x="11" y="366"/>
                </a:moveTo>
                <a:lnTo>
                  <a:pt x="11" y="366"/>
                </a:lnTo>
                <a:lnTo>
                  <a:pt x="17" y="362"/>
                </a:lnTo>
                <a:lnTo>
                  <a:pt x="24" y="360"/>
                </a:lnTo>
                <a:lnTo>
                  <a:pt x="24" y="360"/>
                </a:lnTo>
                <a:lnTo>
                  <a:pt x="29" y="359"/>
                </a:lnTo>
                <a:lnTo>
                  <a:pt x="29" y="359"/>
                </a:lnTo>
                <a:lnTo>
                  <a:pt x="28" y="360"/>
                </a:lnTo>
                <a:lnTo>
                  <a:pt x="28" y="360"/>
                </a:lnTo>
                <a:lnTo>
                  <a:pt x="24" y="364"/>
                </a:lnTo>
                <a:lnTo>
                  <a:pt x="24" y="364"/>
                </a:lnTo>
                <a:lnTo>
                  <a:pt x="18" y="369"/>
                </a:lnTo>
                <a:lnTo>
                  <a:pt x="12" y="374"/>
                </a:lnTo>
                <a:lnTo>
                  <a:pt x="12" y="374"/>
                </a:lnTo>
                <a:lnTo>
                  <a:pt x="11" y="366"/>
                </a:lnTo>
                <a:lnTo>
                  <a:pt x="11" y="366"/>
                </a:lnTo>
                <a:close/>
                <a:moveTo>
                  <a:pt x="12" y="377"/>
                </a:moveTo>
                <a:lnTo>
                  <a:pt x="12" y="377"/>
                </a:lnTo>
                <a:lnTo>
                  <a:pt x="18" y="374"/>
                </a:lnTo>
                <a:lnTo>
                  <a:pt x="18" y="374"/>
                </a:lnTo>
                <a:lnTo>
                  <a:pt x="22" y="372"/>
                </a:lnTo>
                <a:lnTo>
                  <a:pt x="25" y="373"/>
                </a:lnTo>
                <a:lnTo>
                  <a:pt x="25" y="373"/>
                </a:lnTo>
                <a:lnTo>
                  <a:pt x="20" y="378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close/>
                <a:moveTo>
                  <a:pt x="28" y="391"/>
                </a:moveTo>
                <a:lnTo>
                  <a:pt x="28" y="391"/>
                </a:lnTo>
                <a:lnTo>
                  <a:pt x="28" y="391"/>
                </a:lnTo>
                <a:lnTo>
                  <a:pt x="28" y="391"/>
                </a:lnTo>
                <a:lnTo>
                  <a:pt x="23" y="393"/>
                </a:lnTo>
                <a:lnTo>
                  <a:pt x="21" y="393"/>
                </a:lnTo>
                <a:lnTo>
                  <a:pt x="23" y="390"/>
                </a:lnTo>
                <a:lnTo>
                  <a:pt x="23" y="390"/>
                </a:lnTo>
                <a:lnTo>
                  <a:pt x="26" y="387"/>
                </a:lnTo>
                <a:lnTo>
                  <a:pt x="28" y="383"/>
                </a:lnTo>
                <a:lnTo>
                  <a:pt x="28" y="383"/>
                </a:lnTo>
                <a:lnTo>
                  <a:pt x="28" y="391"/>
                </a:lnTo>
                <a:lnTo>
                  <a:pt x="28" y="391"/>
                </a:lnTo>
                <a:close/>
                <a:moveTo>
                  <a:pt x="17" y="397"/>
                </a:moveTo>
                <a:lnTo>
                  <a:pt x="17" y="397"/>
                </a:lnTo>
                <a:lnTo>
                  <a:pt x="24" y="395"/>
                </a:lnTo>
                <a:lnTo>
                  <a:pt x="26" y="394"/>
                </a:lnTo>
                <a:lnTo>
                  <a:pt x="27" y="395"/>
                </a:lnTo>
                <a:lnTo>
                  <a:pt x="26" y="397"/>
                </a:lnTo>
                <a:lnTo>
                  <a:pt x="26" y="397"/>
                </a:lnTo>
                <a:lnTo>
                  <a:pt x="21" y="403"/>
                </a:lnTo>
                <a:lnTo>
                  <a:pt x="21" y="403"/>
                </a:lnTo>
                <a:lnTo>
                  <a:pt x="20" y="407"/>
                </a:lnTo>
                <a:lnTo>
                  <a:pt x="20" y="409"/>
                </a:lnTo>
                <a:lnTo>
                  <a:pt x="20" y="409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close/>
                <a:moveTo>
                  <a:pt x="22" y="414"/>
                </a:moveTo>
                <a:lnTo>
                  <a:pt x="22" y="414"/>
                </a:lnTo>
                <a:lnTo>
                  <a:pt x="22" y="414"/>
                </a:lnTo>
                <a:lnTo>
                  <a:pt x="22" y="414"/>
                </a:lnTo>
                <a:lnTo>
                  <a:pt x="21" y="415"/>
                </a:lnTo>
                <a:lnTo>
                  <a:pt x="21" y="415"/>
                </a:lnTo>
                <a:lnTo>
                  <a:pt x="21" y="413"/>
                </a:lnTo>
                <a:lnTo>
                  <a:pt x="21" y="413"/>
                </a:lnTo>
                <a:lnTo>
                  <a:pt x="22" y="414"/>
                </a:lnTo>
                <a:lnTo>
                  <a:pt x="22" y="414"/>
                </a:lnTo>
                <a:close/>
                <a:moveTo>
                  <a:pt x="23" y="411"/>
                </a:moveTo>
                <a:lnTo>
                  <a:pt x="23" y="411"/>
                </a:lnTo>
                <a:lnTo>
                  <a:pt x="22" y="408"/>
                </a:lnTo>
                <a:lnTo>
                  <a:pt x="23" y="404"/>
                </a:lnTo>
                <a:lnTo>
                  <a:pt x="27" y="399"/>
                </a:lnTo>
                <a:lnTo>
                  <a:pt x="27" y="399"/>
                </a:lnTo>
                <a:lnTo>
                  <a:pt x="25" y="403"/>
                </a:lnTo>
                <a:lnTo>
                  <a:pt x="25" y="403"/>
                </a:lnTo>
                <a:lnTo>
                  <a:pt x="23" y="411"/>
                </a:lnTo>
                <a:lnTo>
                  <a:pt x="23" y="411"/>
                </a:lnTo>
                <a:close/>
                <a:moveTo>
                  <a:pt x="28" y="375"/>
                </a:moveTo>
                <a:lnTo>
                  <a:pt x="28" y="375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2" y="382"/>
                </a:lnTo>
                <a:lnTo>
                  <a:pt x="22" y="382"/>
                </a:lnTo>
                <a:lnTo>
                  <a:pt x="18" y="383"/>
                </a:lnTo>
                <a:lnTo>
                  <a:pt x="17" y="383"/>
                </a:lnTo>
                <a:lnTo>
                  <a:pt x="18" y="382"/>
                </a:lnTo>
                <a:lnTo>
                  <a:pt x="22" y="379"/>
                </a:lnTo>
                <a:lnTo>
                  <a:pt x="22" y="379"/>
                </a:lnTo>
                <a:lnTo>
                  <a:pt x="28" y="373"/>
                </a:lnTo>
                <a:lnTo>
                  <a:pt x="28" y="373"/>
                </a:lnTo>
                <a:lnTo>
                  <a:pt x="28" y="375"/>
                </a:lnTo>
                <a:lnTo>
                  <a:pt x="28" y="375"/>
                </a:lnTo>
                <a:close/>
                <a:moveTo>
                  <a:pt x="28" y="368"/>
                </a:moveTo>
                <a:lnTo>
                  <a:pt x="28" y="368"/>
                </a:lnTo>
                <a:lnTo>
                  <a:pt x="23" y="369"/>
                </a:lnTo>
                <a:lnTo>
                  <a:pt x="23" y="369"/>
                </a:lnTo>
                <a:lnTo>
                  <a:pt x="17" y="372"/>
                </a:lnTo>
                <a:lnTo>
                  <a:pt x="17" y="372"/>
                </a:lnTo>
                <a:lnTo>
                  <a:pt x="14" y="374"/>
                </a:lnTo>
                <a:lnTo>
                  <a:pt x="16" y="373"/>
                </a:lnTo>
                <a:lnTo>
                  <a:pt x="16" y="373"/>
                </a:lnTo>
                <a:lnTo>
                  <a:pt x="22" y="368"/>
                </a:lnTo>
                <a:lnTo>
                  <a:pt x="28" y="363"/>
                </a:lnTo>
                <a:lnTo>
                  <a:pt x="28" y="363"/>
                </a:lnTo>
                <a:lnTo>
                  <a:pt x="28" y="368"/>
                </a:lnTo>
                <a:lnTo>
                  <a:pt x="28" y="368"/>
                </a:lnTo>
                <a:close/>
                <a:moveTo>
                  <a:pt x="30" y="356"/>
                </a:moveTo>
                <a:lnTo>
                  <a:pt x="30" y="356"/>
                </a:lnTo>
                <a:lnTo>
                  <a:pt x="20" y="359"/>
                </a:lnTo>
                <a:lnTo>
                  <a:pt x="10" y="363"/>
                </a:lnTo>
                <a:lnTo>
                  <a:pt x="10" y="363"/>
                </a:lnTo>
                <a:lnTo>
                  <a:pt x="10" y="357"/>
                </a:lnTo>
                <a:lnTo>
                  <a:pt x="10" y="357"/>
                </a:lnTo>
                <a:lnTo>
                  <a:pt x="18" y="354"/>
                </a:lnTo>
                <a:lnTo>
                  <a:pt x="27" y="351"/>
                </a:lnTo>
                <a:lnTo>
                  <a:pt x="44" y="342"/>
                </a:lnTo>
                <a:lnTo>
                  <a:pt x="44" y="342"/>
                </a:lnTo>
                <a:lnTo>
                  <a:pt x="57" y="336"/>
                </a:lnTo>
                <a:lnTo>
                  <a:pt x="57" y="336"/>
                </a:lnTo>
                <a:lnTo>
                  <a:pt x="62" y="335"/>
                </a:lnTo>
                <a:lnTo>
                  <a:pt x="58" y="337"/>
                </a:lnTo>
                <a:lnTo>
                  <a:pt x="58" y="337"/>
                </a:lnTo>
                <a:lnTo>
                  <a:pt x="45" y="347"/>
                </a:lnTo>
                <a:lnTo>
                  <a:pt x="45" y="347"/>
                </a:lnTo>
                <a:lnTo>
                  <a:pt x="42" y="346"/>
                </a:lnTo>
                <a:lnTo>
                  <a:pt x="37" y="347"/>
                </a:lnTo>
                <a:lnTo>
                  <a:pt x="37" y="347"/>
                </a:lnTo>
                <a:lnTo>
                  <a:pt x="33" y="351"/>
                </a:lnTo>
                <a:lnTo>
                  <a:pt x="30" y="356"/>
                </a:lnTo>
                <a:lnTo>
                  <a:pt x="30" y="356"/>
                </a:lnTo>
                <a:close/>
                <a:moveTo>
                  <a:pt x="30" y="222"/>
                </a:moveTo>
                <a:lnTo>
                  <a:pt x="30" y="222"/>
                </a:lnTo>
                <a:lnTo>
                  <a:pt x="35" y="220"/>
                </a:lnTo>
                <a:lnTo>
                  <a:pt x="40" y="218"/>
                </a:lnTo>
                <a:lnTo>
                  <a:pt x="40" y="218"/>
                </a:lnTo>
                <a:lnTo>
                  <a:pt x="48" y="214"/>
                </a:lnTo>
                <a:lnTo>
                  <a:pt x="50" y="213"/>
                </a:lnTo>
                <a:lnTo>
                  <a:pt x="46" y="216"/>
                </a:lnTo>
                <a:lnTo>
                  <a:pt x="46" y="216"/>
                </a:lnTo>
                <a:lnTo>
                  <a:pt x="37" y="221"/>
                </a:lnTo>
                <a:lnTo>
                  <a:pt x="28" y="226"/>
                </a:lnTo>
                <a:lnTo>
                  <a:pt x="28" y="226"/>
                </a:lnTo>
                <a:lnTo>
                  <a:pt x="30" y="222"/>
                </a:lnTo>
                <a:lnTo>
                  <a:pt x="30" y="222"/>
                </a:lnTo>
                <a:close/>
                <a:moveTo>
                  <a:pt x="56" y="173"/>
                </a:moveTo>
                <a:lnTo>
                  <a:pt x="56" y="173"/>
                </a:lnTo>
                <a:lnTo>
                  <a:pt x="60" y="172"/>
                </a:lnTo>
                <a:lnTo>
                  <a:pt x="55" y="175"/>
                </a:lnTo>
                <a:lnTo>
                  <a:pt x="55" y="175"/>
                </a:lnTo>
                <a:lnTo>
                  <a:pt x="56" y="173"/>
                </a:lnTo>
                <a:lnTo>
                  <a:pt x="56" y="173"/>
                </a:lnTo>
                <a:close/>
                <a:moveTo>
                  <a:pt x="52" y="180"/>
                </a:moveTo>
                <a:lnTo>
                  <a:pt x="52" y="180"/>
                </a:lnTo>
                <a:lnTo>
                  <a:pt x="63" y="176"/>
                </a:lnTo>
                <a:lnTo>
                  <a:pt x="63" y="176"/>
                </a:lnTo>
                <a:lnTo>
                  <a:pt x="58" y="179"/>
                </a:lnTo>
                <a:lnTo>
                  <a:pt x="54" y="182"/>
                </a:lnTo>
                <a:lnTo>
                  <a:pt x="54" y="182"/>
                </a:lnTo>
                <a:lnTo>
                  <a:pt x="50" y="184"/>
                </a:lnTo>
                <a:lnTo>
                  <a:pt x="50" y="184"/>
                </a:lnTo>
                <a:lnTo>
                  <a:pt x="52" y="180"/>
                </a:lnTo>
                <a:lnTo>
                  <a:pt x="52" y="180"/>
                </a:lnTo>
                <a:close/>
                <a:moveTo>
                  <a:pt x="44" y="193"/>
                </a:moveTo>
                <a:lnTo>
                  <a:pt x="44" y="193"/>
                </a:lnTo>
                <a:lnTo>
                  <a:pt x="50" y="191"/>
                </a:lnTo>
                <a:lnTo>
                  <a:pt x="50" y="191"/>
                </a:lnTo>
                <a:lnTo>
                  <a:pt x="61" y="187"/>
                </a:lnTo>
                <a:lnTo>
                  <a:pt x="63" y="186"/>
                </a:lnTo>
                <a:lnTo>
                  <a:pt x="63" y="187"/>
                </a:lnTo>
                <a:lnTo>
                  <a:pt x="58" y="191"/>
                </a:lnTo>
                <a:lnTo>
                  <a:pt x="58" y="191"/>
                </a:lnTo>
                <a:lnTo>
                  <a:pt x="49" y="196"/>
                </a:lnTo>
                <a:lnTo>
                  <a:pt x="39" y="202"/>
                </a:lnTo>
                <a:lnTo>
                  <a:pt x="39" y="202"/>
                </a:lnTo>
                <a:lnTo>
                  <a:pt x="44" y="193"/>
                </a:lnTo>
                <a:lnTo>
                  <a:pt x="44" y="193"/>
                </a:lnTo>
                <a:close/>
                <a:moveTo>
                  <a:pt x="36" y="207"/>
                </a:moveTo>
                <a:lnTo>
                  <a:pt x="36" y="207"/>
                </a:lnTo>
                <a:lnTo>
                  <a:pt x="42" y="206"/>
                </a:lnTo>
                <a:lnTo>
                  <a:pt x="47" y="205"/>
                </a:lnTo>
                <a:lnTo>
                  <a:pt x="47" y="205"/>
                </a:lnTo>
                <a:lnTo>
                  <a:pt x="63" y="198"/>
                </a:lnTo>
                <a:lnTo>
                  <a:pt x="63" y="198"/>
                </a:lnTo>
                <a:lnTo>
                  <a:pt x="54" y="202"/>
                </a:lnTo>
                <a:lnTo>
                  <a:pt x="54" y="202"/>
                </a:lnTo>
                <a:lnTo>
                  <a:pt x="44" y="207"/>
                </a:lnTo>
                <a:lnTo>
                  <a:pt x="38" y="210"/>
                </a:lnTo>
                <a:lnTo>
                  <a:pt x="34" y="213"/>
                </a:lnTo>
                <a:lnTo>
                  <a:pt x="34" y="213"/>
                </a:lnTo>
                <a:lnTo>
                  <a:pt x="36" y="207"/>
                </a:lnTo>
                <a:lnTo>
                  <a:pt x="36" y="207"/>
                </a:lnTo>
                <a:close/>
                <a:moveTo>
                  <a:pt x="25" y="233"/>
                </a:moveTo>
                <a:lnTo>
                  <a:pt x="25" y="233"/>
                </a:lnTo>
                <a:lnTo>
                  <a:pt x="37" y="229"/>
                </a:lnTo>
                <a:lnTo>
                  <a:pt x="37" y="229"/>
                </a:lnTo>
                <a:lnTo>
                  <a:pt x="49" y="225"/>
                </a:lnTo>
                <a:lnTo>
                  <a:pt x="51" y="225"/>
                </a:lnTo>
                <a:lnTo>
                  <a:pt x="52" y="225"/>
                </a:lnTo>
                <a:lnTo>
                  <a:pt x="47" y="229"/>
                </a:lnTo>
                <a:lnTo>
                  <a:pt x="47" y="229"/>
                </a:lnTo>
                <a:lnTo>
                  <a:pt x="40" y="232"/>
                </a:lnTo>
                <a:lnTo>
                  <a:pt x="34" y="236"/>
                </a:lnTo>
                <a:lnTo>
                  <a:pt x="28" y="239"/>
                </a:lnTo>
                <a:lnTo>
                  <a:pt x="22" y="242"/>
                </a:lnTo>
                <a:lnTo>
                  <a:pt x="22" y="242"/>
                </a:lnTo>
                <a:lnTo>
                  <a:pt x="25" y="233"/>
                </a:lnTo>
                <a:lnTo>
                  <a:pt x="25" y="233"/>
                </a:lnTo>
                <a:close/>
                <a:moveTo>
                  <a:pt x="57" y="232"/>
                </a:moveTo>
                <a:lnTo>
                  <a:pt x="57" y="232"/>
                </a:lnTo>
                <a:lnTo>
                  <a:pt x="50" y="233"/>
                </a:lnTo>
                <a:lnTo>
                  <a:pt x="44" y="236"/>
                </a:lnTo>
                <a:lnTo>
                  <a:pt x="44" y="236"/>
                </a:lnTo>
                <a:lnTo>
                  <a:pt x="34" y="240"/>
                </a:lnTo>
                <a:lnTo>
                  <a:pt x="34" y="240"/>
                </a:lnTo>
                <a:lnTo>
                  <a:pt x="28" y="243"/>
                </a:lnTo>
                <a:lnTo>
                  <a:pt x="23" y="246"/>
                </a:lnTo>
                <a:lnTo>
                  <a:pt x="22" y="246"/>
                </a:lnTo>
                <a:lnTo>
                  <a:pt x="24" y="243"/>
                </a:lnTo>
                <a:lnTo>
                  <a:pt x="24" y="243"/>
                </a:lnTo>
                <a:lnTo>
                  <a:pt x="31" y="239"/>
                </a:lnTo>
                <a:lnTo>
                  <a:pt x="39" y="235"/>
                </a:lnTo>
                <a:lnTo>
                  <a:pt x="48" y="230"/>
                </a:lnTo>
                <a:lnTo>
                  <a:pt x="52" y="228"/>
                </a:lnTo>
                <a:lnTo>
                  <a:pt x="55" y="225"/>
                </a:lnTo>
                <a:lnTo>
                  <a:pt x="55" y="225"/>
                </a:lnTo>
                <a:lnTo>
                  <a:pt x="57" y="232"/>
                </a:lnTo>
                <a:lnTo>
                  <a:pt x="57" y="232"/>
                </a:lnTo>
                <a:close/>
                <a:moveTo>
                  <a:pt x="21" y="248"/>
                </a:moveTo>
                <a:lnTo>
                  <a:pt x="21" y="248"/>
                </a:lnTo>
                <a:lnTo>
                  <a:pt x="35" y="242"/>
                </a:lnTo>
                <a:lnTo>
                  <a:pt x="35" y="242"/>
                </a:lnTo>
                <a:lnTo>
                  <a:pt x="53" y="235"/>
                </a:lnTo>
                <a:lnTo>
                  <a:pt x="53" y="235"/>
                </a:lnTo>
                <a:lnTo>
                  <a:pt x="57" y="233"/>
                </a:lnTo>
                <a:lnTo>
                  <a:pt x="54" y="236"/>
                </a:lnTo>
                <a:lnTo>
                  <a:pt x="54" y="236"/>
                </a:lnTo>
                <a:lnTo>
                  <a:pt x="45" y="241"/>
                </a:lnTo>
                <a:lnTo>
                  <a:pt x="35" y="246"/>
                </a:lnTo>
                <a:lnTo>
                  <a:pt x="27" y="251"/>
                </a:lnTo>
                <a:lnTo>
                  <a:pt x="18" y="257"/>
                </a:lnTo>
                <a:lnTo>
                  <a:pt x="18" y="257"/>
                </a:lnTo>
                <a:lnTo>
                  <a:pt x="21" y="248"/>
                </a:lnTo>
                <a:lnTo>
                  <a:pt x="21" y="248"/>
                </a:lnTo>
                <a:close/>
                <a:moveTo>
                  <a:pt x="17" y="261"/>
                </a:moveTo>
                <a:lnTo>
                  <a:pt x="17" y="261"/>
                </a:lnTo>
                <a:lnTo>
                  <a:pt x="27" y="258"/>
                </a:lnTo>
                <a:lnTo>
                  <a:pt x="37" y="254"/>
                </a:lnTo>
                <a:lnTo>
                  <a:pt x="37" y="254"/>
                </a:lnTo>
                <a:lnTo>
                  <a:pt x="54" y="246"/>
                </a:lnTo>
                <a:lnTo>
                  <a:pt x="54" y="246"/>
                </a:lnTo>
                <a:lnTo>
                  <a:pt x="62" y="243"/>
                </a:lnTo>
                <a:lnTo>
                  <a:pt x="63" y="243"/>
                </a:lnTo>
                <a:lnTo>
                  <a:pt x="64" y="245"/>
                </a:lnTo>
                <a:lnTo>
                  <a:pt x="60" y="248"/>
                </a:lnTo>
                <a:lnTo>
                  <a:pt x="60" y="248"/>
                </a:lnTo>
                <a:lnTo>
                  <a:pt x="49" y="254"/>
                </a:lnTo>
                <a:lnTo>
                  <a:pt x="37" y="259"/>
                </a:lnTo>
                <a:lnTo>
                  <a:pt x="25" y="264"/>
                </a:lnTo>
                <a:lnTo>
                  <a:pt x="20" y="267"/>
                </a:lnTo>
                <a:lnTo>
                  <a:pt x="15" y="271"/>
                </a:lnTo>
                <a:lnTo>
                  <a:pt x="15" y="271"/>
                </a:lnTo>
                <a:lnTo>
                  <a:pt x="17" y="261"/>
                </a:lnTo>
                <a:lnTo>
                  <a:pt x="17" y="261"/>
                </a:lnTo>
                <a:close/>
                <a:moveTo>
                  <a:pt x="14" y="275"/>
                </a:moveTo>
                <a:lnTo>
                  <a:pt x="14" y="275"/>
                </a:lnTo>
                <a:lnTo>
                  <a:pt x="28" y="270"/>
                </a:lnTo>
                <a:lnTo>
                  <a:pt x="44" y="264"/>
                </a:lnTo>
                <a:lnTo>
                  <a:pt x="44" y="264"/>
                </a:lnTo>
                <a:lnTo>
                  <a:pt x="68" y="254"/>
                </a:lnTo>
                <a:lnTo>
                  <a:pt x="68" y="254"/>
                </a:lnTo>
                <a:lnTo>
                  <a:pt x="73" y="252"/>
                </a:lnTo>
                <a:lnTo>
                  <a:pt x="71" y="253"/>
                </a:lnTo>
                <a:lnTo>
                  <a:pt x="63" y="258"/>
                </a:lnTo>
                <a:lnTo>
                  <a:pt x="63" y="258"/>
                </a:lnTo>
                <a:lnTo>
                  <a:pt x="50" y="264"/>
                </a:lnTo>
                <a:lnTo>
                  <a:pt x="37" y="270"/>
                </a:lnTo>
                <a:lnTo>
                  <a:pt x="24" y="276"/>
                </a:lnTo>
                <a:lnTo>
                  <a:pt x="18" y="280"/>
                </a:lnTo>
                <a:lnTo>
                  <a:pt x="12" y="284"/>
                </a:lnTo>
                <a:lnTo>
                  <a:pt x="12" y="284"/>
                </a:lnTo>
                <a:lnTo>
                  <a:pt x="14" y="275"/>
                </a:lnTo>
                <a:lnTo>
                  <a:pt x="14" y="275"/>
                </a:lnTo>
                <a:close/>
                <a:moveTo>
                  <a:pt x="12" y="288"/>
                </a:moveTo>
                <a:lnTo>
                  <a:pt x="12" y="288"/>
                </a:lnTo>
                <a:lnTo>
                  <a:pt x="24" y="283"/>
                </a:lnTo>
                <a:lnTo>
                  <a:pt x="37" y="277"/>
                </a:lnTo>
                <a:lnTo>
                  <a:pt x="37" y="277"/>
                </a:lnTo>
                <a:lnTo>
                  <a:pt x="49" y="273"/>
                </a:lnTo>
                <a:lnTo>
                  <a:pt x="61" y="269"/>
                </a:lnTo>
                <a:lnTo>
                  <a:pt x="61" y="269"/>
                </a:lnTo>
                <a:lnTo>
                  <a:pt x="70" y="266"/>
                </a:lnTo>
                <a:lnTo>
                  <a:pt x="70" y="266"/>
                </a:lnTo>
                <a:lnTo>
                  <a:pt x="63" y="269"/>
                </a:lnTo>
                <a:lnTo>
                  <a:pt x="63" y="269"/>
                </a:lnTo>
                <a:lnTo>
                  <a:pt x="35" y="285"/>
                </a:lnTo>
                <a:lnTo>
                  <a:pt x="35" y="285"/>
                </a:lnTo>
                <a:lnTo>
                  <a:pt x="22" y="292"/>
                </a:lnTo>
                <a:lnTo>
                  <a:pt x="16" y="295"/>
                </a:lnTo>
                <a:lnTo>
                  <a:pt x="10" y="299"/>
                </a:lnTo>
                <a:lnTo>
                  <a:pt x="10" y="299"/>
                </a:lnTo>
                <a:lnTo>
                  <a:pt x="12" y="288"/>
                </a:lnTo>
                <a:lnTo>
                  <a:pt x="12" y="288"/>
                </a:lnTo>
                <a:close/>
                <a:moveTo>
                  <a:pt x="10" y="302"/>
                </a:moveTo>
                <a:lnTo>
                  <a:pt x="10" y="302"/>
                </a:lnTo>
                <a:lnTo>
                  <a:pt x="10" y="301"/>
                </a:lnTo>
                <a:lnTo>
                  <a:pt x="10" y="301"/>
                </a:lnTo>
                <a:lnTo>
                  <a:pt x="28" y="294"/>
                </a:lnTo>
                <a:lnTo>
                  <a:pt x="46" y="287"/>
                </a:lnTo>
                <a:lnTo>
                  <a:pt x="46" y="287"/>
                </a:lnTo>
                <a:lnTo>
                  <a:pt x="64" y="279"/>
                </a:lnTo>
                <a:lnTo>
                  <a:pt x="64" y="279"/>
                </a:lnTo>
                <a:lnTo>
                  <a:pt x="73" y="275"/>
                </a:lnTo>
                <a:lnTo>
                  <a:pt x="76" y="274"/>
                </a:lnTo>
                <a:lnTo>
                  <a:pt x="71" y="277"/>
                </a:lnTo>
                <a:lnTo>
                  <a:pt x="71" y="277"/>
                </a:lnTo>
                <a:lnTo>
                  <a:pt x="56" y="285"/>
                </a:lnTo>
                <a:lnTo>
                  <a:pt x="39" y="293"/>
                </a:lnTo>
                <a:lnTo>
                  <a:pt x="24" y="302"/>
                </a:lnTo>
                <a:lnTo>
                  <a:pt x="9" y="312"/>
                </a:lnTo>
                <a:lnTo>
                  <a:pt x="9" y="312"/>
                </a:lnTo>
                <a:lnTo>
                  <a:pt x="10" y="302"/>
                </a:lnTo>
                <a:lnTo>
                  <a:pt x="10" y="302"/>
                </a:lnTo>
                <a:close/>
                <a:moveTo>
                  <a:pt x="34" y="324"/>
                </a:moveTo>
                <a:lnTo>
                  <a:pt x="34" y="324"/>
                </a:lnTo>
                <a:lnTo>
                  <a:pt x="20" y="332"/>
                </a:lnTo>
                <a:lnTo>
                  <a:pt x="14" y="336"/>
                </a:lnTo>
                <a:lnTo>
                  <a:pt x="9" y="341"/>
                </a:lnTo>
                <a:lnTo>
                  <a:pt x="9" y="341"/>
                </a:lnTo>
                <a:lnTo>
                  <a:pt x="8" y="331"/>
                </a:lnTo>
                <a:lnTo>
                  <a:pt x="8" y="331"/>
                </a:lnTo>
                <a:lnTo>
                  <a:pt x="9" y="332"/>
                </a:lnTo>
                <a:lnTo>
                  <a:pt x="9" y="332"/>
                </a:lnTo>
                <a:lnTo>
                  <a:pt x="26" y="327"/>
                </a:lnTo>
                <a:lnTo>
                  <a:pt x="42" y="319"/>
                </a:lnTo>
                <a:lnTo>
                  <a:pt x="57" y="311"/>
                </a:lnTo>
                <a:lnTo>
                  <a:pt x="72" y="302"/>
                </a:lnTo>
                <a:lnTo>
                  <a:pt x="72" y="302"/>
                </a:lnTo>
                <a:lnTo>
                  <a:pt x="53" y="314"/>
                </a:lnTo>
                <a:lnTo>
                  <a:pt x="34" y="324"/>
                </a:lnTo>
                <a:lnTo>
                  <a:pt x="34" y="324"/>
                </a:lnTo>
                <a:close/>
                <a:moveTo>
                  <a:pt x="9" y="329"/>
                </a:moveTo>
                <a:lnTo>
                  <a:pt x="9" y="329"/>
                </a:lnTo>
                <a:lnTo>
                  <a:pt x="9" y="315"/>
                </a:lnTo>
                <a:lnTo>
                  <a:pt x="9" y="315"/>
                </a:lnTo>
                <a:lnTo>
                  <a:pt x="20" y="312"/>
                </a:lnTo>
                <a:lnTo>
                  <a:pt x="30" y="307"/>
                </a:lnTo>
                <a:lnTo>
                  <a:pt x="51" y="298"/>
                </a:lnTo>
                <a:lnTo>
                  <a:pt x="51" y="298"/>
                </a:lnTo>
                <a:lnTo>
                  <a:pt x="64" y="293"/>
                </a:lnTo>
                <a:lnTo>
                  <a:pt x="64" y="293"/>
                </a:lnTo>
                <a:lnTo>
                  <a:pt x="77" y="288"/>
                </a:lnTo>
                <a:lnTo>
                  <a:pt x="77" y="288"/>
                </a:lnTo>
                <a:lnTo>
                  <a:pt x="79" y="287"/>
                </a:lnTo>
                <a:lnTo>
                  <a:pt x="79" y="287"/>
                </a:lnTo>
                <a:lnTo>
                  <a:pt x="78" y="288"/>
                </a:lnTo>
                <a:lnTo>
                  <a:pt x="78" y="288"/>
                </a:lnTo>
                <a:lnTo>
                  <a:pt x="69" y="293"/>
                </a:lnTo>
                <a:lnTo>
                  <a:pt x="60" y="297"/>
                </a:lnTo>
                <a:lnTo>
                  <a:pt x="50" y="301"/>
                </a:lnTo>
                <a:lnTo>
                  <a:pt x="40" y="306"/>
                </a:lnTo>
                <a:lnTo>
                  <a:pt x="40" y="306"/>
                </a:lnTo>
                <a:lnTo>
                  <a:pt x="24" y="317"/>
                </a:lnTo>
                <a:lnTo>
                  <a:pt x="9" y="329"/>
                </a:lnTo>
                <a:lnTo>
                  <a:pt x="9" y="329"/>
                </a:lnTo>
                <a:close/>
                <a:moveTo>
                  <a:pt x="9" y="343"/>
                </a:moveTo>
                <a:lnTo>
                  <a:pt x="9" y="343"/>
                </a:lnTo>
                <a:lnTo>
                  <a:pt x="9" y="343"/>
                </a:lnTo>
                <a:lnTo>
                  <a:pt x="9" y="343"/>
                </a:lnTo>
                <a:lnTo>
                  <a:pt x="15" y="342"/>
                </a:lnTo>
                <a:lnTo>
                  <a:pt x="21" y="340"/>
                </a:lnTo>
                <a:lnTo>
                  <a:pt x="32" y="335"/>
                </a:lnTo>
                <a:lnTo>
                  <a:pt x="32" y="335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51" y="329"/>
                </a:lnTo>
                <a:lnTo>
                  <a:pt x="36" y="337"/>
                </a:lnTo>
                <a:lnTo>
                  <a:pt x="9" y="354"/>
                </a:lnTo>
                <a:lnTo>
                  <a:pt x="9" y="354"/>
                </a:lnTo>
                <a:lnTo>
                  <a:pt x="9" y="343"/>
                </a:lnTo>
                <a:lnTo>
                  <a:pt x="9" y="343"/>
                </a:lnTo>
                <a:close/>
                <a:moveTo>
                  <a:pt x="56" y="353"/>
                </a:moveTo>
                <a:lnTo>
                  <a:pt x="56" y="353"/>
                </a:lnTo>
                <a:lnTo>
                  <a:pt x="61" y="352"/>
                </a:lnTo>
                <a:lnTo>
                  <a:pt x="61" y="352"/>
                </a:lnTo>
                <a:lnTo>
                  <a:pt x="60" y="354"/>
                </a:lnTo>
                <a:lnTo>
                  <a:pt x="58" y="355"/>
                </a:lnTo>
                <a:lnTo>
                  <a:pt x="56" y="354"/>
                </a:lnTo>
                <a:lnTo>
                  <a:pt x="54" y="353"/>
                </a:lnTo>
                <a:lnTo>
                  <a:pt x="54" y="353"/>
                </a:lnTo>
                <a:lnTo>
                  <a:pt x="49" y="349"/>
                </a:lnTo>
                <a:lnTo>
                  <a:pt x="49" y="349"/>
                </a:lnTo>
                <a:lnTo>
                  <a:pt x="54" y="349"/>
                </a:lnTo>
                <a:lnTo>
                  <a:pt x="55" y="350"/>
                </a:lnTo>
                <a:lnTo>
                  <a:pt x="55" y="351"/>
                </a:lnTo>
                <a:lnTo>
                  <a:pt x="55" y="351"/>
                </a:lnTo>
                <a:lnTo>
                  <a:pt x="55" y="352"/>
                </a:lnTo>
                <a:lnTo>
                  <a:pt x="56" y="353"/>
                </a:lnTo>
                <a:lnTo>
                  <a:pt x="56" y="353"/>
                </a:lnTo>
                <a:close/>
                <a:moveTo>
                  <a:pt x="62" y="349"/>
                </a:moveTo>
                <a:lnTo>
                  <a:pt x="62" y="349"/>
                </a:lnTo>
                <a:lnTo>
                  <a:pt x="59" y="350"/>
                </a:lnTo>
                <a:lnTo>
                  <a:pt x="61" y="347"/>
                </a:lnTo>
                <a:lnTo>
                  <a:pt x="61" y="347"/>
                </a:lnTo>
                <a:lnTo>
                  <a:pt x="61" y="345"/>
                </a:lnTo>
                <a:lnTo>
                  <a:pt x="60" y="345"/>
                </a:lnTo>
                <a:lnTo>
                  <a:pt x="60" y="345"/>
                </a:lnTo>
                <a:lnTo>
                  <a:pt x="56" y="345"/>
                </a:lnTo>
                <a:lnTo>
                  <a:pt x="51" y="347"/>
                </a:lnTo>
                <a:lnTo>
                  <a:pt x="49" y="347"/>
                </a:lnTo>
                <a:lnTo>
                  <a:pt x="52" y="344"/>
                </a:lnTo>
                <a:lnTo>
                  <a:pt x="52" y="344"/>
                </a:lnTo>
                <a:lnTo>
                  <a:pt x="64" y="336"/>
                </a:lnTo>
                <a:lnTo>
                  <a:pt x="64" y="336"/>
                </a:lnTo>
                <a:lnTo>
                  <a:pt x="64" y="342"/>
                </a:lnTo>
                <a:lnTo>
                  <a:pt x="62" y="349"/>
                </a:lnTo>
                <a:lnTo>
                  <a:pt x="62" y="349"/>
                </a:lnTo>
                <a:close/>
                <a:moveTo>
                  <a:pt x="64" y="332"/>
                </a:moveTo>
                <a:lnTo>
                  <a:pt x="64" y="332"/>
                </a:lnTo>
                <a:lnTo>
                  <a:pt x="52" y="337"/>
                </a:lnTo>
                <a:lnTo>
                  <a:pt x="38" y="342"/>
                </a:lnTo>
                <a:lnTo>
                  <a:pt x="38" y="342"/>
                </a:lnTo>
                <a:lnTo>
                  <a:pt x="25" y="349"/>
                </a:lnTo>
                <a:lnTo>
                  <a:pt x="25" y="349"/>
                </a:lnTo>
                <a:lnTo>
                  <a:pt x="16" y="354"/>
                </a:lnTo>
                <a:lnTo>
                  <a:pt x="13" y="355"/>
                </a:lnTo>
                <a:lnTo>
                  <a:pt x="16" y="353"/>
                </a:lnTo>
                <a:lnTo>
                  <a:pt x="16" y="353"/>
                </a:lnTo>
                <a:lnTo>
                  <a:pt x="40" y="338"/>
                </a:lnTo>
                <a:lnTo>
                  <a:pt x="53" y="331"/>
                </a:lnTo>
                <a:lnTo>
                  <a:pt x="65" y="322"/>
                </a:lnTo>
                <a:lnTo>
                  <a:pt x="65" y="322"/>
                </a:lnTo>
                <a:lnTo>
                  <a:pt x="64" y="332"/>
                </a:lnTo>
                <a:lnTo>
                  <a:pt x="64" y="332"/>
                </a:lnTo>
                <a:close/>
                <a:moveTo>
                  <a:pt x="67" y="312"/>
                </a:moveTo>
                <a:lnTo>
                  <a:pt x="67" y="312"/>
                </a:lnTo>
                <a:lnTo>
                  <a:pt x="66" y="318"/>
                </a:lnTo>
                <a:lnTo>
                  <a:pt x="66" y="318"/>
                </a:lnTo>
                <a:lnTo>
                  <a:pt x="52" y="323"/>
                </a:lnTo>
                <a:lnTo>
                  <a:pt x="38" y="330"/>
                </a:lnTo>
                <a:lnTo>
                  <a:pt x="38" y="330"/>
                </a:lnTo>
                <a:lnTo>
                  <a:pt x="27" y="335"/>
                </a:lnTo>
                <a:lnTo>
                  <a:pt x="27" y="335"/>
                </a:lnTo>
                <a:lnTo>
                  <a:pt x="19" y="338"/>
                </a:lnTo>
                <a:lnTo>
                  <a:pt x="14" y="340"/>
                </a:lnTo>
                <a:lnTo>
                  <a:pt x="13" y="340"/>
                </a:lnTo>
                <a:lnTo>
                  <a:pt x="13" y="340"/>
                </a:lnTo>
                <a:lnTo>
                  <a:pt x="16" y="337"/>
                </a:lnTo>
                <a:lnTo>
                  <a:pt x="19" y="334"/>
                </a:lnTo>
                <a:lnTo>
                  <a:pt x="28" y="330"/>
                </a:lnTo>
                <a:lnTo>
                  <a:pt x="45" y="321"/>
                </a:lnTo>
                <a:lnTo>
                  <a:pt x="45" y="321"/>
                </a:lnTo>
                <a:lnTo>
                  <a:pt x="58" y="314"/>
                </a:lnTo>
                <a:lnTo>
                  <a:pt x="70" y="306"/>
                </a:lnTo>
                <a:lnTo>
                  <a:pt x="70" y="306"/>
                </a:lnTo>
                <a:lnTo>
                  <a:pt x="68" y="309"/>
                </a:lnTo>
                <a:lnTo>
                  <a:pt x="67" y="312"/>
                </a:lnTo>
                <a:lnTo>
                  <a:pt x="67" y="312"/>
                </a:lnTo>
                <a:close/>
                <a:moveTo>
                  <a:pt x="78" y="300"/>
                </a:moveTo>
                <a:lnTo>
                  <a:pt x="78" y="300"/>
                </a:lnTo>
                <a:lnTo>
                  <a:pt x="76" y="299"/>
                </a:lnTo>
                <a:lnTo>
                  <a:pt x="76" y="299"/>
                </a:lnTo>
                <a:lnTo>
                  <a:pt x="69" y="303"/>
                </a:lnTo>
                <a:lnTo>
                  <a:pt x="62" y="307"/>
                </a:lnTo>
                <a:lnTo>
                  <a:pt x="47" y="315"/>
                </a:lnTo>
                <a:lnTo>
                  <a:pt x="47" y="315"/>
                </a:lnTo>
                <a:lnTo>
                  <a:pt x="23" y="324"/>
                </a:lnTo>
                <a:lnTo>
                  <a:pt x="23" y="324"/>
                </a:lnTo>
                <a:lnTo>
                  <a:pt x="14" y="329"/>
                </a:lnTo>
                <a:lnTo>
                  <a:pt x="13" y="329"/>
                </a:lnTo>
                <a:lnTo>
                  <a:pt x="14" y="328"/>
                </a:lnTo>
                <a:lnTo>
                  <a:pt x="21" y="321"/>
                </a:lnTo>
                <a:lnTo>
                  <a:pt x="21" y="321"/>
                </a:lnTo>
                <a:lnTo>
                  <a:pt x="29" y="316"/>
                </a:lnTo>
                <a:lnTo>
                  <a:pt x="36" y="312"/>
                </a:lnTo>
                <a:lnTo>
                  <a:pt x="54" y="303"/>
                </a:lnTo>
                <a:lnTo>
                  <a:pt x="70" y="295"/>
                </a:lnTo>
                <a:lnTo>
                  <a:pt x="85" y="286"/>
                </a:lnTo>
                <a:lnTo>
                  <a:pt x="85" y="286"/>
                </a:lnTo>
                <a:lnTo>
                  <a:pt x="84" y="290"/>
                </a:lnTo>
                <a:lnTo>
                  <a:pt x="83" y="293"/>
                </a:lnTo>
                <a:lnTo>
                  <a:pt x="80" y="297"/>
                </a:lnTo>
                <a:lnTo>
                  <a:pt x="78" y="300"/>
                </a:lnTo>
                <a:lnTo>
                  <a:pt x="78" y="300"/>
                </a:lnTo>
                <a:close/>
                <a:moveTo>
                  <a:pt x="12" y="312"/>
                </a:moveTo>
                <a:lnTo>
                  <a:pt x="12" y="312"/>
                </a:lnTo>
                <a:lnTo>
                  <a:pt x="16" y="310"/>
                </a:lnTo>
                <a:lnTo>
                  <a:pt x="20" y="307"/>
                </a:lnTo>
                <a:lnTo>
                  <a:pt x="28" y="302"/>
                </a:lnTo>
                <a:lnTo>
                  <a:pt x="28" y="302"/>
                </a:lnTo>
                <a:lnTo>
                  <a:pt x="46" y="293"/>
                </a:lnTo>
                <a:lnTo>
                  <a:pt x="46" y="293"/>
                </a:lnTo>
                <a:lnTo>
                  <a:pt x="63" y="284"/>
                </a:lnTo>
                <a:lnTo>
                  <a:pt x="79" y="275"/>
                </a:lnTo>
                <a:lnTo>
                  <a:pt x="79" y="275"/>
                </a:lnTo>
                <a:lnTo>
                  <a:pt x="83" y="279"/>
                </a:lnTo>
                <a:lnTo>
                  <a:pt x="83" y="279"/>
                </a:lnTo>
                <a:lnTo>
                  <a:pt x="84" y="281"/>
                </a:lnTo>
                <a:lnTo>
                  <a:pt x="85" y="283"/>
                </a:lnTo>
                <a:lnTo>
                  <a:pt x="85" y="283"/>
                </a:lnTo>
                <a:lnTo>
                  <a:pt x="67" y="290"/>
                </a:lnTo>
                <a:lnTo>
                  <a:pt x="49" y="297"/>
                </a:lnTo>
                <a:lnTo>
                  <a:pt x="30" y="305"/>
                </a:lnTo>
                <a:lnTo>
                  <a:pt x="12" y="312"/>
                </a:lnTo>
                <a:lnTo>
                  <a:pt x="12" y="312"/>
                </a:lnTo>
                <a:close/>
                <a:moveTo>
                  <a:pt x="50" y="283"/>
                </a:moveTo>
                <a:lnTo>
                  <a:pt x="50" y="283"/>
                </a:lnTo>
                <a:lnTo>
                  <a:pt x="24" y="293"/>
                </a:lnTo>
                <a:lnTo>
                  <a:pt x="24" y="293"/>
                </a:lnTo>
                <a:lnTo>
                  <a:pt x="18" y="297"/>
                </a:lnTo>
                <a:lnTo>
                  <a:pt x="15" y="298"/>
                </a:lnTo>
                <a:lnTo>
                  <a:pt x="17" y="296"/>
                </a:lnTo>
                <a:lnTo>
                  <a:pt x="17" y="296"/>
                </a:lnTo>
                <a:lnTo>
                  <a:pt x="31" y="288"/>
                </a:lnTo>
                <a:lnTo>
                  <a:pt x="47" y="281"/>
                </a:lnTo>
                <a:lnTo>
                  <a:pt x="62" y="273"/>
                </a:lnTo>
                <a:lnTo>
                  <a:pt x="69" y="268"/>
                </a:lnTo>
                <a:lnTo>
                  <a:pt x="76" y="264"/>
                </a:lnTo>
                <a:lnTo>
                  <a:pt x="76" y="264"/>
                </a:lnTo>
                <a:lnTo>
                  <a:pt x="76" y="262"/>
                </a:lnTo>
                <a:lnTo>
                  <a:pt x="75" y="262"/>
                </a:lnTo>
                <a:lnTo>
                  <a:pt x="75" y="262"/>
                </a:lnTo>
                <a:lnTo>
                  <a:pt x="60" y="266"/>
                </a:lnTo>
                <a:lnTo>
                  <a:pt x="53" y="269"/>
                </a:lnTo>
                <a:lnTo>
                  <a:pt x="46" y="271"/>
                </a:lnTo>
                <a:lnTo>
                  <a:pt x="46" y="271"/>
                </a:lnTo>
                <a:lnTo>
                  <a:pt x="27" y="280"/>
                </a:lnTo>
                <a:lnTo>
                  <a:pt x="27" y="280"/>
                </a:lnTo>
                <a:lnTo>
                  <a:pt x="16" y="285"/>
                </a:lnTo>
                <a:lnTo>
                  <a:pt x="14" y="286"/>
                </a:lnTo>
                <a:lnTo>
                  <a:pt x="14" y="286"/>
                </a:lnTo>
                <a:lnTo>
                  <a:pt x="20" y="281"/>
                </a:lnTo>
                <a:lnTo>
                  <a:pt x="20" y="281"/>
                </a:lnTo>
                <a:lnTo>
                  <a:pt x="27" y="276"/>
                </a:lnTo>
                <a:lnTo>
                  <a:pt x="34" y="273"/>
                </a:lnTo>
                <a:lnTo>
                  <a:pt x="49" y="266"/>
                </a:lnTo>
                <a:lnTo>
                  <a:pt x="64" y="259"/>
                </a:lnTo>
                <a:lnTo>
                  <a:pt x="71" y="255"/>
                </a:lnTo>
                <a:lnTo>
                  <a:pt x="77" y="251"/>
                </a:lnTo>
                <a:lnTo>
                  <a:pt x="77" y="251"/>
                </a:lnTo>
                <a:lnTo>
                  <a:pt x="78" y="257"/>
                </a:lnTo>
                <a:lnTo>
                  <a:pt x="76" y="264"/>
                </a:lnTo>
                <a:lnTo>
                  <a:pt x="76" y="264"/>
                </a:lnTo>
                <a:lnTo>
                  <a:pt x="76" y="268"/>
                </a:lnTo>
                <a:lnTo>
                  <a:pt x="78" y="272"/>
                </a:lnTo>
                <a:lnTo>
                  <a:pt x="78" y="272"/>
                </a:lnTo>
                <a:lnTo>
                  <a:pt x="70" y="274"/>
                </a:lnTo>
                <a:lnTo>
                  <a:pt x="64" y="277"/>
                </a:lnTo>
                <a:lnTo>
                  <a:pt x="50" y="283"/>
                </a:lnTo>
                <a:lnTo>
                  <a:pt x="50" y="283"/>
                </a:lnTo>
                <a:close/>
                <a:moveTo>
                  <a:pt x="47" y="260"/>
                </a:moveTo>
                <a:lnTo>
                  <a:pt x="47" y="260"/>
                </a:lnTo>
                <a:lnTo>
                  <a:pt x="27" y="268"/>
                </a:lnTo>
                <a:lnTo>
                  <a:pt x="27" y="268"/>
                </a:lnTo>
                <a:lnTo>
                  <a:pt x="18" y="272"/>
                </a:lnTo>
                <a:lnTo>
                  <a:pt x="17" y="273"/>
                </a:lnTo>
                <a:lnTo>
                  <a:pt x="17" y="272"/>
                </a:lnTo>
                <a:lnTo>
                  <a:pt x="23" y="268"/>
                </a:lnTo>
                <a:lnTo>
                  <a:pt x="23" y="268"/>
                </a:lnTo>
                <a:lnTo>
                  <a:pt x="35" y="261"/>
                </a:lnTo>
                <a:lnTo>
                  <a:pt x="48" y="256"/>
                </a:lnTo>
                <a:lnTo>
                  <a:pt x="60" y="250"/>
                </a:lnTo>
                <a:lnTo>
                  <a:pt x="66" y="247"/>
                </a:lnTo>
                <a:lnTo>
                  <a:pt x="71" y="242"/>
                </a:lnTo>
                <a:lnTo>
                  <a:pt x="71" y="242"/>
                </a:lnTo>
                <a:lnTo>
                  <a:pt x="74" y="245"/>
                </a:lnTo>
                <a:lnTo>
                  <a:pt x="76" y="249"/>
                </a:lnTo>
                <a:lnTo>
                  <a:pt x="76" y="249"/>
                </a:lnTo>
                <a:lnTo>
                  <a:pt x="62" y="254"/>
                </a:lnTo>
                <a:lnTo>
                  <a:pt x="47" y="260"/>
                </a:lnTo>
                <a:lnTo>
                  <a:pt x="47" y="260"/>
                </a:lnTo>
                <a:close/>
                <a:moveTo>
                  <a:pt x="23" y="257"/>
                </a:moveTo>
                <a:lnTo>
                  <a:pt x="23" y="257"/>
                </a:lnTo>
                <a:lnTo>
                  <a:pt x="19" y="258"/>
                </a:lnTo>
                <a:lnTo>
                  <a:pt x="20" y="257"/>
                </a:lnTo>
                <a:lnTo>
                  <a:pt x="26" y="254"/>
                </a:lnTo>
                <a:lnTo>
                  <a:pt x="26" y="254"/>
                </a:lnTo>
                <a:lnTo>
                  <a:pt x="38" y="247"/>
                </a:lnTo>
                <a:lnTo>
                  <a:pt x="38" y="247"/>
                </a:lnTo>
                <a:lnTo>
                  <a:pt x="49" y="241"/>
                </a:lnTo>
                <a:lnTo>
                  <a:pt x="59" y="235"/>
                </a:lnTo>
                <a:lnTo>
                  <a:pt x="59" y="235"/>
                </a:lnTo>
                <a:lnTo>
                  <a:pt x="62" y="237"/>
                </a:lnTo>
                <a:lnTo>
                  <a:pt x="65" y="239"/>
                </a:lnTo>
                <a:lnTo>
                  <a:pt x="65" y="239"/>
                </a:lnTo>
                <a:lnTo>
                  <a:pt x="68" y="240"/>
                </a:lnTo>
                <a:lnTo>
                  <a:pt x="68" y="240"/>
                </a:lnTo>
                <a:lnTo>
                  <a:pt x="56" y="242"/>
                </a:lnTo>
                <a:lnTo>
                  <a:pt x="46" y="248"/>
                </a:lnTo>
                <a:lnTo>
                  <a:pt x="23" y="257"/>
                </a:lnTo>
                <a:lnTo>
                  <a:pt x="23" y="257"/>
                </a:lnTo>
                <a:close/>
                <a:moveTo>
                  <a:pt x="57" y="212"/>
                </a:moveTo>
                <a:lnTo>
                  <a:pt x="57" y="212"/>
                </a:lnTo>
                <a:lnTo>
                  <a:pt x="56" y="217"/>
                </a:lnTo>
                <a:lnTo>
                  <a:pt x="55" y="222"/>
                </a:lnTo>
                <a:lnTo>
                  <a:pt x="55" y="222"/>
                </a:lnTo>
                <a:lnTo>
                  <a:pt x="40" y="226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34" y="227"/>
                </a:lnTo>
                <a:lnTo>
                  <a:pt x="42" y="222"/>
                </a:lnTo>
                <a:lnTo>
                  <a:pt x="56" y="211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5" y="209"/>
                </a:lnTo>
                <a:lnTo>
                  <a:pt x="55" y="209"/>
                </a:lnTo>
                <a:lnTo>
                  <a:pt x="49" y="212"/>
                </a:lnTo>
                <a:lnTo>
                  <a:pt x="43" y="214"/>
                </a:lnTo>
                <a:lnTo>
                  <a:pt x="43" y="214"/>
                </a:lnTo>
                <a:lnTo>
                  <a:pt x="32" y="219"/>
                </a:lnTo>
                <a:lnTo>
                  <a:pt x="32" y="219"/>
                </a:lnTo>
                <a:lnTo>
                  <a:pt x="33" y="216"/>
                </a:lnTo>
                <a:lnTo>
                  <a:pt x="33" y="216"/>
                </a:lnTo>
                <a:lnTo>
                  <a:pt x="37" y="213"/>
                </a:lnTo>
                <a:lnTo>
                  <a:pt x="42" y="210"/>
                </a:lnTo>
                <a:lnTo>
                  <a:pt x="42" y="210"/>
                </a:lnTo>
                <a:lnTo>
                  <a:pt x="52" y="205"/>
                </a:lnTo>
                <a:lnTo>
                  <a:pt x="62" y="200"/>
                </a:lnTo>
                <a:lnTo>
                  <a:pt x="62" y="200"/>
                </a:lnTo>
                <a:lnTo>
                  <a:pt x="57" y="212"/>
                </a:lnTo>
                <a:lnTo>
                  <a:pt x="57" y="212"/>
                </a:lnTo>
                <a:close/>
                <a:moveTo>
                  <a:pt x="64" y="196"/>
                </a:moveTo>
                <a:lnTo>
                  <a:pt x="64" y="196"/>
                </a:lnTo>
                <a:lnTo>
                  <a:pt x="54" y="199"/>
                </a:lnTo>
                <a:lnTo>
                  <a:pt x="54" y="199"/>
                </a:lnTo>
                <a:lnTo>
                  <a:pt x="43" y="203"/>
                </a:lnTo>
                <a:lnTo>
                  <a:pt x="42" y="203"/>
                </a:lnTo>
                <a:lnTo>
                  <a:pt x="42" y="203"/>
                </a:lnTo>
                <a:lnTo>
                  <a:pt x="47" y="200"/>
                </a:lnTo>
                <a:lnTo>
                  <a:pt x="47" y="200"/>
                </a:lnTo>
                <a:lnTo>
                  <a:pt x="58" y="194"/>
                </a:lnTo>
                <a:lnTo>
                  <a:pt x="63" y="190"/>
                </a:lnTo>
                <a:lnTo>
                  <a:pt x="67" y="186"/>
                </a:lnTo>
                <a:lnTo>
                  <a:pt x="67" y="186"/>
                </a:lnTo>
                <a:lnTo>
                  <a:pt x="64" y="196"/>
                </a:lnTo>
                <a:lnTo>
                  <a:pt x="64" y="196"/>
                </a:lnTo>
                <a:close/>
                <a:moveTo>
                  <a:pt x="67" y="179"/>
                </a:moveTo>
                <a:lnTo>
                  <a:pt x="67" y="179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58" y="185"/>
                </a:lnTo>
                <a:lnTo>
                  <a:pt x="58" y="185"/>
                </a:lnTo>
                <a:lnTo>
                  <a:pt x="46" y="191"/>
                </a:lnTo>
                <a:lnTo>
                  <a:pt x="46" y="191"/>
                </a:lnTo>
                <a:lnTo>
                  <a:pt x="48" y="187"/>
                </a:lnTo>
                <a:lnTo>
                  <a:pt x="48" y="187"/>
                </a:lnTo>
                <a:lnTo>
                  <a:pt x="57" y="182"/>
                </a:lnTo>
                <a:lnTo>
                  <a:pt x="67" y="176"/>
                </a:lnTo>
                <a:lnTo>
                  <a:pt x="67" y="176"/>
                </a:lnTo>
                <a:lnTo>
                  <a:pt x="67" y="179"/>
                </a:lnTo>
                <a:lnTo>
                  <a:pt x="67" y="179"/>
                </a:lnTo>
                <a:close/>
                <a:moveTo>
                  <a:pt x="67" y="173"/>
                </a:moveTo>
                <a:lnTo>
                  <a:pt x="67" y="173"/>
                </a:lnTo>
                <a:lnTo>
                  <a:pt x="59" y="175"/>
                </a:lnTo>
                <a:lnTo>
                  <a:pt x="59" y="175"/>
                </a:lnTo>
                <a:lnTo>
                  <a:pt x="66" y="171"/>
                </a:lnTo>
                <a:lnTo>
                  <a:pt x="66" y="171"/>
                </a:lnTo>
                <a:lnTo>
                  <a:pt x="66" y="169"/>
                </a:lnTo>
                <a:lnTo>
                  <a:pt x="65" y="169"/>
                </a:lnTo>
                <a:lnTo>
                  <a:pt x="65" y="169"/>
                </a:lnTo>
                <a:lnTo>
                  <a:pt x="58" y="170"/>
                </a:lnTo>
                <a:lnTo>
                  <a:pt x="58" y="170"/>
                </a:lnTo>
                <a:lnTo>
                  <a:pt x="65" y="159"/>
                </a:lnTo>
                <a:lnTo>
                  <a:pt x="65" y="159"/>
                </a:lnTo>
                <a:lnTo>
                  <a:pt x="67" y="173"/>
                </a:lnTo>
                <a:lnTo>
                  <a:pt x="67" y="173"/>
                </a:lnTo>
                <a:close/>
                <a:moveTo>
                  <a:pt x="38" y="454"/>
                </a:moveTo>
                <a:lnTo>
                  <a:pt x="38" y="454"/>
                </a:lnTo>
                <a:lnTo>
                  <a:pt x="32" y="442"/>
                </a:lnTo>
                <a:lnTo>
                  <a:pt x="27" y="430"/>
                </a:lnTo>
                <a:lnTo>
                  <a:pt x="27" y="430"/>
                </a:lnTo>
                <a:lnTo>
                  <a:pt x="28" y="427"/>
                </a:lnTo>
                <a:lnTo>
                  <a:pt x="28" y="427"/>
                </a:lnTo>
                <a:lnTo>
                  <a:pt x="29" y="419"/>
                </a:lnTo>
                <a:lnTo>
                  <a:pt x="31" y="412"/>
                </a:lnTo>
                <a:lnTo>
                  <a:pt x="37" y="397"/>
                </a:lnTo>
                <a:lnTo>
                  <a:pt x="37" y="397"/>
                </a:lnTo>
                <a:lnTo>
                  <a:pt x="38" y="391"/>
                </a:lnTo>
                <a:lnTo>
                  <a:pt x="38" y="386"/>
                </a:lnTo>
                <a:lnTo>
                  <a:pt x="37" y="375"/>
                </a:lnTo>
                <a:lnTo>
                  <a:pt x="37" y="375"/>
                </a:lnTo>
                <a:lnTo>
                  <a:pt x="36" y="368"/>
                </a:lnTo>
                <a:lnTo>
                  <a:pt x="37" y="361"/>
                </a:lnTo>
                <a:lnTo>
                  <a:pt x="38" y="358"/>
                </a:lnTo>
                <a:lnTo>
                  <a:pt x="40" y="356"/>
                </a:lnTo>
                <a:lnTo>
                  <a:pt x="43" y="356"/>
                </a:lnTo>
                <a:lnTo>
                  <a:pt x="46" y="358"/>
                </a:lnTo>
                <a:lnTo>
                  <a:pt x="46" y="358"/>
                </a:lnTo>
                <a:lnTo>
                  <a:pt x="50" y="361"/>
                </a:lnTo>
                <a:lnTo>
                  <a:pt x="54" y="363"/>
                </a:lnTo>
                <a:lnTo>
                  <a:pt x="54" y="363"/>
                </a:lnTo>
                <a:lnTo>
                  <a:pt x="59" y="364"/>
                </a:lnTo>
                <a:lnTo>
                  <a:pt x="64" y="362"/>
                </a:lnTo>
                <a:lnTo>
                  <a:pt x="68" y="359"/>
                </a:lnTo>
                <a:lnTo>
                  <a:pt x="70" y="354"/>
                </a:lnTo>
                <a:lnTo>
                  <a:pt x="70" y="354"/>
                </a:lnTo>
                <a:lnTo>
                  <a:pt x="72" y="346"/>
                </a:lnTo>
                <a:lnTo>
                  <a:pt x="73" y="337"/>
                </a:lnTo>
                <a:lnTo>
                  <a:pt x="73" y="337"/>
                </a:lnTo>
                <a:lnTo>
                  <a:pt x="74" y="328"/>
                </a:lnTo>
                <a:lnTo>
                  <a:pt x="75" y="320"/>
                </a:lnTo>
                <a:lnTo>
                  <a:pt x="79" y="313"/>
                </a:lnTo>
                <a:lnTo>
                  <a:pt x="84" y="306"/>
                </a:lnTo>
                <a:lnTo>
                  <a:pt x="84" y="306"/>
                </a:lnTo>
                <a:lnTo>
                  <a:pt x="89" y="300"/>
                </a:lnTo>
                <a:lnTo>
                  <a:pt x="93" y="292"/>
                </a:lnTo>
                <a:lnTo>
                  <a:pt x="94" y="288"/>
                </a:lnTo>
                <a:lnTo>
                  <a:pt x="95" y="285"/>
                </a:lnTo>
                <a:lnTo>
                  <a:pt x="94" y="281"/>
                </a:lnTo>
                <a:lnTo>
                  <a:pt x="92" y="277"/>
                </a:lnTo>
                <a:lnTo>
                  <a:pt x="92" y="277"/>
                </a:lnTo>
                <a:lnTo>
                  <a:pt x="90" y="274"/>
                </a:lnTo>
                <a:lnTo>
                  <a:pt x="87" y="271"/>
                </a:lnTo>
                <a:lnTo>
                  <a:pt x="85" y="268"/>
                </a:lnTo>
                <a:lnTo>
                  <a:pt x="85" y="266"/>
                </a:lnTo>
                <a:lnTo>
                  <a:pt x="85" y="264"/>
                </a:lnTo>
                <a:lnTo>
                  <a:pt x="85" y="264"/>
                </a:lnTo>
                <a:lnTo>
                  <a:pt x="87" y="256"/>
                </a:lnTo>
                <a:lnTo>
                  <a:pt x="87" y="252"/>
                </a:lnTo>
                <a:lnTo>
                  <a:pt x="87" y="248"/>
                </a:lnTo>
                <a:lnTo>
                  <a:pt x="87" y="248"/>
                </a:lnTo>
                <a:lnTo>
                  <a:pt x="84" y="240"/>
                </a:lnTo>
                <a:lnTo>
                  <a:pt x="82" y="237"/>
                </a:lnTo>
                <a:lnTo>
                  <a:pt x="79" y="235"/>
                </a:lnTo>
                <a:lnTo>
                  <a:pt x="79" y="235"/>
                </a:lnTo>
                <a:lnTo>
                  <a:pt x="72" y="232"/>
                </a:lnTo>
                <a:lnTo>
                  <a:pt x="72" y="232"/>
                </a:lnTo>
                <a:lnTo>
                  <a:pt x="69" y="230"/>
                </a:lnTo>
                <a:lnTo>
                  <a:pt x="66" y="227"/>
                </a:lnTo>
                <a:lnTo>
                  <a:pt x="65" y="224"/>
                </a:lnTo>
                <a:lnTo>
                  <a:pt x="65" y="220"/>
                </a:lnTo>
                <a:lnTo>
                  <a:pt x="66" y="212"/>
                </a:lnTo>
                <a:lnTo>
                  <a:pt x="69" y="206"/>
                </a:lnTo>
                <a:lnTo>
                  <a:pt x="69" y="206"/>
                </a:lnTo>
                <a:lnTo>
                  <a:pt x="73" y="195"/>
                </a:lnTo>
                <a:lnTo>
                  <a:pt x="75" y="189"/>
                </a:lnTo>
                <a:lnTo>
                  <a:pt x="76" y="184"/>
                </a:lnTo>
                <a:lnTo>
                  <a:pt x="76" y="184"/>
                </a:lnTo>
                <a:lnTo>
                  <a:pt x="75" y="175"/>
                </a:lnTo>
                <a:lnTo>
                  <a:pt x="75" y="167"/>
                </a:lnTo>
                <a:lnTo>
                  <a:pt x="74" y="157"/>
                </a:lnTo>
                <a:lnTo>
                  <a:pt x="73" y="148"/>
                </a:lnTo>
                <a:lnTo>
                  <a:pt x="73" y="148"/>
                </a:lnTo>
                <a:lnTo>
                  <a:pt x="86" y="134"/>
                </a:lnTo>
                <a:lnTo>
                  <a:pt x="100" y="119"/>
                </a:lnTo>
                <a:lnTo>
                  <a:pt x="114" y="106"/>
                </a:lnTo>
                <a:lnTo>
                  <a:pt x="131" y="94"/>
                </a:lnTo>
                <a:lnTo>
                  <a:pt x="131" y="94"/>
                </a:lnTo>
                <a:lnTo>
                  <a:pt x="148" y="81"/>
                </a:lnTo>
                <a:lnTo>
                  <a:pt x="165" y="71"/>
                </a:lnTo>
                <a:lnTo>
                  <a:pt x="183" y="62"/>
                </a:lnTo>
                <a:lnTo>
                  <a:pt x="202" y="55"/>
                </a:lnTo>
                <a:lnTo>
                  <a:pt x="222" y="48"/>
                </a:lnTo>
                <a:lnTo>
                  <a:pt x="241" y="43"/>
                </a:lnTo>
                <a:lnTo>
                  <a:pt x="261" y="39"/>
                </a:lnTo>
                <a:lnTo>
                  <a:pt x="281" y="36"/>
                </a:lnTo>
                <a:lnTo>
                  <a:pt x="302" y="35"/>
                </a:lnTo>
                <a:lnTo>
                  <a:pt x="322" y="34"/>
                </a:lnTo>
                <a:lnTo>
                  <a:pt x="341" y="35"/>
                </a:lnTo>
                <a:lnTo>
                  <a:pt x="361" y="38"/>
                </a:lnTo>
                <a:lnTo>
                  <a:pt x="382" y="41"/>
                </a:lnTo>
                <a:lnTo>
                  <a:pt x="401" y="46"/>
                </a:lnTo>
                <a:lnTo>
                  <a:pt x="421" y="51"/>
                </a:lnTo>
                <a:lnTo>
                  <a:pt x="439" y="58"/>
                </a:lnTo>
                <a:lnTo>
                  <a:pt x="439" y="58"/>
                </a:lnTo>
                <a:lnTo>
                  <a:pt x="432" y="61"/>
                </a:lnTo>
                <a:lnTo>
                  <a:pt x="429" y="62"/>
                </a:lnTo>
                <a:lnTo>
                  <a:pt x="426" y="65"/>
                </a:lnTo>
                <a:lnTo>
                  <a:pt x="426" y="65"/>
                </a:lnTo>
                <a:lnTo>
                  <a:pt x="424" y="67"/>
                </a:lnTo>
                <a:lnTo>
                  <a:pt x="424" y="69"/>
                </a:lnTo>
                <a:lnTo>
                  <a:pt x="424" y="72"/>
                </a:lnTo>
                <a:lnTo>
                  <a:pt x="425" y="74"/>
                </a:lnTo>
                <a:lnTo>
                  <a:pt x="428" y="77"/>
                </a:lnTo>
                <a:lnTo>
                  <a:pt x="432" y="79"/>
                </a:lnTo>
                <a:lnTo>
                  <a:pt x="432" y="79"/>
                </a:lnTo>
                <a:lnTo>
                  <a:pt x="436" y="80"/>
                </a:lnTo>
                <a:lnTo>
                  <a:pt x="439" y="79"/>
                </a:lnTo>
                <a:lnTo>
                  <a:pt x="439" y="79"/>
                </a:lnTo>
                <a:lnTo>
                  <a:pt x="443" y="79"/>
                </a:lnTo>
                <a:lnTo>
                  <a:pt x="443" y="79"/>
                </a:lnTo>
                <a:lnTo>
                  <a:pt x="445" y="79"/>
                </a:lnTo>
                <a:lnTo>
                  <a:pt x="447" y="80"/>
                </a:lnTo>
                <a:lnTo>
                  <a:pt x="448" y="81"/>
                </a:lnTo>
                <a:lnTo>
                  <a:pt x="448" y="85"/>
                </a:lnTo>
                <a:lnTo>
                  <a:pt x="448" y="85"/>
                </a:lnTo>
                <a:lnTo>
                  <a:pt x="439" y="84"/>
                </a:lnTo>
                <a:lnTo>
                  <a:pt x="432" y="81"/>
                </a:lnTo>
                <a:lnTo>
                  <a:pt x="424" y="78"/>
                </a:lnTo>
                <a:lnTo>
                  <a:pt x="417" y="75"/>
                </a:lnTo>
                <a:lnTo>
                  <a:pt x="417" y="75"/>
                </a:lnTo>
                <a:lnTo>
                  <a:pt x="411" y="70"/>
                </a:lnTo>
                <a:lnTo>
                  <a:pt x="404" y="65"/>
                </a:lnTo>
                <a:lnTo>
                  <a:pt x="401" y="63"/>
                </a:lnTo>
                <a:lnTo>
                  <a:pt x="397" y="62"/>
                </a:lnTo>
                <a:lnTo>
                  <a:pt x="393" y="62"/>
                </a:lnTo>
                <a:lnTo>
                  <a:pt x="390" y="64"/>
                </a:lnTo>
                <a:lnTo>
                  <a:pt x="390" y="64"/>
                </a:lnTo>
                <a:lnTo>
                  <a:pt x="388" y="66"/>
                </a:lnTo>
                <a:lnTo>
                  <a:pt x="386" y="69"/>
                </a:lnTo>
                <a:lnTo>
                  <a:pt x="385" y="75"/>
                </a:lnTo>
                <a:lnTo>
                  <a:pt x="385" y="75"/>
                </a:lnTo>
                <a:lnTo>
                  <a:pt x="385" y="79"/>
                </a:lnTo>
                <a:lnTo>
                  <a:pt x="386" y="85"/>
                </a:lnTo>
                <a:lnTo>
                  <a:pt x="387" y="87"/>
                </a:lnTo>
                <a:lnTo>
                  <a:pt x="386" y="89"/>
                </a:lnTo>
                <a:lnTo>
                  <a:pt x="384" y="90"/>
                </a:lnTo>
                <a:lnTo>
                  <a:pt x="381" y="91"/>
                </a:lnTo>
                <a:lnTo>
                  <a:pt x="381" y="91"/>
                </a:lnTo>
                <a:lnTo>
                  <a:pt x="374" y="90"/>
                </a:lnTo>
                <a:lnTo>
                  <a:pt x="367" y="89"/>
                </a:lnTo>
                <a:lnTo>
                  <a:pt x="359" y="87"/>
                </a:lnTo>
                <a:lnTo>
                  <a:pt x="352" y="85"/>
                </a:lnTo>
                <a:lnTo>
                  <a:pt x="352" y="85"/>
                </a:lnTo>
                <a:lnTo>
                  <a:pt x="346" y="86"/>
                </a:lnTo>
                <a:lnTo>
                  <a:pt x="342" y="88"/>
                </a:lnTo>
                <a:lnTo>
                  <a:pt x="339" y="91"/>
                </a:lnTo>
                <a:lnTo>
                  <a:pt x="338" y="95"/>
                </a:lnTo>
                <a:lnTo>
                  <a:pt x="338" y="99"/>
                </a:lnTo>
                <a:lnTo>
                  <a:pt x="340" y="104"/>
                </a:lnTo>
                <a:lnTo>
                  <a:pt x="343" y="108"/>
                </a:lnTo>
                <a:lnTo>
                  <a:pt x="348" y="111"/>
                </a:lnTo>
                <a:lnTo>
                  <a:pt x="348" y="111"/>
                </a:lnTo>
                <a:lnTo>
                  <a:pt x="356" y="114"/>
                </a:lnTo>
                <a:lnTo>
                  <a:pt x="364" y="116"/>
                </a:lnTo>
                <a:lnTo>
                  <a:pt x="373" y="118"/>
                </a:lnTo>
                <a:lnTo>
                  <a:pt x="381" y="119"/>
                </a:lnTo>
                <a:lnTo>
                  <a:pt x="381" y="119"/>
                </a:lnTo>
                <a:lnTo>
                  <a:pt x="385" y="118"/>
                </a:lnTo>
                <a:lnTo>
                  <a:pt x="388" y="117"/>
                </a:lnTo>
                <a:lnTo>
                  <a:pt x="395" y="114"/>
                </a:lnTo>
                <a:lnTo>
                  <a:pt x="395" y="114"/>
                </a:lnTo>
                <a:lnTo>
                  <a:pt x="404" y="109"/>
                </a:lnTo>
                <a:lnTo>
                  <a:pt x="409" y="108"/>
                </a:lnTo>
                <a:lnTo>
                  <a:pt x="413" y="107"/>
                </a:lnTo>
                <a:lnTo>
                  <a:pt x="418" y="107"/>
                </a:lnTo>
                <a:lnTo>
                  <a:pt x="422" y="109"/>
                </a:lnTo>
                <a:lnTo>
                  <a:pt x="426" y="111"/>
                </a:lnTo>
                <a:lnTo>
                  <a:pt x="431" y="114"/>
                </a:lnTo>
                <a:lnTo>
                  <a:pt x="431" y="114"/>
                </a:lnTo>
                <a:lnTo>
                  <a:pt x="435" y="118"/>
                </a:lnTo>
                <a:lnTo>
                  <a:pt x="437" y="123"/>
                </a:lnTo>
                <a:lnTo>
                  <a:pt x="442" y="133"/>
                </a:lnTo>
                <a:lnTo>
                  <a:pt x="447" y="143"/>
                </a:lnTo>
                <a:lnTo>
                  <a:pt x="451" y="148"/>
                </a:lnTo>
                <a:lnTo>
                  <a:pt x="455" y="152"/>
                </a:lnTo>
                <a:lnTo>
                  <a:pt x="455" y="152"/>
                </a:lnTo>
                <a:lnTo>
                  <a:pt x="459" y="154"/>
                </a:lnTo>
                <a:lnTo>
                  <a:pt x="462" y="154"/>
                </a:lnTo>
                <a:lnTo>
                  <a:pt x="466" y="153"/>
                </a:lnTo>
                <a:lnTo>
                  <a:pt x="469" y="151"/>
                </a:lnTo>
                <a:lnTo>
                  <a:pt x="476" y="147"/>
                </a:lnTo>
                <a:lnTo>
                  <a:pt x="480" y="145"/>
                </a:lnTo>
                <a:lnTo>
                  <a:pt x="483" y="145"/>
                </a:lnTo>
                <a:lnTo>
                  <a:pt x="483" y="145"/>
                </a:lnTo>
                <a:lnTo>
                  <a:pt x="488" y="146"/>
                </a:lnTo>
                <a:lnTo>
                  <a:pt x="493" y="148"/>
                </a:lnTo>
                <a:lnTo>
                  <a:pt x="502" y="153"/>
                </a:lnTo>
                <a:lnTo>
                  <a:pt x="502" y="153"/>
                </a:lnTo>
                <a:lnTo>
                  <a:pt x="506" y="156"/>
                </a:lnTo>
                <a:lnTo>
                  <a:pt x="510" y="160"/>
                </a:lnTo>
                <a:lnTo>
                  <a:pt x="510" y="160"/>
                </a:lnTo>
                <a:lnTo>
                  <a:pt x="512" y="164"/>
                </a:lnTo>
                <a:lnTo>
                  <a:pt x="514" y="169"/>
                </a:lnTo>
                <a:lnTo>
                  <a:pt x="514" y="171"/>
                </a:lnTo>
                <a:lnTo>
                  <a:pt x="513" y="173"/>
                </a:lnTo>
                <a:lnTo>
                  <a:pt x="511" y="173"/>
                </a:lnTo>
                <a:lnTo>
                  <a:pt x="507" y="172"/>
                </a:lnTo>
                <a:lnTo>
                  <a:pt x="507" y="172"/>
                </a:lnTo>
                <a:lnTo>
                  <a:pt x="501" y="168"/>
                </a:lnTo>
                <a:lnTo>
                  <a:pt x="495" y="162"/>
                </a:lnTo>
                <a:lnTo>
                  <a:pt x="489" y="157"/>
                </a:lnTo>
                <a:lnTo>
                  <a:pt x="486" y="156"/>
                </a:lnTo>
                <a:lnTo>
                  <a:pt x="482" y="155"/>
                </a:lnTo>
                <a:lnTo>
                  <a:pt x="482" y="155"/>
                </a:lnTo>
                <a:lnTo>
                  <a:pt x="479" y="155"/>
                </a:lnTo>
                <a:lnTo>
                  <a:pt x="477" y="156"/>
                </a:lnTo>
                <a:lnTo>
                  <a:pt x="475" y="157"/>
                </a:lnTo>
                <a:lnTo>
                  <a:pt x="473" y="158"/>
                </a:lnTo>
                <a:lnTo>
                  <a:pt x="471" y="164"/>
                </a:lnTo>
                <a:lnTo>
                  <a:pt x="470" y="169"/>
                </a:lnTo>
                <a:lnTo>
                  <a:pt x="470" y="169"/>
                </a:lnTo>
                <a:lnTo>
                  <a:pt x="471" y="173"/>
                </a:lnTo>
                <a:lnTo>
                  <a:pt x="473" y="176"/>
                </a:lnTo>
                <a:lnTo>
                  <a:pt x="475" y="179"/>
                </a:lnTo>
                <a:lnTo>
                  <a:pt x="478" y="181"/>
                </a:lnTo>
                <a:lnTo>
                  <a:pt x="485" y="185"/>
                </a:lnTo>
                <a:lnTo>
                  <a:pt x="491" y="188"/>
                </a:lnTo>
                <a:lnTo>
                  <a:pt x="491" y="188"/>
                </a:lnTo>
                <a:lnTo>
                  <a:pt x="494" y="189"/>
                </a:lnTo>
                <a:lnTo>
                  <a:pt x="494" y="189"/>
                </a:lnTo>
                <a:lnTo>
                  <a:pt x="497" y="191"/>
                </a:lnTo>
                <a:lnTo>
                  <a:pt x="498" y="193"/>
                </a:lnTo>
                <a:lnTo>
                  <a:pt x="498" y="195"/>
                </a:lnTo>
                <a:lnTo>
                  <a:pt x="496" y="198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67" y="192"/>
                </a:lnTo>
                <a:lnTo>
                  <a:pt x="443" y="181"/>
                </a:lnTo>
                <a:lnTo>
                  <a:pt x="443" y="181"/>
                </a:lnTo>
                <a:lnTo>
                  <a:pt x="431" y="174"/>
                </a:lnTo>
                <a:lnTo>
                  <a:pt x="420" y="166"/>
                </a:lnTo>
                <a:lnTo>
                  <a:pt x="410" y="155"/>
                </a:lnTo>
                <a:lnTo>
                  <a:pt x="400" y="144"/>
                </a:lnTo>
                <a:lnTo>
                  <a:pt x="400" y="144"/>
                </a:lnTo>
                <a:lnTo>
                  <a:pt x="393" y="137"/>
                </a:lnTo>
                <a:lnTo>
                  <a:pt x="386" y="130"/>
                </a:lnTo>
                <a:lnTo>
                  <a:pt x="378" y="124"/>
                </a:lnTo>
                <a:lnTo>
                  <a:pt x="370" y="120"/>
                </a:lnTo>
                <a:lnTo>
                  <a:pt x="370" y="120"/>
                </a:lnTo>
                <a:lnTo>
                  <a:pt x="358" y="117"/>
                </a:lnTo>
                <a:lnTo>
                  <a:pt x="347" y="117"/>
                </a:lnTo>
                <a:lnTo>
                  <a:pt x="336" y="118"/>
                </a:lnTo>
                <a:lnTo>
                  <a:pt x="325" y="120"/>
                </a:lnTo>
                <a:lnTo>
                  <a:pt x="325" y="120"/>
                </a:lnTo>
                <a:lnTo>
                  <a:pt x="316" y="122"/>
                </a:lnTo>
                <a:lnTo>
                  <a:pt x="306" y="126"/>
                </a:lnTo>
                <a:lnTo>
                  <a:pt x="296" y="130"/>
                </a:lnTo>
                <a:lnTo>
                  <a:pt x="285" y="136"/>
                </a:lnTo>
                <a:lnTo>
                  <a:pt x="274" y="142"/>
                </a:lnTo>
                <a:lnTo>
                  <a:pt x="264" y="149"/>
                </a:lnTo>
                <a:lnTo>
                  <a:pt x="254" y="157"/>
                </a:lnTo>
                <a:lnTo>
                  <a:pt x="245" y="166"/>
                </a:lnTo>
                <a:lnTo>
                  <a:pt x="237" y="175"/>
                </a:lnTo>
                <a:lnTo>
                  <a:pt x="230" y="185"/>
                </a:lnTo>
                <a:lnTo>
                  <a:pt x="224" y="194"/>
                </a:lnTo>
                <a:lnTo>
                  <a:pt x="220" y="205"/>
                </a:lnTo>
                <a:lnTo>
                  <a:pt x="218" y="215"/>
                </a:lnTo>
                <a:lnTo>
                  <a:pt x="217" y="226"/>
                </a:lnTo>
                <a:lnTo>
                  <a:pt x="219" y="236"/>
                </a:lnTo>
                <a:lnTo>
                  <a:pt x="223" y="248"/>
                </a:lnTo>
                <a:lnTo>
                  <a:pt x="223" y="248"/>
                </a:lnTo>
                <a:lnTo>
                  <a:pt x="226" y="253"/>
                </a:lnTo>
                <a:lnTo>
                  <a:pt x="229" y="258"/>
                </a:lnTo>
                <a:lnTo>
                  <a:pt x="234" y="261"/>
                </a:lnTo>
                <a:lnTo>
                  <a:pt x="238" y="264"/>
                </a:lnTo>
                <a:lnTo>
                  <a:pt x="249" y="269"/>
                </a:lnTo>
                <a:lnTo>
                  <a:pt x="260" y="272"/>
                </a:lnTo>
                <a:lnTo>
                  <a:pt x="285" y="277"/>
                </a:lnTo>
                <a:lnTo>
                  <a:pt x="296" y="280"/>
                </a:lnTo>
                <a:lnTo>
                  <a:pt x="306" y="284"/>
                </a:lnTo>
                <a:lnTo>
                  <a:pt x="306" y="284"/>
                </a:lnTo>
                <a:lnTo>
                  <a:pt x="312" y="289"/>
                </a:lnTo>
                <a:lnTo>
                  <a:pt x="316" y="294"/>
                </a:lnTo>
                <a:lnTo>
                  <a:pt x="318" y="301"/>
                </a:lnTo>
                <a:lnTo>
                  <a:pt x="318" y="307"/>
                </a:lnTo>
                <a:lnTo>
                  <a:pt x="317" y="314"/>
                </a:lnTo>
                <a:lnTo>
                  <a:pt x="315" y="321"/>
                </a:lnTo>
                <a:lnTo>
                  <a:pt x="310" y="335"/>
                </a:lnTo>
                <a:lnTo>
                  <a:pt x="310" y="335"/>
                </a:lnTo>
                <a:lnTo>
                  <a:pt x="307" y="345"/>
                </a:lnTo>
                <a:lnTo>
                  <a:pt x="304" y="355"/>
                </a:lnTo>
                <a:lnTo>
                  <a:pt x="304" y="355"/>
                </a:lnTo>
                <a:lnTo>
                  <a:pt x="304" y="362"/>
                </a:lnTo>
                <a:lnTo>
                  <a:pt x="304" y="369"/>
                </a:lnTo>
                <a:lnTo>
                  <a:pt x="306" y="384"/>
                </a:lnTo>
                <a:lnTo>
                  <a:pt x="306" y="384"/>
                </a:lnTo>
                <a:lnTo>
                  <a:pt x="306" y="389"/>
                </a:lnTo>
                <a:lnTo>
                  <a:pt x="305" y="394"/>
                </a:lnTo>
                <a:lnTo>
                  <a:pt x="301" y="404"/>
                </a:lnTo>
                <a:lnTo>
                  <a:pt x="296" y="416"/>
                </a:lnTo>
                <a:lnTo>
                  <a:pt x="291" y="425"/>
                </a:lnTo>
                <a:lnTo>
                  <a:pt x="291" y="425"/>
                </a:lnTo>
                <a:lnTo>
                  <a:pt x="286" y="440"/>
                </a:lnTo>
                <a:lnTo>
                  <a:pt x="281" y="456"/>
                </a:lnTo>
                <a:lnTo>
                  <a:pt x="281" y="456"/>
                </a:lnTo>
                <a:lnTo>
                  <a:pt x="278" y="470"/>
                </a:lnTo>
                <a:lnTo>
                  <a:pt x="277" y="485"/>
                </a:lnTo>
                <a:lnTo>
                  <a:pt x="277" y="493"/>
                </a:lnTo>
                <a:lnTo>
                  <a:pt x="278" y="500"/>
                </a:lnTo>
                <a:lnTo>
                  <a:pt x="279" y="508"/>
                </a:lnTo>
                <a:lnTo>
                  <a:pt x="282" y="514"/>
                </a:lnTo>
                <a:lnTo>
                  <a:pt x="282" y="514"/>
                </a:lnTo>
                <a:lnTo>
                  <a:pt x="286" y="520"/>
                </a:lnTo>
                <a:lnTo>
                  <a:pt x="289" y="525"/>
                </a:lnTo>
                <a:lnTo>
                  <a:pt x="294" y="528"/>
                </a:lnTo>
                <a:lnTo>
                  <a:pt x="299" y="531"/>
                </a:lnTo>
                <a:lnTo>
                  <a:pt x="304" y="532"/>
                </a:lnTo>
                <a:lnTo>
                  <a:pt x="310" y="533"/>
                </a:lnTo>
                <a:lnTo>
                  <a:pt x="316" y="533"/>
                </a:lnTo>
                <a:lnTo>
                  <a:pt x="322" y="532"/>
                </a:lnTo>
                <a:lnTo>
                  <a:pt x="322" y="532"/>
                </a:lnTo>
                <a:lnTo>
                  <a:pt x="334" y="529"/>
                </a:lnTo>
                <a:lnTo>
                  <a:pt x="344" y="524"/>
                </a:lnTo>
                <a:lnTo>
                  <a:pt x="354" y="518"/>
                </a:lnTo>
                <a:lnTo>
                  <a:pt x="364" y="512"/>
                </a:lnTo>
                <a:lnTo>
                  <a:pt x="364" y="512"/>
                </a:lnTo>
                <a:lnTo>
                  <a:pt x="378" y="503"/>
                </a:lnTo>
                <a:lnTo>
                  <a:pt x="392" y="495"/>
                </a:lnTo>
                <a:lnTo>
                  <a:pt x="406" y="488"/>
                </a:lnTo>
                <a:lnTo>
                  <a:pt x="420" y="480"/>
                </a:lnTo>
                <a:lnTo>
                  <a:pt x="420" y="480"/>
                </a:lnTo>
                <a:lnTo>
                  <a:pt x="430" y="475"/>
                </a:lnTo>
                <a:lnTo>
                  <a:pt x="439" y="470"/>
                </a:lnTo>
                <a:lnTo>
                  <a:pt x="448" y="463"/>
                </a:lnTo>
                <a:lnTo>
                  <a:pt x="455" y="455"/>
                </a:lnTo>
                <a:lnTo>
                  <a:pt x="455" y="455"/>
                </a:lnTo>
                <a:lnTo>
                  <a:pt x="457" y="449"/>
                </a:lnTo>
                <a:lnTo>
                  <a:pt x="459" y="443"/>
                </a:lnTo>
                <a:lnTo>
                  <a:pt x="460" y="431"/>
                </a:lnTo>
                <a:lnTo>
                  <a:pt x="461" y="426"/>
                </a:lnTo>
                <a:lnTo>
                  <a:pt x="462" y="420"/>
                </a:lnTo>
                <a:lnTo>
                  <a:pt x="465" y="415"/>
                </a:lnTo>
                <a:lnTo>
                  <a:pt x="470" y="410"/>
                </a:lnTo>
                <a:lnTo>
                  <a:pt x="470" y="410"/>
                </a:lnTo>
                <a:lnTo>
                  <a:pt x="477" y="405"/>
                </a:lnTo>
                <a:lnTo>
                  <a:pt x="484" y="401"/>
                </a:lnTo>
                <a:lnTo>
                  <a:pt x="500" y="395"/>
                </a:lnTo>
                <a:lnTo>
                  <a:pt x="507" y="391"/>
                </a:lnTo>
                <a:lnTo>
                  <a:pt x="514" y="387"/>
                </a:lnTo>
                <a:lnTo>
                  <a:pt x="520" y="381"/>
                </a:lnTo>
                <a:lnTo>
                  <a:pt x="525" y="374"/>
                </a:lnTo>
                <a:lnTo>
                  <a:pt x="525" y="374"/>
                </a:lnTo>
                <a:lnTo>
                  <a:pt x="528" y="367"/>
                </a:lnTo>
                <a:lnTo>
                  <a:pt x="528" y="360"/>
                </a:lnTo>
                <a:lnTo>
                  <a:pt x="526" y="352"/>
                </a:lnTo>
                <a:lnTo>
                  <a:pt x="523" y="346"/>
                </a:lnTo>
                <a:lnTo>
                  <a:pt x="523" y="346"/>
                </a:lnTo>
                <a:lnTo>
                  <a:pt x="519" y="340"/>
                </a:lnTo>
                <a:lnTo>
                  <a:pt x="515" y="335"/>
                </a:lnTo>
                <a:lnTo>
                  <a:pt x="511" y="329"/>
                </a:lnTo>
                <a:lnTo>
                  <a:pt x="508" y="322"/>
                </a:lnTo>
                <a:lnTo>
                  <a:pt x="508" y="322"/>
                </a:lnTo>
                <a:lnTo>
                  <a:pt x="506" y="315"/>
                </a:lnTo>
                <a:lnTo>
                  <a:pt x="506" y="307"/>
                </a:lnTo>
                <a:lnTo>
                  <a:pt x="506" y="299"/>
                </a:lnTo>
                <a:lnTo>
                  <a:pt x="505" y="291"/>
                </a:lnTo>
                <a:lnTo>
                  <a:pt x="505" y="291"/>
                </a:lnTo>
                <a:lnTo>
                  <a:pt x="504" y="286"/>
                </a:lnTo>
                <a:lnTo>
                  <a:pt x="502" y="281"/>
                </a:lnTo>
                <a:lnTo>
                  <a:pt x="498" y="271"/>
                </a:lnTo>
                <a:lnTo>
                  <a:pt x="498" y="271"/>
                </a:lnTo>
                <a:lnTo>
                  <a:pt x="492" y="258"/>
                </a:lnTo>
                <a:lnTo>
                  <a:pt x="492" y="258"/>
                </a:lnTo>
                <a:lnTo>
                  <a:pt x="491" y="254"/>
                </a:lnTo>
                <a:lnTo>
                  <a:pt x="491" y="254"/>
                </a:lnTo>
                <a:lnTo>
                  <a:pt x="490" y="250"/>
                </a:lnTo>
                <a:lnTo>
                  <a:pt x="490" y="248"/>
                </a:lnTo>
                <a:lnTo>
                  <a:pt x="491" y="247"/>
                </a:lnTo>
                <a:lnTo>
                  <a:pt x="495" y="245"/>
                </a:lnTo>
                <a:lnTo>
                  <a:pt x="500" y="243"/>
                </a:lnTo>
                <a:lnTo>
                  <a:pt x="500" y="243"/>
                </a:lnTo>
                <a:lnTo>
                  <a:pt x="503" y="250"/>
                </a:lnTo>
                <a:lnTo>
                  <a:pt x="505" y="256"/>
                </a:lnTo>
                <a:lnTo>
                  <a:pt x="506" y="262"/>
                </a:lnTo>
                <a:lnTo>
                  <a:pt x="507" y="269"/>
                </a:lnTo>
                <a:lnTo>
                  <a:pt x="508" y="283"/>
                </a:lnTo>
                <a:lnTo>
                  <a:pt x="508" y="296"/>
                </a:lnTo>
                <a:lnTo>
                  <a:pt x="508" y="296"/>
                </a:lnTo>
                <a:lnTo>
                  <a:pt x="508" y="303"/>
                </a:lnTo>
                <a:lnTo>
                  <a:pt x="508" y="310"/>
                </a:lnTo>
                <a:lnTo>
                  <a:pt x="510" y="317"/>
                </a:lnTo>
                <a:lnTo>
                  <a:pt x="514" y="323"/>
                </a:lnTo>
                <a:lnTo>
                  <a:pt x="514" y="323"/>
                </a:lnTo>
                <a:lnTo>
                  <a:pt x="517" y="327"/>
                </a:lnTo>
                <a:lnTo>
                  <a:pt x="521" y="329"/>
                </a:lnTo>
                <a:lnTo>
                  <a:pt x="525" y="330"/>
                </a:lnTo>
                <a:lnTo>
                  <a:pt x="530" y="330"/>
                </a:lnTo>
                <a:lnTo>
                  <a:pt x="539" y="330"/>
                </a:lnTo>
                <a:lnTo>
                  <a:pt x="547" y="329"/>
                </a:lnTo>
                <a:lnTo>
                  <a:pt x="547" y="329"/>
                </a:lnTo>
                <a:lnTo>
                  <a:pt x="554" y="327"/>
                </a:lnTo>
                <a:lnTo>
                  <a:pt x="563" y="323"/>
                </a:lnTo>
                <a:lnTo>
                  <a:pt x="566" y="321"/>
                </a:lnTo>
                <a:lnTo>
                  <a:pt x="570" y="318"/>
                </a:lnTo>
                <a:lnTo>
                  <a:pt x="572" y="315"/>
                </a:lnTo>
                <a:lnTo>
                  <a:pt x="574" y="311"/>
                </a:lnTo>
                <a:lnTo>
                  <a:pt x="574" y="311"/>
                </a:lnTo>
                <a:lnTo>
                  <a:pt x="575" y="306"/>
                </a:lnTo>
                <a:lnTo>
                  <a:pt x="575" y="301"/>
                </a:lnTo>
                <a:lnTo>
                  <a:pt x="573" y="297"/>
                </a:lnTo>
                <a:lnTo>
                  <a:pt x="572" y="292"/>
                </a:lnTo>
                <a:lnTo>
                  <a:pt x="567" y="283"/>
                </a:lnTo>
                <a:lnTo>
                  <a:pt x="561" y="275"/>
                </a:lnTo>
                <a:lnTo>
                  <a:pt x="561" y="275"/>
                </a:lnTo>
                <a:lnTo>
                  <a:pt x="553" y="264"/>
                </a:lnTo>
                <a:lnTo>
                  <a:pt x="553" y="264"/>
                </a:lnTo>
                <a:lnTo>
                  <a:pt x="550" y="258"/>
                </a:lnTo>
                <a:lnTo>
                  <a:pt x="550" y="258"/>
                </a:lnTo>
                <a:lnTo>
                  <a:pt x="549" y="256"/>
                </a:lnTo>
                <a:lnTo>
                  <a:pt x="547" y="250"/>
                </a:lnTo>
                <a:lnTo>
                  <a:pt x="546" y="247"/>
                </a:lnTo>
                <a:lnTo>
                  <a:pt x="547" y="243"/>
                </a:lnTo>
                <a:lnTo>
                  <a:pt x="548" y="242"/>
                </a:lnTo>
                <a:lnTo>
                  <a:pt x="551" y="243"/>
                </a:lnTo>
                <a:lnTo>
                  <a:pt x="551" y="243"/>
                </a:lnTo>
                <a:lnTo>
                  <a:pt x="556" y="247"/>
                </a:lnTo>
                <a:lnTo>
                  <a:pt x="560" y="251"/>
                </a:lnTo>
                <a:lnTo>
                  <a:pt x="563" y="256"/>
                </a:lnTo>
                <a:lnTo>
                  <a:pt x="566" y="261"/>
                </a:lnTo>
                <a:lnTo>
                  <a:pt x="577" y="282"/>
                </a:lnTo>
                <a:lnTo>
                  <a:pt x="577" y="282"/>
                </a:lnTo>
                <a:lnTo>
                  <a:pt x="582" y="290"/>
                </a:lnTo>
                <a:lnTo>
                  <a:pt x="587" y="297"/>
                </a:lnTo>
                <a:lnTo>
                  <a:pt x="594" y="304"/>
                </a:lnTo>
                <a:lnTo>
                  <a:pt x="601" y="310"/>
                </a:lnTo>
                <a:lnTo>
                  <a:pt x="601" y="310"/>
                </a:lnTo>
                <a:lnTo>
                  <a:pt x="605" y="315"/>
                </a:lnTo>
                <a:lnTo>
                  <a:pt x="610" y="320"/>
                </a:lnTo>
                <a:lnTo>
                  <a:pt x="614" y="326"/>
                </a:lnTo>
                <a:lnTo>
                  <a:pt x="617" y="332"/>
                </a:lnTo>
                <a:lnTo>
                  <a:pt x="621" y="344"/>
                </a:lnTo>
                <a:lnTo>
                  <a:pt x="624" y="357"/>
                </a:lnTo>
                <a:lnTo>
                  <a:pt x="624" y="357"/>
                </a:lnTo>
                <a:lnTo>
                  <a:pt x="624" y="358"/>
                </a:lnTo>
                <a:lnTo>
                  <a:pt x="624" y="358"/>
                </a:lnTo>
                <a:lnTo>
                  <a:pt x="621" y="381"/>
                </a:lnTo>
                <a:lnTo>
                  <a:pt x="615" y="404"/>
                </a:lnTo>
                <a:lnTo>
                  <a:pt x="607" y="427"/>
                </a:lnTo>
                <a:lnTo>
                  <a:pt x="598" y="448"/>
                </a:lnTo>
                <a:lnTo>
                  <a:pt x="587" y="468"/>
                </a:lnTo>
                <a:lnTo>
                  <a:pt x="575" y="488"/>
                </a:lnTo>
                <a:lnTo>
                  <a:pt x="562" y="506"/>
                </a:lnTo>
                <a:lnTo>
                  <a:pt x="547" y="524"/>
                </a:lnTo>
                <a:lnTo>
                  <a:pt x="531" y="540"/>
                </a:lnTo>
                <a:lnTo>
                  <a:pt x="512" y="554"/>
                </a:lnTo>
                <a:lnTo>
                  <a:pt x="494" y="569"/>
                </a:lnTo>
                <a:lnTo>
                  <a:pt x="474" y="581"/>
                </a:lnTo>
                <a:lnTo>
                  <a:pt x="454" y="592"/>
                </a:lnTo>
                <a:lnTo>
                  <a:pt x="431" y="601"/>
                </a:lnTo>
                <a:lnTo>
                  <a:pt x="409" y="609"/>
                </a:lnTo>
                <a:lnTo>
                  <a:pt x="386" y="615"/>
                </a:lnTo>
                <a:lnTo>
                  <a:pt x="386" y="615"/>
                </a:lnTo>
                <a:lnTo>
                  <a:pt x="360" y="619"/>
                </a:lnTo>
                <a:lnTo>
                  <a:pt x="334" y="622"/>
                </a:lnTo>
                <a:lnTo>
                  <a:pt x="309" y="622"/>
                </a:lnTo>
                <a:lnTo>
                  <a:pt x="282" y="620"/>
                </a:lnTo>
                <a:lnTo>
                  <a:pt x="257" y="616"/>
                </a:lnTo>
                <a:lnTo>
                  <a:pt x="233" y="611"/>
                </a:lnTo>
                <a:lnTo>
                  <a:pt x="209" y="603"/>
                </a:lnTo>
                <a:lnTo>
                  <a:pt x="184" y="593"/>
                </a:lnTo>
                <a:lnTo>
                  <a:pt x="162" y="582"/>
                </a:lnTo>
                <a:lnTo>
                  <a:pt x="140" y="569"/>
                </a:lnTo>
                <a:lnTo>
                  <a:pt x="119" y="553"/>
                </a:lnTo>
                <a:lnTo>
                  <a:pt x="100" y="537"/>
                </a:lnTo>
                <a:lnTo>
                  <a:pt x="82" y="518"/>
                </a:lnTo>
                <a:lnTo>
                  <a:pt x="66" y="499"/>
                </a:lnTo>
                <a:lnTo>
                  <a:pt x="51" y="477"/>
                </a:lnTo>
                <a:lnTo>
                  <a:pt x="38" y="454"/>
                </a:lnTo>
                <a:lnTo>
                  <a:pt x="38" y="454"/>
                </a:lnTo>
                <a:close/>
                <a:moveTo>
                  <a:pt x="166" y="653"/>
                </a:moveTo>
                <a:lnTo>
                  <a:pt x="166" y="653"/>
                </a:lnTo>
                <a:lnTo>
                  <a:pt x="165" y="650"/>
                </a:lnTo>
                <a:lnTo>
                  <a:pt x="166" y="646"/>
                </a:lnTo>
                <a:lnTo>
                  <a:pt x="167" y="642"/>
                </a:lnTo>
                <a:lnTo>
                  <a:pt x="169" y="638"/>
                </a:lnTo>
                <a:lnTo>
                  <a:pt x="174" y="630"/>
                </a:lnTo>
                <a:lnTo>
                  <a:pt x="178" y="624"/>
                </a:lnTo>
                <a:lnTo>
                  <a:pt x="178" y="624"/>
                </a:lnTo>
                <a:lnTo>
                  <a:pt x="184" y="615"/>
                </a:lnTo>
                <a:lnTo>
                  <a:pt x="187" y="610"/>
                </a:lnTo>
                <a:lnTo>
                  <a:pt x="190" y="605"/>
                </a:lnTo>
                <a:lnTo>
                  <a:pt x="190" y="605"/>
                </a:lnTo>
                <a:lnTo>
                  <a:pt x="201" y="610"/>
                </a:lnTo>
                <a:lnTo>
                  <a:pt x="201" y="610"/>
                </a:lnTo>
                <a:lnTo>
                  <a:pt x="194" y="624"/>
                </a:lnTo>
                <a:lnTo>
                  <a:pt x="190" y="633"/>
                </a:lnTo>
                <a:lnTo>
                  <a:pt x="185" y="642"/>
                </a:lnTo>
                <a:lnTo>
                  <a:pt x="180" y="650"/>
                </a:lnTo>
                <a:lnTo>
                  <a:pt x="175" y="655"/>
                </a:lnTo>
                <a:lnTo>
                  <a:pt x="173" y="656"/>
                </a:lnTo>
                <a:lnTo>
                  <a:pt x="170" y="656"/>
                </a:lnTo>
                <a:lnTo>
                  <a:pt x="168" y="655"/>
                </a:lnTo>
                <a:lnTo>
                  <a:pt x="166" y="653"/>
                </a:lnTo>
                <a:lnTo>
                  <a:pt x="166" y="653"/>
                </a:lnTo>
                <a:close/>
                <a:moveTo>
                  <a:pt x="306" y="662"/>
                </a:moveTo>
                <a:lnTo>
                  <a:pt x="306" y="662"/>
                </a:lnTo>
                <a:lnTo>
                  <a:pt x="329" y="662"/>
                </a:lnTo>
                <a:lnTo>
                  <a:pt x="329" y="662"/>
                </a:lnTo>
                <a:lnTo>
                  <a:pt x="315" y="665"/>
                </a:lnTo>
                <a:lnTo>
                  <a:pt x="300" y="668"/>
                </a:lnTo>
                <a:lnTo>
                  <a:pt x="300" y="668"/>
                </a:lnTo>
                <a:lnTo>
                  <a:pt x="302" y="662"/>
                </a:lnTo>
                <a:lnTo>
                  <a:pt x="302" y="662"/>
                </a:lnTo>
                <a:lnTo>
                  <a:pt x="306" y="662"/>
                </a:lnTo>
                <a:lnTo>
                  <a:pt x="306" y="662"/>
                </a:lnTo>
                <a:close/>
                <a:moveTo>
                  <a:pt x="339" y="679"/>
                </a:moveTo>
                <a:lnTo>
                  <a:pt x="339" y="679"/>
                </a:lnTo>
                <a:lnTo>
                  <a:pt x="341" y="685"/>
                </a:lnTo>
                <a:lnTo>
                  <a:pt x="341" y="685"/>
                </a:lnTo>
                <a:lnTo>
                  <a:pt x="317" y="693"/>
                </a:lnTo>
                <a:lnTo>
                  <a:pt x="305" y="697"/>
                </a:lnTo>
                <a:lnTo>
                  <a:pt x="293" y="700"/>
                </a:lnTo>
                <a:lnTo>
                  <a:pt x="293" y="700"/>
                </a:lnTo>
                <a:lnTo>
                  <a:pt x="291" y="701"/>
                </a:lnTo>
                <a:lnTo>
                  <a:pt x="291" y="701"/>
                </a:lnTo>
                <a:lnTo>
                  <a:pt x="294" y="700"/>
                </a:lnTo>
                <a:lnTo>
                  <a:pt x="294" y="700"/>
                </a:lnTo>
                <a:lnTo>
                  <a:pt x="307" y="693"/>
                </a:lnTo>
                <a:lnTo>
                  <a:pt x="307" y="693"/>
                </a:lnTo>
                <a:lnTo>
                  <a:pt x="322" y="686"/>
                </a:lnTo>
                <a:lnTo>
                  <a:pt x="338" y="680"/>
                </a:lnTo>
                <a:lnTo>
                  <a:pt x="338" y="680"/>
                </a:lnTo>
                <a:lnTo>
                  <a:pt x="339" y="679"/>
                </a:lnTo>
                <a:lnTo>
                  <a:pt x="339" y="679"/>
                </a:lnTo>
                <a:close/>
                <a:moveTo>
                  <a:pt x="344" y="698"/>
                </a:moveTo>
                <a:lnTo>
                  <a:pt x="344" y="698"/>
                </a:lnTo>
                <a:lnTo>
                  <a:pt x="344" y="698"/>
                </a:lnTo>
                <a:lnTo>
                  <a:pt x="344" y="698"/>
                </a:lnTo>
                <a:lnTo>
                  <a:pt x="316" y="706"/>
                </a:lnTo>
                <a:lnTo>
                  <a:pt x="302" y="709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94" y="709"/>
                </a:lnTo>
                <a:lnTo>
                  <a:pt x="300" y="706"/>
                </a:lnTo>
                <a:lnTo>
                  <a:pt x="313" y="700"/>
                </a:lnTo>
                <a:lnTo>
                  <a:pt x="313" y="700"/>
                </a:lnTo>
                <a:lnTo>
                  <a:pt x="327" y="694"/>
                </a:lnTo>
                <a:lnTo>
                  <a:pt x="342" y="687"/>
                </a:lnTo>
                <a:lnTo>
                  <a:pt x="342" y="687"/>
                </a:lnTo>
                <a:lnTo>
                  <a:pt x="344" y="698"/>
                </a:lnTo>
                <a:lnTo>
                  <a:pt x="344" y="698"/>
                </a:lnTo>
                <a:close/>
                <a:moveTo>
                  <a:pt x="388" y="743"/>
                </a:moveTo>
                <a:lnTo>
                  <a:pt x="388" y="743"/>
                </a:lnTo>
                <a:lnTo>
                  <a:pt x="354" y="755"/>
                </a:lnTo>
                <a:lnTo>
                  <a:pt x="354" y="755"/>
                </a:lnTo>
                <a:lnTo>
                  <a:pt x="332" y="760"/>
                </a:lnTo>
                <a:lnTo>
                  <a:pt x="332" y="760"/>
                </a:lnTo>
                <a:lnTo>
                  <a:pt x="317" y="763"/>
                </a:lnTo>
                <a:lnTo>
                  <a:pt x="302" y="768"/>
                </a:lnTo>
                <a:lnTo>
                  <a:pt x="272" y="777"/>
                </a:lnTo>
                <a:lnTo>
                  <a:pt x="272" y="777"/>
                </a:lnTo>
                <a:lnTo>
                  <a:pt x="212" y="797"/>
                </a:lnTo>
                <a:lnTo>
                  <a:pt x="180" y="806"/>
                </a:lnTo>
                <a:lnTo>
                  <a:pt x="150" y="815"/>
                </a:lnTo>
                <a:lnTo>
                  <a:pt x="150" y="815"/>
                </a:lnTo>
                <a:lnTo>
                  <a:pt x="162" y="810"/>
                </a:lnTo>
                <a:lnTo>
                  <a:pt x="175" y="805"/>
                </a:lnTo>
                <a:lnTo>
                  <a:pt x="202" y="796"/>
                </a:lnTo>
                <a:lnTo>
                  <a:pt x="202" y="796"/>
                </a:lnTo>
                <a:lnTo>
                  <a:pt x="231" y="785"/>
                </a:lnTo>
                <a:lnTo>
                  <a:pt x="258" y="775"/>
                </a:lnTo>
                <a:lnTo>
                  <a:pt x="258" y="775"/>
                </a:lnTo>
                <a:lnTo>
                  <a:pt x="309" y="759"/>
                </a:lnTo>
                <a:lnTo>
                  <a:pt x="334" y="749"/>
                </a:lnTo>
                <a:lnTo>
                  <a:pt x="346" y="744"/>
                </a:lnTo>
                <a:lnTo>
                  <a:pt x="357" y="737"/>
                </a:lnTo>
                <a:lnTo>
                  <a:pt x="357" y="737"/>
                </a:lnTo>
                <a:lnTo>
                  <a:pt x="388" y="743"/>
                </a:lnTo>
                <a:lnTo>
                  <a:pt x="388" y="743"/>
                </a:lnTo>
                <a:close/>
                <a:moveTo>
                  <a:pt x="415" y="749"/>
                </a:moveTo>
                <a:lnTo>
                  <a:pt x="415" y="749"/>
                </a:lnTo>
                <a:lnTo>
                  <a:pt x="387" y="756"/>
                </a:lnTo>
                <a:lnTo>
                  <a:pt x="359" y="763"/>
                </a:lnTo>
                <a:lnTo>
                  <a:pt x="331" y="772"/>
                </a:lnTo>
                <a:lnTo>
                  <a:pt x="304" y="781"/>
                </a:lnTo>
                <a:lnTo>
                  <a:pt x="304" y="781"/>
                </a:lnTo>
                <a:lnTo>
                  <a:pt x="245" y="800"/>
                </a:lnTo>
                <a:lnTo>
                  <a:pt x="216" y="809"/>
                </a:lnTo>
                <a:lnTo>
                  <a:pt x="201" y="814"/>
                </a:lnTo>
                <a:lnTo>
                  <a:pt x="186" y="817"/>
                </a:lnTo>
                <a:lnTo>
                  <a:pt x="186" y="817"/>
                </a:lnTo>
                <a:lnTo>
                  <a:pt x="181" y="817"/>
                </a:lnTo>
                <a:lnTo>
                  <a:pt x="176" y="819"/>
                </a:lnTo>
                <a:lnTo>
                  <a:pt x="176" y="819"/>
                </a:lnTo>
                <a:lnTo>
                  <a:pt x="190" y="814"/>
                </a:lnTo>
                <a:lnTo>
                  <a:pt x="190" y="814"/>
                </a:lnTo>
                <a:lnTo>
                  <a:pt x="221" y="803"/>
                </a:lnTo>
                <a:lnTo>
                  <a:pt x="221" y="803"/>
                </a:lnTo>
                <a:lnTo>
                  <a:pt x="251" y="793"/>
                </a:lnTo>
                <a:lnTo>
                  <a:pt x="280" y="783"/>
                </a:lnTo>
                <a:lnTo>
                  <a:pt x="280" y="783"/>
                </a:lnTo>
                <a:lnTo>
                  <a:pt x="337" y="763"/>
                </a:lnTo>
                <a:lnTo>
                  <a:pt x="337" y="763"/>
                </a:lnTo>
                <a:lnTo>
                  <a:pt x="357" y="756"/>
                </a:lnTo>
                <a:lnTo>
                  <a:pt x="357" y="756"/>
                </a:lnTo>
                <a:lnTo>
                  <a:pt x="375" y="751"/>
                </a:lnTo>
                <a:lnTo>
                  <a:pt x="384" y="748"/>
                </a:lnTo>
                <a:lnTo>
                  <a:pt x="392" y="744"/>
                </a:lnTo>
                <a:lnTo>
                  <a:pt x="392" y="744"/>
                </a:lnTo>
                <a:lnTo>
                  <a:pt x="415" y="749"/>
                </a:lnTo>
                <a:lnTo>
                  <a:pt x="415" y="749"/>
                </a:lnTo>
                <a:close/>
                <a:moveTo>
                  <a:pt x="435" y="754"/>
                </a:moveTo>
                <a:lnTo>
                  <a:pt x="435" y="754"/>
                </a:lnTo>
                <a:lnTo>
                  <a:pt x="409" y="761"/>
                </a:lnTo>
                <a:lnTo>
                  <a:pt x="383" y="769"/>
                </a:lnTo>
                <a:lnTo>
                  <a:pt x="356" y="778"/>
                </a:lnTo>
                <a:lnTo>
                  <a:pt x="331" y="787"/>
                </a:lnTo>
                <a:lnTo>
                  <a:pt x="331" y="787"/>
                </a:lnTo>
                <a:lnTo>
                  <a:pt x="306" y="795"/>
                </a:lnTo>
                <a:lnTo>
                  <a:pt x="279" y="802"/>
                </a:lnTo>
                <a:lnTo>
                  <a:pt x="279" y="802"/>
                </a:lnTo>
                <a:lnTo>
                  <a:pt x="252" y="810"/>
                </a:lnTo>
                <a:lnTo>
                  <a:pt x="239" y="816"/>
                </a:lnTo>
                <a:lnTo>
                  <a:pt x="226" y="819"/>
                </a:lnTo>
                <a:lnTo>
                  <a:pt x="226" y="819"/>
                </a:lnTo>
                <a:lnTo>
                  <a:pt x="221" y="820"/>
                </a:lnTo>
                <a:lnTo>
                  <a:pt x="223" y="819"/>
                </a:lnTo>
                <a:lnTo>
                  <a:pt x="234" y="815"/>
                </a:lnTo>
                <a:lnTo>
                  <a:pt x="234" y="815"/>
                </a:lnTo>
                <a:lnTo>
                  <a:pt x="258" y="807"/>
                </a:lnTo>
                <a:lnTo>
                  <a:pt x="258" y="807"/>
                </a:lnTo>
                <a:lnTo>
                  <a:pt x="286" y="799"/>
                </a:lnTo>
                <a:lnTo>
                  <a:pt x="312" y="790"/>
                </a:lnTo>
                <a:lnTo>
                  <a:pt x="312" y="790"/>
                </a:lnTo>
                <a:lnTo>
                  <a:pt x="366" y="769"/>
                </a:lnTo>
                <a:lnTo>
                  <a:pt x="392" y="759"/>
                </a:lnTo>
                <a:lnTo>
                  <a:pt x="419" y="750"/>
                </a:lnTo>
                <a:lnTo>
                  <a:pt x="419" y="750"/>
                </a:lnTo>
                <a:lnTo>
                  <a:pt x="420" y="750"/>
                </a:lnTo>
                <a:lnTo>
                  <a:pt x="420" y="750"/>
                </a:lnTo>
                <a:lnTo>
                  <a:pt x="435" y="754"/>
                </a:lnTo>
                <a:lnTo>
                  <a:pt x="435" y="754"/>
                </a:lnTo>
                <a:close/>
                <a:moveTo>
                  <a:pt x="485" y="771"/>
                </a:moveTo>
                <a:lnTo>
                  <a:pt x="485" y="771"/>
                </a:lnTo>
                <a:lnTo>
                  <a:pt x="463" y="778"/>
                </a:lnTo>
                <a:lnTo>
                  <a:pt x="441" y="786"/>
                </a:lnTo>
                <a:lnTo>
                  <a:pt x="420" y="794"/>
                </a:lnTo>
                <a:lnTo>
                  <a:pt x="398" y="801"/>
                </a:lnTo>
                <a:lnTo>
                  <a:pt x="398" y="801"/>
                </a:lnTo>
                <a:lnTo>
                  <a:pt x="360" y="813"/>
                </a:lnTo>
                <a:lnTo>
                  <a:pt x="360" y="813"/>
                </a:lnTo>
                <a:lnTo>
                  <a:pt x="402" y="796"/>
                </a:lnTo>
                <a:lnTo>
                  <a:pt x="402" y="796"/>
                </a:lnTo>
                <a:lnTo>
                  <a:pt x="412" y="791"/>
                </a:lnTo>
                <a:lnTo>
                  <a:pt x="422" y="786"/>
                </a:lnTo>
                <a:lnTo>
                  <a:pt x="432" y="781"/>
                </a:lnTo>
                <a:lnTo>
                  <a:pt x="442" y="776"/>
                </a:lnTo>
                <a:lnTo>
                  <a:pt x="442" y="776"/>
                </a:lnTo>
                <a:lnTo>
                  <a:pt x="457" y="772"/>
                </a:lnTo>
                <a:lnTo>
                  <a:pt x="464" y="769"/>
                </a:lnTo>
                <a:lnTo>
                  <a:pt x="471" y="766"/>
                </a:lnTo>
                <a:lnTo>
                  <a:pt x="471" y="766"/>
                </a:lnTo>
                <a:lnTo>
                  <a:pt x="485" y="771"/>
                </a:lnTo>
                <a:lnTo>
                  <a:pt x="485" y="771"/>
                </a:lnTo>
                <a:close/>
                <a:moveTo>
                  <a:pt x="509" y="784"/>
                </a:moveTo>
                <a:lnTo>
                  <a:pt x="509" y="784"/>
                </a:lnTo>
                <a:lnTo>
                  <a:pt x="509" y="785"/>
                </a:lnTo>
                <a:lnTo>
                  <a:pt x="509" y="785"/>
                </a:lnTo>
                <a:lnTo>
                  <a:pt x="489" y="795"/>
                </a:lnTo>
                <a:lnTo>
                  <a:pt x="489" y="795"/>
                </a:lnTo>
                <a:lnTo>
                  <a:pt x="487" y="796"/>
                </a:lnTo>
                <a:lnTo>
                  <a:pt x="487" y="796"/>
                </a:lnTo>
                <a:lnTo>
                  <a:pt x="465" y="803"/>
                </a:lnTo>
                <a:lnTo>
                  <a:pt x="454" y="807"/>
                </a:lnTo>
                <a:lnTo>
                  <a:pt x="442" y="812"/>
                </a:lnTo>
                <a:lnTo>
                  <a:pt x="442" y="812"/>
                </a:lnTo>
                <a:lnTo>
                  <a:pt x="417" y="822"/>
                </a:lnTo>
                <a:lnTo>
                  <a:pt x="417" y="822"/>
                </a:lnTo>
                <a:lnTo>
                  <a:pt x="402" y="826"/>
                </a:lnTo>
                <a:lnTo>
                  <a:pt x="402" y="826"/>
                </a:lnTo>
                <a:lnTo>
                  <a:pt x="407" y="823"/>
                </a:lnTo>
                <a:lnTo>
                  <a:pt x="411" y="820"/>
                </a:lnTo>
                <a:lnTo>
                  <a:pt x="411" y="820"/>
                </a:lnTo>
                <a:lnTo>
                  <a:pt x="422" y="814"/>
                </a:lnTo>
                <a:lnTo>
                  <a:pt x="433" y="808"/>
                </a:lnTo>
                <a:lnTo>
                  <a:pt x="456" y="799"/>
                </a:lnTo>
                <a:lnTo>
                  <a:pt x="478" y="790"/>
                </a:lnTo>
                <a:lnTo>
                  <a:pt x="488" y="784"/>
                </a:lnTo>
                <a:lnTo>
                  <a:pt x="499" y="778"/>
                </a:lnTo>
                <a:lnTo>
                  <a:pt x="499" y="778"/>
                </a:lnTo>
                <a:lnTo>
                  <a:pt x="509" y="784"/>
                </a:lnTo>
                <a:lnTo>
                  <a:pt x="509" y="784"/>
                </a:lnTo>
                <a:close/>
                <a:moveTo>
                  <a:pt x="523" y="799"/>
                </a:moveTo>
                <a:lnTo>
                  <a:pt x="523" y="799"/>
                </a:lnTo>
                <a:lnTo>
                  <a:pt x="524" y="801"/>
                </a:lnTo>
                <a:lnTo>
                  <a:pt x="524" y="803"/>
                </a:lnTo>
                <a:lnTo>
                  <a:pt x="524" y="803"/>
                </a:lnTo>
                <a:lnTo>
                  <a:pt x="523" y="803"/>
                </a:lnTo>
                <a:lnTo>
                  <a:pt x="523" y="803"/>
                </a:lnTo>
                <a:lnTo>
                  <a:pt x="500" y="813"/>
                </a:lnTo>
                <a:lnTo>
                  <a:pt x="500" y="813"/>
                </a:lnTo>
                <a:lnTo>
                  <a:pt x="487" y="817"/>
                </a:lnTo>
                <a:lnTo>
                  <a:pt x="487" y="817"/>
                </a:lnTo>
                <a:lnTo>
                  <a:pt x="486" y="817"/>
                </a:lnTo>
                <a:lnTo>
                  <a:pt x="486" y="817"/>
                </a:lnTo>
                <a:lnTo>
                  <a:pt x="505" y="808"/>
                </a:lnTo>
                <a:lnTo>
                  <a:pt x="514" y="803"/>
                </a:lnTo>
                <a:lnTo>
                  <a:pt x="522" y="797"/>
                </a:lnTo>
                <a:lnTo>
                  <a:pt x="522" y="797"/>
                </a:lnTo>
                <a:lnTo>
                  <a:pt x="523" y="799"/>
                </a:lnTo>
                <a:lnTo>
                  <a:pt x="523" y="799"/>
                </a:lnTo>
                <a:close/>
                <a:moveTo>
                  <a:pt x="514" y="800"/>
                </a:moveTo>
                <a:lnTo>
                  <a:pt x="514" y="800"/>
                </a:lnTo>
                <a:lnTo>
                  <a:pt x="507" y="804"/>
                </a:lnTo>
                <a:lnTo>
                  <a:pt x="507" y="804"/>
                </a:lnTo>
                <a:lnTo>
                  <a:pt x="492" y="812"/>
                </a:lnTo>
                <a:lnTo>
                  <a:pt x="477" y="819"/>
                </a:lnTo>
                <a:lnTo>
                  <a:pt x="477" y="819"/>
                </a:lnTo>
                <a:lnTo>
                  <a:pt x="477" y="819"/>
                </a:lnTo>
                <a:lnTo>
                  <a:pt x="477" y="820"/>
                </a:lnTo>
                <a:lnTo>
                  <a:pt x="477" y="820"/>
                </a:lnTo>
                <a:lnTo>
                  <a:pt x="460" y="823"/>
                </a:lnTo>
                <a:lnTo>
                  <a:pt x="441" y="824"/>
                </a:lnTo>
                <a:lnTo>
                  <a:pt x="441" y="824"/>
                </a:lnTo>
                <a:lnTo>
                  <a:pt x="457" y="818"/>
                </a:lnTo>
                <a:lnTo>
                  <a:pt x="473" y="812"/>
                </a:lnTo>
                <a:lnTo>
                  <a:pt x="505" y="802"/>
                </a:lnTo>
                <a:lnTo>
                  <a:pt x="505" y="802"/>
                </a:lnTo>
                <a:lnTo>
                  <a:pt x="517" y="798"/>
                </a:lnTo>
                <a:lnTo>
                  <a:pt x="517" y="798"/>
                </a:lnTo>
                <a:lnTo>
                  <a:pt x="514" y="800"/>
                </a:lnTo>
                <a:lnTo>
                  <a:pt x="514" y="800"/>
                </a:lnTo>
                <a:close/>
                <a:moveTo>
                  <a:pt x="436" y="823"/>
                </a:moveTo>
                <a:lnTo>
                  <a:pt x="436" y="823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09" y="827"/>
                </a:lnTo>
                <a:lnTo>
                  <a:pt x="409" y="827"/>
                </a:lnTo>
                <a:lnTo>
                  <a:pt x="422" y="822"/>
                </a:lnTo>
                <a:lnTo>
                  <a:pt x="435" y="817"/>
                </a:lnTo>
                <a:lnTo>
                  <a:pt x="462" y="805"/>
                </a:lnTo>
                <a:lnTo>
                  <a:pt x="462" y="805"/>
                </a:lnTo>
                <a:lnTo>
                  <a:pt x="479" y="800"/>
                </a:lnTo>
                <a:lnTo>
                  <a:pt x="479" y="800"/>
                </a:lnTo>
                <a:lnTo>
                  <a:pt x="458" y="812"/>
                </a:lnTo>
                <a:lnTo>
                  <a:pt x="447" y="817"/>
                </a:lnTo>
                <a:lnTo>
                  <a:pt x="436" y="823"/>
                </a:lnTo>
                <a:lnTo>
                  <a:pt x="436" y="823"/>
                </a:lnTo>
                <a:close/>
                <a:moveTo>
                  <a:pt x="356" y="828"/>
                </a:moveTo>
                <a:lnTo>
                  <a:pt x="356" y="828"/>
                </a:lnTo>
                <a:lnTo>
                  <a:pt x="356" y="828"/>
                </a:lnTo>
                <a:lnTo>
                  <a:pt x="356" y="828"/>
                </a:lnTo>
                <a:lnTo>
                  <a:pt x="360" y="826"/>
                </a:lnTo>
                <a:lnTo>
                  <a:pt x="360" y="826"/>
                </a:lnTo>
                <a:lnTo>
                  <a:pt x="372" y="821"/>
                </a:lnTo>
                <a:lnTo>
                  <a:pt x="383" y="817"/>
                </a:lnTo>
                <a:lnTo>
                  <a:pt x="383" y="817"/>
                </a:lnTo>
                <a:lnTo>
                  <a:pt x="414" y="803"/>
                </a:lnTo>
                <a:lnTo>
                  <a:pt x="414" y="803"/>
                </a:lnTo>
                <a:lnTo>
                  <a:pt x="451" y="789"/>
                </a:lnTo>
                <a:lnTo>
                  <a:pt x="486" y="773"/>
                </a:lnTo>
                <a:lnTo>
                  <a:pt x="486" y="773"/>
                </a:lnTo>
                <a:lnTo>
                  <a:pt x="486" y="773"/>
                </a:lnTo>
                <a:lnTo>
                  <a:pt x="486" y="772"/>
                </a:lnTo>
                <a:lnTo>
                  <a:pt x="486" y="772"/>
                </a:lnTo>
                <a:lnTo>
                  <a:pt x="496" y="777"/>
                </a:lnTo>
                <a:lnTo>
                  <a:pt x="496" y="777"/>
                </a:lnTo>
                <a:lnTo>
                  <a:pt x="429" y="804"/>
                </a:lnTo>
                <a:lnTo>
                  <a:pt x="396" y="817"/>
                </a:lnTo>
                <a:lnTo>
                  <a:pt x="379" y="823"/>
                </a:lnTo>
                <a:lnTo>
                  <a:pt x="361" y="827"/>
                </a:lnTo>
                <a:lnTo>
                  <a:pt x="361" y="827"/>
                </a:lnTo>
                <a:lnTo>
                  <a:pt x="356" y="828"/>
                </a:lnTo>
                <a:lnTo>
                  <a:pt x="356" y="828"/>
                </a:lnTo>
                <a:close/>
                <a:moveTo>
                  <a:pt x="410" y="790"/>
                </a:moveTo>
                <a:lnTo>
                  <a:pt x="410" y="790"/>
                </a:lnTo>
                <a:lnTo>
                  <a:pt x="387" y="800"/>
                </a:lnTo>
                <a:lnTo>
                  <a:pt x="362" y="810"/>
                </a:lnTo>
                <a:lnTo>
                  <a:pt x="314" y="828"/>
                </a:lnTo>
                <a:lnTo>
                  <a:pt x="314" y="828"/>
                </a:lnTo>
                <a:lnTo>
                  <a:pt x="285" y="827"/>
                </a:lnTo>
                <a:lnTo>
                  <a:pt x="285" y="827"/>
                </a:lnTo>
                <a:lnTo>
                  <a:pt x="293" y="825"/>
                </a:lnTo>
                <a:lnTo>
                  <a:pt x="302" y="822"/>
                </a:lnTo>
                <a:lnTo>
                  <a:pt x="302" y="822"/>
                </a:lnTo>
                <a:lnTo>
                  <a:pt x="326" y="813"/>
                </a:lnTo>
                <a:lnTo>
                  <a:pt x="350" y="805"/>
                </a:lnTo>
                <a:lnTo>
                  <a:pt x="350" y="805"/>
                </a:lnTo>
                <a:lnTo>
                  <a:pt x="393" y="792"/>
                </a:lnTo>
                <a:lnTo>
                  <a:pt x="435" y="777"/>
                </a:lnTo>
                <a:lnTo>
                  <a:pt x="435" y="777"/>
                </a:lnTo>
                <a:lnTo>
                  <a:pt x="410" y="790"/>
                </a:lnTo>
                <a:lnTo>
                  <a:pt x="410" y="790"/>
                </a:lnTo>
                <a:close/>
                <a:moveTo>
                  <a:pt x="250" y="826"/>
                </a:moveTo>
                <a:lnTo>
                  <a:pt x="250" y="826"/>
                </a:lnTo>
                <a:lnTo>
                  <a:pt x="300" y="809"/>
                </a:lnTo>
                <a:lnTo>
                  <a:pt x="348" y="793"/>
                </a:lnTo>
                <a:lnTo>
                  <a:pt x="348" y="793"/>
                </a:lnTo>
                <a:lnTo>
                  <a:pt x="373" y="784"/>
                </a:lnTo>
                <a:lnTo>
                  <a:pt x="396" y="775"/>
                </a:lnTo>
                <a:lnTo>
                  <a:pt x="420" y="766"/>
                </a:lnTo>
                <a:lnTo>
                  <a:pt x="432" y="762"/>
                </a:lnTo>
                <a:lnTo>
                  <a:pt x="444" y="760"/>
                </a:lnTo>
                <a:lnTo>
                  <a:pt x="444" y="760"/>
                </a:lnTo>
                <a:lnTo>
                  <a:pt x="439" y="761"/>
                </a:lnTo>
                <a:lnTo>
                  <a:pt x="434" y="763"/>
                </a:lnTo>
                <a:lnTo>
                  <a:pt x="425" y="768"/>
                </a:lnTo>
                <a:lnTo>
                  <a:pt x="425" y="768"/>
                </a:lnTo>
                <a:lnTo>
                  <a:pt x="411" y="774"/>
                </a:lnTo>
                <a:lnTo>
                  <a:pt x="396" y="779"/>
                </a:lnTo>
                <a:lnTo>
                  <a:pt x="396" y="779"/>
                </a:lnTo>
                <a:lnTo>
                  <a:pt x="372" y="788"/>
                </a:lnTo>
                <a:lnTo>
                  <a:pt x="346" y="796"/>
                </a:lnTo>
                <a:lnTo>
                  <a:pt x="346" y="796"/>
                </a:lnTo>
                <a:lnTo>
                  <a:pt x="305" y="808"/>
                </a:lnTo>
                <a:lnTo>
                  <a:pt x="285" y="817"/>
                </a:lnTo>
                <a:lnTo>
                  <a:pt x="275" y="821"/>
                </a:lnTo>
                <a:lnTo>
                  <a:pt x="266" y="827"/>
                </a:lnTo>
                <a:lnTo>
                  <a:pt x="266" y="827"/>
                </a:lnTo>
                <a:lnTo>
                  <a:pt x="250" y="826"/>
                </a:lnTo>
                <a:lnTo>
                  <a:pt x="250" y="826"/>
                </a:lnTo>
                <a:close/>
                <a:moveTo>
                  <a:pt x="216" y="823"/>
                </a:moveTo>
                <a:lnTo>
                  <a:pt x="216" y="823"/>
                </a:lnTo>
                <a:lnTo>
                  <a:pt x="226" y="821"/>
                </a:lnTo>
                <a:lnTo>
                  <a:pt x="236" y="819"/>
                </a:lnTo>
                <a:lnTo>
                  <a:pt x="255" y="813"/>
                </a:lnTo>
                <a:lnTo>
                  <a:pt x="255" y="813"/>
                </a:lnTo>
                <a:lnTo>
                  <a:pt x="269" y="807"/>
                </a:lnTo>
                <a:lnTo>
                  <a:pt x="283" y="803"/>
                </a:lnTo>
                <a:lnTo>
                  <a:pt x="311" y="795"/>
                </a:lnTo>
                <a:lnTo>
                  <a:pt x="311" y="795"/>
                </a:lnTo>
                <a:lnTo>
                  <a:pt x="339" y="786"/>
                </a:lnTo>
                <a:lnTo>
                  <a:pt x="367" y="777"/>
                </a:lnTo>
                <a:lnTo>
                  <a:pt x="395" y="768"/>
                </a:lnTo>
                <a:lnTo>
                  <a:pt x="423" y="760"/>
                </a:lnTo>
                <a:lnTo>
                  <a:pt x="423" y="760"/>
                </a:lnTo>
                <a:lnTo>
                  <a:pt x="433" y="757"/>
                </a:lnTo>
                <a:lnTo>
                  <a:pt x="433" y="757"/>
                </a:lnTo>
                <a:lnTo>
                  <a:pt x="419" y="762"/>
                </a:lnTo>
                <a:lnTo>
                  <a:pt x="419" y="762"/>
                </a:lnTo>
                <a:lnTo>
                  <a:pt x="405" y="767"/>
                </a:lnTo>
                <a:lnTo>
                  <a:pt x="391" y="772"/>
                </a:lnTo>
                <a:lnTo>
                  <a:pt x="391" y="772"/>
                </a:lnTo>
                <a:lnTo>
                  <a:pt x="363" y="782"/>
                </a:lnTo>
                <a:lnTo>
                  <a:pt x="336" y="792"/>
                </a:lnTo>
                <a:lnTo>
                  <a:pt x="336" y="792"/>
                </a:lnTo>
                <a:lnTo>
                  <a:pt x="313" y="799"/>
                </a:lnTo>
                <a:lnTo>
                  <a:pt x="289" y="806"/>
                </a:lnTo>
                <a:lnTo>
                  <a:pt x="265" y="815"/>
                </a:lnTo>
                <a:lnTo>
                  <a:pt x="254" y="820"/>
                </a:lnTo>
                <a:lnTo>
                  <a:pt x="243" y="825"/>
                </a:lnTo>
                <a:lnTo>
                  <a:pt x="243" y="825"/>
                </a:lnTo>
                <a:lnTo>
                  <a:pt x="216" y="823"/>
                </a:lnTo>
                <a:lnTo>
                  <a:pt x="216" y="823"/>
                </a:lnTo>
                <a:close/>
                <a:moveTo>
                  <a:pt x="341" y="792"/>
                </a:moveTo>
                <a:lnTo>
                  <a:pt x="341" y="792"/>
                </a:lnTo>
                <a:lnTo>
                  <a:pt x="378" y="780"/>
                </a:lnTo>
                <a:lnTo>
                  <a:pt x="378" y="780"/>
                </a:lnTo>
                <a:lnTo>
                  <a:pt x="353" y="789"/>
                </a:lnTo>
                <a:lnTo>
                  <a:pt x="353" y="789"/>
                </a:lnTo>
                <a:lnTo>
                  <a:pt x="300" y="807"/>
                </a:lnTo>
                <a:lnTo>
                  <a:pt x="300" y="807"/>
                </a:lnTo>
                <a:lnTo>
                  <a:pt x="272" y="816"/>
                </a:lnTo>
                <a:lnTo>
                  <a:pt x="259" y="820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58" y="820"/>
                </a:lnTo>
                <a:lnTo>
                  <a:pt x="269" y="815"/>
                </a:lnTo>
                <a:lnTo>
                  <a:pt x="294" y="807"/>
                </a:lnTo>
                <a:lnTo>
                  <a:pt x="318" y="800"/>
                </a:lnTo>
                <a:lnTo>
                  <a:pt x="341" y="792"/>
                </a:lnTo>
                <a:lnTo>
                  <a:pt x="341" y="792"/>
                </a:lnTo>
                <a:close/>
                <a:moveTo>
                  <a:pt x="426" y="762"/>
                </a:moveTo>
                <a:lnTo>
                  <a:pt x="426" y="762"/>
                </a:lnTo>
                <a:lnTo>
                  <a:pt x="438" y="756"/>
                </a:lnTo>
                <a:lnTo>
                  <a:pt x="438" y="756"/>
                </a:lnTo>
                <a:lnTo>
                  <a:pt x="439" y="755"/>
                </a:lnTo>
                <a:lnTo>
                  <a:pt x="439" y="755"/>
                </a:lnTo>
                <a:lnTo>
                  <a:pt x="445" y="757"/>
                </a:lnTo>
                <a:lnTo>
                  <a:pt x="445" y="757"/>
                </a:lnTo>
                <a:lnTo>
                  <a:pt x="426" y="762"/>
                </a:lnTo>
                <a:lnTo>
                  <a:pt x="426" y="762"/>
                </a:lnTo>
                <a:close/>
                <a:moveTo>
                  <a:pt x="132" y="812"/>
                </a:moveTo>
                <a:lnTo>
                  <a:pt x="132" y="812"/>
                </a:lnTo>
                <a:lnTo>
                  <a:pt x="166" y="798"/>
                </a:lnTo>
                <a:lnTo>
                  <a:pt x="201" y="786"/>
                </a:lnTo>
                <a:lnTo>
                  <a:pt x="201" y="786"/>
                </a:lnTo>
                <a:lnTo>
                  <a:pt x="255" y="771"/>
                </a:lnTo>
                <a:lnTo>
                  <a:pt x="255" y="771"/>
                </a:lnTo>
                <a:lnTo>
                  <a:pt x="282" y="763"/>
                </a:lnTo>
                <a:lnTo>
                  <a:pt x="310" y="755"/>
                </a:lnTo>
                <a:lnTo>
                  <a:pt x="310" y="755"/>
                </a:lnTo>
                <a:lnTo>
                  <a:pt x="334" y="747"/>
                </a:lnTo>
                <a:lnTo>
                  <a:pt x="334" y="747"/>
                </a:lnTo>
                <a:lnTo>
                  <a:pt x="342" y="743"/>
                </a:lnTo>
                <a:lnTo>
                  <a:pt x="342" y="743"/>
                </a:lnTo>
                <a:lnTo>
                  <a:pt x="331" y="749"/>
                </a:lnTo>
                <a:lnTo>
                  <a:pt x="320" y="753"/>
                </a:lnTo>
                <a:lnTo>
                  <a:pt x="296" y="761"/>
                </a:lnTo>
                <a:lnTo>
                  <a:pt x="272" y="769"/>
                </a:lnTo>
                <a:lnTo>
                  <a:pt x="249" y="776"/>
                </a:lnTo>
                <a:lnTo>
                  <a:pt x="249" y="776"/>
                </a:lnTo>
                <a:lnTo>
                  <a:pt x="223" y="786"/>
                </a:lnTo>
                <a:lnTo>
                  <a:pt x="196" y="795"/>
                </a:lnTo>
                <a:lnTo>
                  <a:pt x="196" y="795"/>
                </a:lnTo>
                <a:lnTo>
                  <a:pt x="171" y="804"/>
                </a:lnTo>
                <a:lnTo>
                  <a:pt x="158" y="809"/>
                </a:lnTo>
                <a:lnTo>
                  <a:pt x="145" y="815"/>
                </a:lnTo>
                <a:lnTo>
                  <a:pt x="145" y="815"/>
                </a:lnTo>
                <a:lnTo>
                  <a:pt x="138" y="814"/>
                </a:lnTo>
                <a:lnTo>
                  <a:pt x="132" y="812"/>
                </a:lnTo>
                <a:lnTo>
                  <a:pt x="132" y="812"/>
                </a:lnTo>
                <a:close/>
                <a:moveTo>
                  <a:pt x="250" y="770"/>
                </a:moveTo>
                <a:lnTo>
                  <a:pt x="250" y="770"/>
                </a:lnTo>
                <a:lnTo>
                  <a:pt x="291" y="756"/>
                </a:lnTo>
                <a:lnTo>
                  <a:pt x="310" y="748"/>
                </a:lnTo>
                <a:lnTo>
                  <a:pt x="329" y="740"/>
                </a:lnTo>
                <a:lnTo>
                  <a:pt x="329" y="740"/>
                </a:lnTo>
                <a:lnTo>
                  <a:pt x="331" y="739"/>
                </a:lnTo>
                <a:lnTo>
                  <a:pt x="332" y="738"/>
                </a:lnTo>
                <a:lnTo>
                  <a:pt x="332" y="738"/>
                </a:lnTo>
                <a:lnTo>
                  <a:pt x="349" y="737"/>
                </a:lnTo>
                <a:lnTo>
                  <a:pt x="349" y="737"/>
                </a:lnTo>
                <a:lnTo>
                  <a:pt x="351" y="736"/>
                </a:lnTo>
                <a:lnTo>
                  <a:pt x="351" y="736"/>
                </a:lnTo>
                <a:lnTo>
                  <a:pt x="353" y="737"/>
                </a:lnTo>
                <a:lnTo>
                  <a:pt x="353" y="737"/>
                </a:lnTo>
                <a:lnTo>
                  <a:pt x="328" y="746"/>
                </a:lnTo>
                <a:lnTo>
                  <a:pt x="303" y="755"/>
                </a:lnTo>
                <a:lnTo>
                  <a:pt x="276" y="763"/>
                </a:lnTo>
                <a:lnTo>
                  <a:pt x="250" y="770"/>
                </a:lnTo>
                <a:lnTo>
                  <a:pt x="250" y="770"/>
                </a:lnTo>
                <a:close/>
                <a:moveTo>
                  <a:pt x="288" y="703"/>
                </a:moveTo>
                <a:lnTo>
                  <a:pt x="288" y="703"/>
                </a:lnTo>
                <a:lnTo>
                  <a:pt x="308" y="698"/>
                </a:lnTo>
                <a:lnTo>
                  <a:pt x="327" y="692"/>
                </a:lnTo>
                <a:lnTo>
                  <a:pt x="327" y="692"/>
                </a:lnTo>
                <a:lnTo>
                  <a:pt x="312" y="698"/>
                </a:lnTo>
                <a:lnTo>
                  <a:pt x="312" y="698"/>
                </a:lnTo>
                <a:lnTo>
                  <a:pt x="288" y="708"/>
                </a:lnTo>
                <a:lnTo>
                  <a:pt x="288" y="708"/>
                </a:lnTo>
                <a:lnTo>
                  <a:pt x="288" y="703"/>
                </a:lnTo>
                <a:lnTo>
                  <a:pt x="288" y="703"/>
                </a:lnTo>
                <a:close/>
                <a:moveTo>
                  <a:pt x="324" y="738"/>
                </a:moveTo>
                <a:lnTo>
                  <a:pt x="324" y="738"/>
                </a:lnTo>
                <a:lnTo>
                  <a:pt x="305" y="744"/>
                </a:lnTo>
                <a:lnTo>
                  <a:pt x="286" y="750"/>
                </a:lnTo>
                <a:lnTo>
                  <a:pt x="247" y="759"/>
                </a:lnTo>
                <a:lnTo>
                  <a:pt x="247" y="759"/>
                </a:lnTo>
                <a:lnTo>
                  <a:pt x="275" y="749"/>
                </a:lnTo>
                <a:lnTo>
                  <a:pt x="290" y="744"/>
                </a:lnTo>
                <a:lnTo>
                  <a:pt x="303" y="737"/>
                </a:lnTo>
                <a:lnTo>
                  <a:pt x="303" y="737"/>
                </a:lnTo>
                <a:lnTo>
                  <a:pt x="324" y="738"/>
                </a:lnTo>
                <a:lnTo>
                  <a:pt x="324" y="738"/>
                </a:lnTo>
                <a:close/>
                <a:moveTo>
                  <a:pt x="344" y="728"/>
                </a:moveTo>
                <a:lnTo>
                  <a:pt x="344" y="728"/>
                </a:lnTo>
                <a:lnTo>
                  <a:pt x="342" y="728"/>
                </a:lnTo>
                <a:lnTo>
                  <a:pt x="342" y="728"/>
                </a:lnTo>
                <a:lnTo>
                  <a:pt x="342" y="727"/>
                </a:lnTo>
                <a:lnTo>
                  <a:pt x="341" y="727"/>
                </a:lnTo>
                <a:lnTo>
                  <a:pt x="341" y="727"/>
                </a:lnTo>
                <a:lnTo>
                  <a:pt x="335" y="726"/>
                </a:lnTo>
                <a:lnTo>
                  <a:pt x="330" y="726"/>
                </a:lnTo>
                <a:lnTo>
                  <a:pt x="330" y="726"/>
                </a:lnTo>
                <a:lnTo>
                  <a:pt x="338" y="723"/>
                </a:lnTo>
                <a:lnTo>
                  <a:pt x="345" y="719"/>
                </a:lnTo>
                <a:lnTo>
                  <a:pt x="345" y="719"/>
                </a:lnTo>
                <a:lnTo>
                  <a:pt x="344" y="728"/>
                </a:lnTo>
                <a:lnTo>
                  <a:pt x="344" y="728"/>
                </a:lnTo>
                <a:close/>
                <a:moveTo>
                  <a:pt x="324" y="727"/>
                </a:moveTo>
                <a:lnTo>
                  <a:pt x="324" y="727"/>
                </a:lnTo>
                <a:lnTo>
                  <a:pt x="324" y="728"/>
                </a:lnTo>
                <a:lnTo>
                  <a:pt x="325" y="729"/>
                </a:lnTo>
                <a:lnTo>
                  <a:pt x="325" y="729"/>
                </a:lnTo>
                <a:lnTo>
                  <a:pt x="298" y="727"/>
                </a:lnTo>
                <a:lnTo>
                  <a:pt x="298" y="727"/>
                </a:lnTo>
                <a:lnTo>
                  <a:pt x="319" y="723"/>
                </a:lnTo>
                <a:lnTo>
                  <a:pt x="319" y="723"/>
                </a:lnTo>
                <a:lnTo>
                  <a:pt x="330" y="720"/>
                </a:lnTo>
                <a:lnTo>
                  <a:pt x="341" y="719"/>
                </a:lnTo>
                <a:lnTo>
                  <a:pt x="341" y="719"/>
                </a:lnTo>
                <a:lnTo>
                  <a:pt x="337" y="720"/>
                </a:lnTo>
                <a:lnTo>
                  <a:pt x="333" y="722"/>
                </a:lnTo>
                <a:lnTo>
                  <a:pt x="324" y="727"/>
                </a:lnTo>
                <a:lnTo>
                  <a:pt x="324" y="727"/>
                </a:lnTo>
                <a:close/>
                <a:moveTo>
                  <a:pt x="289" y="726"/>
                </a:moveTo>
                <a:lnTo>
                  <a:pt x="289" y="726"/>
                </a:lnTo>
                <a:lnTo>
                  <a:pt x="289" y="724"/>
                </a:lnTo>
                <a:lnTo>
                  <a:pt x="289" y="724"/>
                </a:lnTo>
                <a:lnTo>
                  <a:pt x="288" y="722"/>
                </a:lnTo>
                <a:lnTo>
                  <a:pt x="288" y="722"/>
                </a:lnTo>
                <a:lnTo>
                  <a:pt x="300" y="720"/>
                </a:lnTo>
                <a:lnTo>
                  <a:pt x="311" y="717"/>
                </a:lnTo>
                <a:lnTo>
                  <a:pt x="322" y="714"/>
                </a:lnTo>
                <a:lnTo>
                  <a:pt x="334" y="711"/>
                </a:lnTo>
                <a:lnTo>
                  <a:pt x="334" y="711"/>
                </a:lnTo>
                <a:lnTo>
                  <a:pt x="337" y="711"/>
                </a:lnTo>
                <a:lnTo>
                  <a:pt x="335" y="712"/>
                </a:lnTo>
                <a:lnTo>
                  <a:pt x="328" y="714"/>
                </a:lnTo>
                <a:lnTo>
                  <a:pt x="328" y="714"/>
                </a:lnTo>
                <a:lnTo>
                  <a:pt x="320" y="717"/>
                </a:lnTo>
                <a:lnTo>
                  <a:pt x="312" y="719"/>
                </a:lnTo>
                <a:lnTo>
                  <a:pt x="312" y="719"/>
                </a:lnTo>
                <a:lnTo>
                  <a:pt x="301" y="722"/>
                </a:lnTo>
                <a:lnTo>
                  <a:pt x="289" y="726"/>
                </a:lnTo>
                <a:lnTo>
                  <a:pt x="289" y="726"/>
                </a:lnTo>
                <a:close/>
                <a:moveTo>
                  <a:pt x="287" y="713"/>
                </a:moveTo>
                <a:lnTo>
                  <a:pt x="287" y="713"/>
                </a:lnTo>
                <a:lnTo>
                  <a:pt x="299" y="712"/>
                </a:lnTo>
                <a:lnTo>
                  <a:pt x="311" y="709"/>
                </a:lnTo>
                <a:lnTo>
                  <a:pt x="311" y="709"/>
                </a:lnTo>
                <a:lnTo>
                  <a:pt x="311" y="709"/>
                </a:lnTo>
                <a:lnTo>
                  <a:pt x="287" y="718"/>
                </a:lnTo>
                <a:lnTo>
                  <a:pt x="287" y="718"/>
                </a:lnTo>
                <a:lnTo>
                  <a:pt x="287" y="713"/>
                </a:lnTo>
                <a:lnTo>
                  <a:pt x="287" y="713"/>
                </a:lnTo>
                <a:close/>
                <a:moveTo>
                  <a:pt x="328" y="681"/>
                </a:moveTo>
                <a:lnTo>
                  <a:pt x="328" y="681"/>
                </a:lnTo>
                <a:lnTo>
                  <a:pt x="309" y="690"/>
                </a:lnTo>
                <a:lnTo>
                  <a:pt x="289" y="699"/>
                </a:lnTo>
                <a:lnTo>
                  <a:pt x="289" y="699"/>
                </a:lnTo>
                <a:lnTo>
                  <a:pt x="292" y="691"/>
                </a:lnTo>
                <a:lnTo>
                  <a:pt x="292" y="691"/>
                </a:lnTo>
                <a:lnTo>
                  <a:pt x="312" y="685"/>
                </a:lnTo>
                <a:lnTo>
                  <a:pt x="312" y="685"/>
                </a:lnTo>
                <a:lnTo>
                  <a:pt x="325" y="682"/>
                </a:lnTo>
                <a:lnTo>
                  <a:pt x="325" y="682"/>
                </a:lnTo>
                <a:lnTo>
                  <a:pt x="332" y="680"/>
                </a:lnTo>
                <a:lnTo>
                  <a:pt x="328" y="681"/>
                </a:lnTo>
                <a:lnTo>
                  <a:pt x="328" y="681"/>
                </a:lnTo>
                <a:close/>
                <a:moveTo>
                  <a:pt x="296" y="680"/>
                </a:moveTo>
                <a:lnTo>
                  <a:pt x="296" y="680"/>
                </a:lnTo>
                <a:lnTo>
                  <a:pt x="313" y="677"/>
                </a:lnTo>
                <a:lnTo>
                  <a:pt x="321" y="675"/>
                </a:lnTo>
                <a:lnTo>
                  <a:pt x="328" y="672"/>
                </a:lnTo>
                <a:lnTo>
                  <a:pt x="328" y="672"/>
                </a:lnTo>
                <a:lnTo>
                  <a:pt x="319" y="676"/>
                </a:lnTo>
                <a:lnTo>
                  <a:pt x="311" y="679"/>
                </a:lnTo>
                <a:lnTo>
                  <a:pt x="302" y="682"/>
                </a:lnTo>
                <a:lnTo>
                  <a:pt x="294" y="687"/>
                </a:lnTo>
                <a:lnTo>
                  <a:pt x="294" y="687"/>
                </a:lnTo>
                <a:lnTo>
                  <a:pt x="296" y="680"/>
                </a:lnTo>
                <a:lnTo>
                  <a:pt x="296" y="680"/>
                </a:lnTo>
                <a:close/>
                <a:moveTo>
                  <a:pt x="300" y="671"/>
                </a:moveTo>
                <a:lnTo>
                  <a:pt x="300" y="671"/>
                </a:lnTo>
                <a:lnTo>
                  <a:pt x="318" y="667"/>
                </a:lnTo>
                <a:lnTo>
                  <a:pt x="318" y="667"/>
                </a:lnTo>
                <a:lnTo>
                  <a:pt x="323" y="666"/>
                </a:lnTo>
                <a:lnTo>
                  <a:pt x="323" y="666"/>
                </a:lnTo>
                <a:lnTo>
                  <a:pt x="321" y="666"/>
                </a:lnTo>
                <a:lnTo>
                  <a:pt x="321" y="666"/>
                </a:lnTo>
                <a:lnTo>
                  <a:pt x="309" y="670"/>
                </a:lnTo>
                <a:lnTo>
                  <a:pt x="298" y="675"/>
                </a:lnTo>
                <a:lnTo>
                  <a:pt x="298" y="675"/>
                </a:lnTo>
                <a:lnTo>
                  <a:pt x="300" y="671"/>
                </a:lnTo>
                <a:lnTo>
                  <a:pt x="300" y="671"/>
                </a:lnTo>
                <a:close/>
                <a:moveTo>
                  <a:pt x="224" y="749"/>
                </a:moveTo>
                <a:lnTo>
                  <a:pt x="224" y="749"/>
                </a:lnTo>
                <a:lnTo>
                  <a:pt x="239" y="746"/>
                </a:lnTo>
                <a:lnTo>
                  <a:pt x="254" y="743"/>
                </a:lnTo>
                <a:lnTo>
                  <a:pt x="269" y="740"/>
                </a:lnTo>
                <a:lnTo>
                  <a:pt x="285" y="736"/>
                </a:lnTo>
                <a:lnTo>
                  <a:pt x="285" y="736"/>
                </a:lnTo>
                <a:lnTo>
                  <a:pt x="288" y="736"/>
                </a:lnTo>
                <a:lnTo>
                  <a:pt x="288" y="736"/>
                </a:lnTo>
                <a:lnTo>
                  <a:pt x="259" y="745"/>
                </a:lnTo>
                <a:lnTo>
                  <a:pt x="245" y="750"/>
                </a:lnTo>
                <a:lnTo>
                  <a:pt x="231" y="754"/>
                </a:lnTo>
                <a:lnTo>
                  <a:pt x="231" y="754"/>
                </a:lnTo>
                <a:lnTo>
                  <a:pt x="190" y="764"/>
                </a:lnTo>
                <a:lnTo>
                  <a:pt x="170" y="771"/>
                </a:lnTo>
                <a:lnTo>
                  <a:pt x="150" y="777"/>
                </a:lnTo>
                <a:lnTo>
                  <a:pt x="150" y="777"/>
                </a:lnTo>
                <a:lnTo>
                  <a:pt x="158" y="772"/>
                </a:lnTo>
                <a:lnTo>
                  <a:pt x="167" y="768"/>
                </a:lnTo>
                <a:lnTo>
                  <a:pt x="185" y="760"/>
                </a:lnTo>
                <a:lnTo>
                  <a:pt x="205" y="754"/>
                </a:lnTo>
                <a:lnTo>
                  <a:pt x="224" y="749"/>
                </a:lnTo>
                <a:lnTo>
                  <a:pt x="224" y="749"/>
                </a:lnTo>
                <a:close/>
                <a:moveTo>
                  <a:pt x="143" y="782"/>
                </a:moveTo>
                <a:lnTo>
                  <a:pt x="143" y="782"/>
                </a:lnTo>
                <a:lnTo>
                  <a:pt x="146" y="780"/>
                </a:lnTo>
                <a:lnTo>
                  <a:pt x="146" y="780"/>
                </a:lnTo>
                <a:lnTo>
                  <a:pt x="147" y="781"/>
                </a:lnTo>
                <a:lnTo>
                  <a:pt x="148" y="781"/>
                </a:lnTo>
                <a:lnTo>
                  <a:pt x="148" y="781"/>
                </a:lnTo>
                <a:lnTo>
                  <a:pt x="171" y="773"/>
                </a:lnTo>
                <a:lnTo>
                  <a:pt x="194" y="766"/>
                </a:lnTo>
                <a:lnTo>
                  <a:pt x="242" y="753"/>
                </a:lnTo>
                <a:lnTo>
                  <a:pt x="242" y="753"/>
                </a:lnTo>
                <a:lnTo>
                  <a:pt x="264" y="746"/>
                </a:lnTo>
                <a:lnTo>
                  <a:pt x="287" y="739"/>
                </a:lnTo>
                <a:lnTo>
                  <a:pt x="287" y="739"/>
                </a:lnTo>
                <a:lnTo>
                  <a:pt x="294" y="737"/>
                </a:lnTo>
                <a:lnTo>
                  <a:pt x="294" y="737"/>
                </a:lnTo>
                <a:lnTo>
                  <a:pt x="299" y="737"/>
                </a:lnTo>
                <a:lnTo>
                  <a:pt x="299" y="737"/>
                </a:lnTo>
                <a:lnTo>
                  <a:pt x="289" y="742"/>
                </a:lnTo>
                <a:lnTo>
                  <a:pt x="289" y="742"/>
                </a:lnTo>
                <a:lnTo>
                  <a:pt x="268" y="750"/>
                </a:lnTo>
                <a:lnTo>
                  <a:pt x="247" y="757"/>
                </a:lnTo>
                <a:lnTo>
                  <a:pt x="206" y="770"/>
                </a:lnTo>
                <a:lnTo>
                  <a:pt x="164" y="784"/>
                </a:lnTo>
                <a:lnTo>
                  <a:pt x="143" y="792"/>
                </a:lnTo>
                <a:lnTo>
                  <a:pt x="123" y="801"/>
                </a:lnTo>
                <a:lnTo>
                  <a:pt x="123" y="801"/>
                </a:lnTo>
                <a:lnTo>
                  <a:pt x="128" y="795"/>
                </a:lnTo>
                <a:lnTo>
                  <a:pt x="134" y="790"/>
                </a:lnTo>
                <a:lnTo>
                  <a:pt x="143" y="782"/>
                </a:lnTo>
                <a:lnTo>
                  <a:pt x="143" y="782"/>
                </a:lnTo>
                <a:close/>
                <a:moveTo>
                  <a:pt x="205" y="773"/>
                </a:moveTo>
                <a:lnTo>
                  <a:pt x="205" y="773"/>
                </a:lnTo>
                <a:lnTo>
                  <a:pt x="166" y="787"/>
                </a:lnTo>
                <a:lnTo>
                  <a:pt x="148" y="794"/>
                </a:lnTo>
                <a:lnTo>
                  <a:pt x="129" y="800"/>
                </a:lnTo>
                <a:lnTo>
                  <a:pt x="129" y="800"/>
                </a:lnTo>
                <a:lnTo>
                  <a:pt x="137" y="797"/>
                </a:lnTo>
                <a:lnTo>
                  <a:pt x="137" y="797"/>
                </a:lnTo>
                <a:lnTo>
                  <a:pt x="151" y="791"/>
                </a:lnTo>
                <a:lnTo>
                  <a:pt x="165" y="785"/>
                </a:lnTo>
                <a:lnTo>
                  <a:pt x="165" y="785"/>
                </a:lnTo>
                <a:lnTo>
                  <a:pt x="184" y="779"/>
                </a:lnTo>
                <a:lnTo>
                  <a:pt x="205" y="773"/>
                </a:lnTo>
                <a:lnTo>
                  <a:pt x="205" y="773"/>
                </a:lnTo>
                <a:close/>
                <a:moveTo>
                  <a:pt x="121" y="805"/>
                </a:moveTo>
                <a:lnTo>
                  <a:pt x="121" y="805"/>
                </a:lnTo>
                <a:lnTo>
                  <a:pt x="148" y="796"/>
                </a:lnTo>
                <a:lnTo>
                  <a:pt x="173" y="787"/>
                </a:lnTo>
                <a:lnTo>
                  <a:pt x="199" y="777"/>
                </a:lnTo>
                <a:lnTo>
                  <a:pt x="225" y="768"/>
                </a:lnTo>
                <a:lnTo>
                  <a:pt x="225" y="768"/>
                </a:lnTo>
                <a:lnTo>
                  <a:pt x="239" y="764"/>
                </a:lnTo>
                <a:lnTo>
                  <a:pt x="253" y="760"/>
                </a:lnTo>
                <a:lnTo>
                  <a:pt x="281" y="753"/>
                </a:lnTo>
                <a:lnTo>
                  <a:pt x="281" y="753"/>
                </a:lnTo>
                <a:lnTo>
                  <a:pt x="307" y="746"/>
                </a:lnTo>
                <a:lnTo>
                  <a:pt x="307" y="746"/>
                </a:lnTo>
                <a:lnTo>
                  <a:pt x="314" y="744"/>
                </a:lnTo>
                <a:lnTo>
                  <a:pt x="314" y="744"/>
                </a:lnTo>
                <a:lnTo>
                  <a:pt x="291" y="754"/>
                </a:lnTo>
                <a:lnTo>
                  <a:pt x="267" y="762"/>
                </a:lnTo>
                <a:lnTo>
                  <a:pt x="220" y="778"/>
                </a:lnTo>
                <a:lnTo>
                  <a:pt x="220" y="778"/>
                </a:lnTo>
                <a:lnTo>
                  <a:pt x="188" y="788"/>
                </a:lnTo>
                <a:lnTo>
                  <a:pt x="188" y="788"/>
                </a:lnTo>
                <a:lnTo>
                  <a:pt x="158" y="798"/>
                </a:lnTo>
                <a:lnTo>
                  <a:pt x="129" y="810"/>
                </a:lnTo>
                <a:lnTo>
                  <a:pt x="129" y="810"/>
                </a:lnTo>
                <a:lnTo>
                  <a:pt x="123" y="807"/>
                </a:lnTo>
                <a:lnTo>
                  <a:pt x="123" y="807"/>
                </a:lnTo>
                <a:lnTo>
                  <a:pt x="121" y="806"/>
                </a:lnTo>
                <a:lnTo>
                  <a:pt x="121" y="805"/>
                </a:lnTo>
                <a:lnTo>
                  <a:pt x="121" y="805"/>
                </a:lnTo>
                <a:close/>
                <a:moveTo>
                  <a:pt x="152" y="816"/>
                </a:moveTo>
                <a:lnTo>
                  <a:pt x="152" y="816"/>
                </a:lnTo>
                <a:lnTo>
                  <a:pt x="183" y="807"/>
                </a:lnTo>
                <a:lnTo>
                  <a:pt x="216" y="798"/>
                </a:lnTo>
                <a:lnTo>
                  <a:pt x="278" y="777"/>
                </a:lnTo>
                <a:lnTo>
                  <a:pt x="278" y="777"/>
                </a:lnTo>
                <a:lnTo>
                  <a:pt x="309" y="768"/>
                </a:lnTo>
                <a:lnTo>
                  <a:pt x="339" y="761"/>
                </a:lnTo>
                <a:lnTo>
                  <a:pt x="339" y="761"/>
                </a:lnTo>
                <a:lnTo>
                  <a:pt x="280" y="781"/>
                </a:lnTo>
                <a:lnTo>
                  <a:pt x="280" y="781"/>
                </a:lnTo>
                <a:lnTo>
                  <a:pt x="253" y="790"/>
                </a:lnTo>
                <a:lnTo>
                  <a:pt x="225" y="799"/>
                </a:lnTo>
                <a:lnTo>
                  <a:pt x="197" y="808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52" y="816"/>
                </a:lnTo>
                <a:lnTo>
                  <a:pt x="152" y="816"/>
                </a:lnTo>
                <a:close/>
                <a:moveTo>
                  <a:pt x="179" y="820"/>
                </a:moveTo>
                <a:lnTo>
                  <a:pt x="179" y="820"/>
                </a:lnTo>
                <a:lnTo>
                  <a:pt x="205" y="815"/>
                </a:lnTo>
                <a:lnTo>
                  <a:pt x="230" y="807"/>
                </a:lnTo>
                <a:lnTo>
                  <a:pt x="254" y="800"/>
                </a:lnTo>
                <a:lnTo>
                  <a:pt x="279" y="791"/>
                </a:lnTo>
                <a:lnTo>
                  <a:pt x="279" y="791"/>
                </a:lnTo>
                <a:lnTo>
                  <a:pt x="336" y="773"/>
                </a:lnTo>
                <a:lnTo>
                  <a:pt x="364" y="764"/>
                </a:lnTo>
                <a:lnTo>
                  <a:pt x="393" y="756"/>
                </a:lnTo>
                <a:lnTo>
                  <a:pt x="393" y="756"/>
                </a:lnTo>
                <a:lnTo>
                  <a:pt x="378" y="762"/>
                </a:lnTo>
                <a:lnTo>
                  <a:pt x="378" y="762"/>
                </a:lnTo>
                <a:lnTo>
                  <a:pt x="317" y="786"/>
                </a:lnTo>
                <a:lnTo>
                  <a:pt x="317" y="786"/>
                </a:lnTo>
                <a:lnTo>
                  <a:pt x="290" y="795"/>
                </a:lnTo>
                <a:lnTo>
                  <a:pt x="263" y="803"/>
                </a:lnTo>
                <a:lnTo>
                  <a:pt x="236" y="812"/>
                </a:lnTo>
                <a:lnTo>
                  <a:pt x="223" y="816"/>
                </a:lnTo>
                <a:lnTo>
                  <a:pt x="210" y="822"/>
                </a:lnTo>
                <a:lnTo>
                  <a:pt x="210" y="822"/>
                </a:lnTo>
                <a:lnTo>
                  <a:pt x="210" y="823"/>
                </a:lnTo>
                <a:lnTo>
                  <a:pt x="210" y="823"/>
                </a:lnTo>
                <a:lnTo>
                  <a:pt x="205" y="822"/>
                </a:lnTo>
                <a:lnTo>
                  <a:pt x="205" y="822"/>
                </a:lnTo>
                <a:lnTo>
                  <a:pt x="179" y="820"/>
                </a:lnTo>
                <a:lnTo>
                  <a:pt x="179" y="820"/>
                </a:lnTo>
                <a:close/>
                <a:moveTo>
                  <a:pt x="320" y="828"/>
                </a:moveTo>
                <a:lnTo>
                  <a:pt x="320" y="828"/>
                </a:lnTo>
                <a:lnTo>
                  <a:pt x="393" y="805"/>
                </a:lnTo>
                <a:lnTo>
                  <a:pt x="393" y="805"/>
                </a:lnTo>
                <a:lnTo>
                  <a:pt x="431" y="792"/>
                </a:lnTo>
                <a:lnTo>
                  <a:pt x="469" y="779"/>
                </a:lnTo>
                <a:lnTo>
                  <a:pt x="469" y="779"/>
                </a:lnTo>
                <a:lnTo>
                  <a:pt x="460" y="783"/>
                </a:lnTo>
                <a:lnTo>
                  <a:pt x="460" y="783"/>
                </a:lnTo>
                <a:lnTo>
                  <a:pt x="414" y="801"/>
                </a:lnTo>
                <a:lnTo>
                  <a:pt x="414" y="801"/>
                </a:lnTo>
                <a:lnTo>
                  <a:pt x="383" y="814"/>
                </a:lnTo>
                <a:lnTo>
                  <a:pt x="368" y="821"/>
                </a:lnTo>
                <a:lnTo>
                  <a:pt x="352" y="828"/>
                </a:lnTo>
                <a:lnTo>
                  <a:pt x="352" y="828"/>
                </a:lnTo>
                <a:lnTo>
                  <a:pt x="320" y="828"/>
                </a:lnTo>
                <a:lnTo>
                  <a:pt x="320" y="828"/>
                </a:lnTo>
                <a:close/>
                <a:moveTo>
                  <a:pt x="366" y="828"/>
                </a:moveTo>
                <a:lnTo>
                  <a:pt x="366" y="828"/>
                </a:lnTo>
                <a:lnTo>
                  <a:pt x="380" y="824"/>
                </a:lnTo>
                <a:lnTo>
                  <a:pt x="394" y="820"/>
                </a:lnTo>
                <a:lnTo>
                  <a:pt x="420" y="809"/>
                </a:lnTo>
                <a:lnTo>
                  <a:pt x="420" y="809"/>
                </a:lnTo>
                <a:lnTo>
                  <a:pt x="451" y="798"/>
                </a:lnTo>
                <a:lnTo>
                  <a:pt x="466" y="792"/>
                </a:lnTo>
                <a:lnTo>
                  <a:pt x="481" y="786"/>
                </a:lnTo>
                <a:lnTo>
                  <a:pt x="481" y="786"/>
                </a:lnTo>
                <a:lnTo>
                  <a:pt x="488" y="782"/>
                </a:lnTo>
                <a:lnTo>
                  <a:pt x="494" y="778"/>
                </a:lnTo>
                <a:lnTo>
                  <a:pt x="494" y="778"/>
                </a:lnTo>
                <a:lnTo>
                  <a:pt x="487" y="783"/>
                </a:lnTo>
                <a:lnTo>
                  <a:pt x="480" y="787"/>
                </a:lnTo>
                <a:lnTo>
                  <a:pt x="480" y="787"/>
                </a:lnTo>
                <a:lnTo>
                  <a:pt x="464" y="794"/>
                </a:lnTo>
                <a:lnTo>
                  <a:pt x="447" y="801"/>
                </a:lnTo>
                <a:lnTo>
                  <a:pt x="447" y="801"/>
                </a:lnTo>
                <a:lnTo>
                  <a:pt x="433" y="806"/>
                </a:lnTo>
                <a:lnTo>
                  <a:pt x="421" y="813"/>
                </a:lnTo>
                <a:lnTo>
                  <a:pt x="409" y="819"/>
                </a:lnTo>
                <a:lnTo>
                  <a:pt x="397" y="827"/>
                </a:lnTo>
                <a:lnTo>
                  <a:pt x="397" y="827"/>
                </a:lnTo>
                <a:lnTo>
                  <a:pt x="392" y="827"/>
                </a:lnTo>
                <a:lnTo>
                  <a:pt x="392" y="827"/>
                </a:lnTo>
                <a:lnTo>
                  <a:pt x="366" y="828"/>
                </a:lnTo>
                <a:lnTo>
                  <a:pt x="366" y="828"/>
                </a:lnTo>
                <a:close/>
                <a:moveTo>
                  <a:pt x="494" y="817"/>
                </a:moveTo>
                <a:lnTo>
                  <a:pt x="494" y="817"/>
                </a:lnTo>
                <a:lnTo>
                  <a:pt x="508" y="813"/>
                </a:lnTo>
                <a:lnTo>
                  <a:pt x="522" y="806"/>
                </a:lnTo>
                <a:lnTo>
                  <a:pt x="522" y="806"/>
                </a:lnTo>
                <a:lnTo>
                  <a:pt x="517" y="809"/>
                </a:lnTo>
                <a:lnTo>
                  <a:pt x="510" y="813"/>
                </a:lnTo>
                <a:lnTo>
                  <a:pt x="494" y="817"/>
                </a:lnTo>
                <a:lnTo>
                  <a:pt x="494" y="817"/>
                </a:lnTo>
                <a:close/>
                <a:moveTo>
                  <a:pt x="520" y="794"/>
                </a:moveTo>
                <a:lnTo>
                  <a:pt x="520" y="794"/>
                </a:lnTo>
                <a:lnTo>
                  <a:pt x="498" y="801"/>
                </a:lnTo>
                <a:lnTo>
                  <a:pt x="476" y="808"/>
                </a:lnTo>
                <a:lnTo>
                  <a:pt x="476" y="808"/>
                </a:lnTo>
                <a:lnTo>
                  <a:pt x="453" y="817"/>
                </a:lnTo>
                <a:lnTo>
                  <a:pt x="453" y="817"/>
                </a:lnTo>
                <a:lnTo>
                  <a:pt x="445" y="820"/>
                </a:lnTo>
                <a:lnTo>
                  <a:pt x="445" y="820"/>
                </a:lnTo>
                <a:lnTo>
                  <a:pt x="464" y="810"/>
                </a:lnTo>
                <a:lnTo>
                  <a:pt x="481" y="801"/>
                </a:lnTo>
                <a:lnTo>
                  <a:pt x="481" y="801"/>
                </a:lnTo>
                <a:lnTo>
                  <a:pt x="495" y="795"/>
                </a:lnTo>
                <a:lnTo>
                  <a:pt x="495" y="795"/>
                </a:lnTo>
                <a:lnTo>
                  <a:pt x="503" y="791"/>
                </a:lnTo>
                <a:lnTo>
                  <a:pt x="510" y="786"/>
                </a:lnTo>
                <a:lnTo>
                  <a:pt x="510" y="786"/>
                </a:lnTo>
                <a:lnTo>
                  <a:pt x="511" y="786"/>
                </a:lnTo>
                <a:lnTo>
                  <a:pt x="511" y="786"/>
                </a:lnTo>
                <a:lnTo>
                  <a:pt x="516" y="790"/>
                </a:lnTo>
                <a:lnTo>
                  <a:pt x="520" y="794"/>
                </a:lnTo>
                <a:lnTo>
                  <a:pt x="520" y="794"/>
                </a:lnTo>
                <a:close/>
                <a:moveTo>
                  <a:pt x="466" y="764"/>
                </a:moveTo>
                <a:lnTo>
                  <a:pt x="466" y="764"/>
                </a:lnTo>
                <a:lnTo>
                  <a:pt x="418" y="781"/>
                </a:lnTo>
                <a:lnTo>
                  <a:pt x="395" y="789"/>
                </a:lnTo>
                <a:lnTo>
                  <a:pt x="371" y="797"/>
                </a:lnTo>
                <a:lnTo>
                  <a:pt x="371" y="797"/>
                </a:lnTo>
                <a:lnTo>
                  <a:pt x="345" y="804"/>
                </a:lnTo>
                <a:lnTo>
                  <a:pt x="319" y="813"/>
                </a:lnTo>
                <a:lnTo>
                  <a:pt x="319" y="813"/>
                </a:lnTo>
                <a:lnTo>
                  <a:pt x="297" y="821"/>
                </a:lnTo>
                <a:lnTo>
                  <a:pt x="286" y="825"/>
                </a:lnTo>
                <a:lnTo>
                  <a:pt x="274" y="827"/>
                </a:lnTo>
                <a:lnTo>
                  <a:pt x="274" y="827"/>
                </a:lnTo>
                <a:lnTo>
                  <a:pt x="271" y="827"/>
                </a:lnTo>
                <a:lnTo>
                  <a:pt x="271" y="827"/>
                </a:lnTo>
                <a:lnTo>
                  <a:pt x="283" y="819"/>
                </a:lnTo>
                <a:lnTo>
                  <a:pt x="283" y="819"/>
                </a:lnTo>
                <a:lnTo>
                  <a:pt x="296" y="814"/>
                </a:lnTo>
                <a:lnTo>
                  <a:pt x="309" y="809"/>
                </a:lnTo>
                <a:lnTo>
                  <a:pt x="309" y="809"/>
                </a:lnTo>
                <a:lnTo>
                  <a:pt x="351" y="796"/>
                </a:lnTo>
                <a:lnTo>
                  <a:pt x="351" y="796"/>
                </a:lnTo>
                <a:lnTo>
                  <a:pt x="377" y="788"/>
                </a:lnTo>
                <a:lnTo>
                  <a:pt x="401" y="780"/>
                </a:lnTo>
                <a:lnTo>
                  <a:pt x="425" y="770"/>
                </a:lnTo>
                <a:lnTo>
                  <a:pt x="449" y="759"/>
                </a:lnTo>
                <a:lnTo>
                  <a:pt x="449" y="759"/>
                </a:lnTo>
                <a:lnTo>
                  <a:pt x="450" y="759"/>
                </a:lnTo>
                <a:lnTo>
                  <a:pt x="450" y="759"/>
                </a:lnTo>
                <a:lnTo>
                  <a:pt x="458" y="761"/>
                </a:lnTo>
                <a:lnTo>
                  <a:pt x="458" y="761"/>
                </a:lnTo>
                <a:lnTo>
                  <a:pt x="466" y="764"/>
                </a:lnTo>
                <a:lnTo>
                  <a:pt x="466" y="764"/>
                </a:lnTo>
                <a:close/>
                <a:moveTo>
                  <a:pt x="345" y="717"/>
                </a:moveTo>
                <a:lnTo>
                  <a:pt x="345" y="717"/>
                </a:lnTo>
                <a:lnTo>
                  <a:pt x="332" y="718"/>
                </a:lnTo>
                <a:lnTo>
                  <a:pt x="318" y="721"/>
                </a:lnTo>
                <a:lnTo>
                  <a:pt x="318" y="721"/>
                </a:lnTo>
                <a:lnTo>
                  <a:pt x="305" y="724"/>
                </a:lnTo>
                <a:lnTo>
                  <a:pt x="305" y="724"/>
                </a:lnTo>
                <a:lnTo>
                  <a:pt x="294" y="727"/>
                </a:lnTo>
                <a:lnTo>
                  <a:pt x="294" y="727"/>
                </a:lnTo>
                <a:lnTo>
                  <a:pt x="293" y="727"/>
                </a:lnTo>
                <a:lnTo>
                  <a:pt x="293" y="727"/>
                </a:lnTo>
                <a:lnTo>
                  <a:pt x="294" y="726"/>
                </a:lnTo>
                <a:lnTo>
                  <a:pt x="294" y="726"/>
                </a:lnTo>
                <a:lnTo>
                  <a:pt x="306" y="723"/>
                </a:lnTo>
                <a:lnTo>
                  <a:pt x="318" y="719"/>
                </a:lnTo>
                <a:lnTo>
                  <a:pt x="330" y="716"/>
                </a:lnTo>
                <a:lnTo>
                  <a:pt x="336" y="713"/>
                </a:lnTo>
                <a:lnTo>
                  <a:pt x="342" y="710"/>
                </a:lnTo>
                <a:lnTo>
                  <a:pt x="342" y="710"/>
                </a:lnTo>
                <a:lnTo>
                  <a:pt x="342" y="709"/>
                </a:lnTo>
                <a:lnTo>
                  <a:pt x="341" y="708"/>
                </a:lnTo>
                <a:lnTo>
                  <a:pt x="341" y="708"/>
                </a:lnTo>
                <a:lnTo>
                  <a:pt x="328" y="710"/>
                </a:lnTo>
                <a:lnTo>
                  <a:pt x="314" y="714"/>
                </a:lnTo>
                <a:lnTo>
                  <a:pt x="301" y="717"/>
                </a:lnTo>
                <a:lnTo>
                  <a:pt x="288" y="720"/>
                </a:lnTo>
                <a:lnTo>
                  <a:pt x="288" y="720"/>
                </a:lnTo>
                <a:lnTo>
                  <a:pt x="288" y="719"/>
                </a:lnTo>
                <a:lnTo>
                  <a:pt x="288" y="719"/>
                </a:lnTo>
                <a:lnTo>
                  <a:pt x="295" y="718"/>
                </a:lnTo>
                <a:lnTo>
                  <a:pt x="302" y="715"/>
                </a:lnTo>
                <a:lnTo>
                  <a:pt x="316" y="710"/>
                </a:lnTo>
                <a:lnTo>
                  <a:pt x="316" y="710"/>
                </a:lnTo>
                <a:lnTo>
                  <a:pt x="330" y="705"/>
                </a:lnTo>
                <a:lnTo>
                  <a:pt x="344" y="700"/>
                </a:lnTo>
                <a:lnTo>
                  <a:pt x="344" y="700"/>
                </a:lnTo>
                <a:lnTo>
                  <a:pt x="345" y="708"/>
                </a:lnTo>
                <a:lnTo>
                  <a:pt x="345" y="717"/>
                </a:lnTo>
                <a:lnTo>
                  <a:pt x="345" y="717"/>
                </a:lnTo>
                <a:close/>
                <a:moveTo>
                  <a:pt x="339" y="678"/>
                </a:moveTo>
                <a:lnTo>
                  <a:pt x="339" y="678"/>
                </a:lnTo>
                <a:lnTo>
                  <a:pt x="338" y="677"/>
                </a:lnTo>
                <a:lnTo>
                  <a:pt x="338" y="677"/>
                </a:lnTo>
                <a:lnTo>
                  <a:pt x="327" y="679"/>
                </a:lnTo>
                <a:lnTo>
                  <a:pt x="316" y="682"/>
                </a:lnTo>
                <a:lnTo>
                  <a:pt x="294" y="688"/>
                </a:lnTo>
                <a:lnTo>
                  <a:pt x="294" y="688"/>
                </a:lnTo>
                <a:lnTo>
                  <a:pt x="299" y="687"/>
                </a:lnTo>
                <a:lnTo>
                  <a:pt x="304" y="684"/>
                </a:lnTo>
                <a:lnTo>
                  <a:pt x="313" y="680"/>
                </a:lnTo>
                <a:lnTo>
                  <a:pt x="313" y="680"/>
                </a:lnTo>
                <a:lnTo>
                  <a:pt x="323" y="676"/>
                </a:lnTo>
                <a:lnTo>
                  <a:pt x="333" y="672"/>
                </a:lnTo>
                <a:lnTo>
                  <a:pt x="333" y="672"/>
                </a:lnTo>
                <a:lnTo>
                  <a:pt x="333" y="672"/>
                </a:lnTo>
                <a:lnTo>
                  <a:pt x="333" y="671"/>
                </a:lnTo>
                <a:lnTo>
                  <a:pt x="332" y="670"/>
                </a:lnTo>
                <a:lnTo>
                  <a:pt x="332" y="670"/>
                </a:lnTo>
                <a:lnTo>
                  <a:pt x="314" y="674"/>
                </a:lnTo>
                <a:lnTo>
                  <a:pt x="314" y="674"/>
                </a:lnTo>
                <a:lnTo>
                  <a:pt x="306" y="676"/>
                </a:lnTo>
                <a:lnTo>
                  <a:pt x="301" y="676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306" y="674"/>
                </a:lnTo>
                <a:lnTo>
                  <a:pt x="315" y="670"/>
                </a:lnTo>
                <a:lnTo>
                  <a:pt x="324" y="667"/>
                </a:lnTo>
                <a:lnTo>
                  <a:pt x="333" y="663"/>
                </a:lnTo>
                <a:lnTo>
                  <a:pt x="333" y="663"/>
                </a:lnTo>
                <a:lnTo>
                  <a:pt x="333" y="663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9" y="678"/>
                </a:lnTo>
                <a:lnTo>
                  <a:pt x="339" y="678"/>
                </a:lnTo>
                <a:close/>
                <a:moveTo>
                  <a:pt x="632" y="470"/>
                </a:moveTo>
                <a:lnTo>
                  <a:pt x="632" y="470"/>
                </a:lnTo>
                <a:lnTo>
                  <a:pt x="624" y="488"/>
                </a:lnTo>
                <a:lnTo>
                  <a:pt x="615" y="504"/>
                </a:lnTo>
                <a:lnTo>
                  <a:pt x="603" y="519"/>
                </a:lnTo>
                <a:lnTo>
                  <a:pt x="592" y="533"/>
                </a:lnTo>
                <a:lnTo>
                  <a:pt x="581" y="547"/>
                </a:lnTo>
                <a:lnTo>
                  <a:pt x="568" y="560"/>
                </a:lnTo>
                <a:lnTo>
                  <a:pt x="555" y="573"/>
                </a:lnTo>
                <a:lnTo>
                  <a:pt x="540" y="584"/>
                </a:lnTo>
                <a:lnTo>
                  <a:pt x="525" y="595"/>
                </a:lnTo>
                <a:lnTo>
                  <a:pt x="509" y="604"/>
                </a:lnTo>
                <a:lnTo>
                  <a:pt x="494" y="613"/>
                </a:lnTo>
                <a:lnTo>
                  <a:pt x="477" y="621"/>
                </a:lnTo>
                <a:lnTo>
                  <a:pt x="460" y="628"/>
                </a:lnTo>
                <a:lnTo>
                  <a:pt x="442" y="634"/>
                </a:lnTo>
                <a:lnTo>
                  <a:pt x="424" y="639"/>
                </a:lnTo>
                <a:lnTo>
                  <a:pt x="406" y="644"/>
                </a:lnTo>
                <a:lnTo>
                  <a:pt x="406" y="644"/>
                </a:lnTo>
                <a:lnTo>
                  <a:pt x="384" y="648"/>
                </a:lnTo>
                <a:lnTo>
                  <a:pt x="360" y="652"/>
                </a:lnTo>
                <a:lnTo>
                  <a:pt x="337" y="653"/>
                </a:lnTo>
                <a:lnTo>
                  <a:pt x="315" y="653"/>
                </a:lnTo>
                <a:lnTo>
                  <a:pt x="315" y="653"/>
                </a:lnTo>
                <a:lnTo>
                  <a:pt x="286" y="653"/>
                </a:lnTo>
                <a:lnTo>
                  <a:pt x="271" y="651"/>
                </a:lnTo>
                <a:lnTo>
                  <a:pt x="256" y="650"/>
                </a:lnTo>
                <a:lnTo>
                  <a:pt x="242" y="646"/>
                </a:lnTo>
                <a:lnTo>
                  <a:pt x="228" y="643"/>
                </a:lnTo>
                <a:lnTo>
                  <a:pt x="214" y="639"/>
                </a:lnTo>
                <a:lnTo>
                  <a:pt x="200" y="634"/>
                </a:lnTo>
                <a:lnTo>
                  <a:pt x="200" y="634"/>
                </a:lnTo>
                <a:lnTo>
                  <a:pt x="210" y="613"/>
                </a:lnTo>
                <a:lnTo>
                  <a:pt x="210" y="613"/>
                </a:lnTo>
                <a:lnTo>
                  <a:pt x="230" y="619"/>
                </a:lnTo>
                <a:lnTo>
                  <a:pt x="251" y="624"/>
                </a:lnTo>
                <a:lnTo>
                  <a:pt x="272" y="627"/>
                </a:lnTo>
                <a:lnTo>
                  <a:pt x="294" y="629"/>
                </a:lnTo>
                <a:lnTo>
                  <a:pt x="316" y="630"/>
                </a:lnTo>
                <a:lnTo>
                  <a:pt x="337" y="630"/>
                </a:lnTo>
                <a:lnTo>
                  <a:pt x="358" y="628"/>
                </a:lnTo>
                <a:lnTo>
                  <a:pt x="381" y="625"/>
                </a:lnTo>
                <a:lnTo>
                  <a:pt x="381" y="625"/>
                </a:lnTo>
                <a:lnTo>
                  <a:pt x="407" y="619"/>
                </a:lnTo>
                <a:lnTo>
                  <a:pt x="432" y="611"/>
                </a:lnTo>
                <a:lnTo>
                  <a:pt x="457" y="600"/>
                </a:lnTo>
                <a:lnTo>
                  <a:pt x="480" y="588"/>
                </a:lnTo>
                <a:lnTo>
                  <a:pt x="502" y="574"/>
                </a:lnTo>
                <a:lnTo>
                  <a:pt x="523" y="558"/>
                </a:lnTo>
                <a:lnTo>
                  <a:pt x="543" y="540"/>
                </a:lnTo>
                <a:lnTo>
                  <a:pt x="561" y="521"/>
                </a:lnTo>
                <a:lnTo>
                  <a:pt x="577" y="501"/>
                </a:lnTo>
                <a:lnTo>
                  <a:pt x="591" y="479"/>
                </a:lnTo>
                <a:lnTo>
                  <a:pt x="603" y="456"/>
                </a:lnTo>
                <a:lnTo>
                  <a:pt x="615" y="433"/>
                </a:lnTo>
                <a:lnTo>
                  <a:pt x="623" y="408"/>
                </a:lnTo>
                <a:lnTo>
                  <a:pt x="630" y="381"/>
                </a:lnTo>
                <a:lnTo>
                  <a:pt x="632" y="368"/>
                </a:lnTo>
                <a:lnTo>
                  <a:pt x="633" y="355"/>
                </a:lnTo>
                <a:lnTo>
                  <a:pt x="634" y="342"/>
                </a:lnTo>
                <a:lnTo>
                  <a:pt x="635" y="329"/>
                </a:lnTo>
                <a:lnTo>
                  <a:pt x="635" y="329"/>
                </a:lnTo>
                <a:lnTo>
                  <a:pt x="634" y="305"/>
                </a:lnTo>
                <a:lnTo>
                  <a:pt x="631" y="284"/>
                </a:lnTo>
                <a:lnTo>
                  <a:pt x="627" y="263"/>
                </a:lnTo>
                <a:lnTo>
                  <a:pt x="621" y="241"/>
                </a:lnTo>
                <a:lnTo>
                  <a:pt x="614" y="221"/>
                </a:lnTo>
                <a:lnTo>
                  <a:pt x="604" y="201"/>
                </a:lnTo>
                <a:lnTo>
                  <a:pt x="594" y="183"/>
                </a:lnTo>
                <a:lnTo>
                  <a:pt x="583" y="165"/>
                </a:lnTo>
                <a:lnTo>
                  <a:pt x="571" y="147"/>
                </a:lnTo>
                <a:lnTo>
                  <a:pt x="557" y="130"/>
                </a:lnTo>
                <a:lnTo>
                  <a:pt x="542" y="115"/>
                </a:lnTo>
                <a:lnTo>
                  <a:pt x="525" y="101"/>
                </a:lnTo>
                <a:lnTo>
                  <a:pt x="508" y="88"/>
                </a:lnTo>
                <a:lnTo>
                  <a:pt x="491" y="74"/>
                </a:lnTo>
                <a:lnTo>
                  <a:pt x="472" y="64"/>
                </a:lnTo>
                <a:lnTo>
                  <a:pt x="452" y="54"/>
                </a:lnTo>
                <a:lnTo>
                  <a:pt x="452" y="54"/>
                </a:lnTo>
                <a:lnTo>
                  <a:pt x="461" y="42"/>
                </a:lnTo>
                <a:lnTo>
                  <a:pt x="465" y="36"/>
                </a:lnTo>
                <a:lnTo>
                  <a:pt x="468" y="29"/>
                </a:lnTo>
                <a:lnTo>
                  <a:pt x="468" y="29"/>
                </a:lnTo>
                <a:lnTo>
                  <a:pt x="496" y="43"/>
                </a:lnTo>
                <a:lnTo>
                  <a:pt x="509" y="51"/>
                </a:lnTo>
                <a:lnTo>
                  <a:pt x="522" y="60"/>
                </a:lnTo>
                <a:lnTo>
                  <a:pt x="536" y="68"/>
                </a:lnTo>
                <a:lnTo>
                  <a:pt x="548" y="78"/>
                </a:lnTo>
                <a:lnTo>
                  <a:pt x="560" y="89"/>
                </a:lnTo>
                <a:lnTo>
                  <a:pt x="571" y="100"/>
                </a:lnTo>
                <a:lnTo>
                  <a:pt x="571" y="100"/>
                </a:lnTo>
                <a:lnTo>
                  <a:pt x="582" y="112"/>
                </a:lnTo>
                <a:lnTo>
                  <a:pt x="592" y="125"/>
                </a:lnTo>
                <a:lnTo>
                  <a:pt x="601" y="139"/>
                </a:lnTo>
                <a:lnTo>
                  <a:pt x="611" y="153"/>
                </a:lnTo>
                <a:lnTo>
                  <a:pt x="619" y="168"/>
                </a:lnTo>
                <a:lnTo>
                  <a:pt x="626" y="183"/>
                </a:lnTo>
                <a:lnTo>
                  <a:pt x="639" y="213"/>
                </a:lnTo>
                <a:lnTo>
                  <a:pt x="639" y="213"/>
                </a:lnTo>
                <a:lnTo>
                  <a:pt x="645" y="229"/>
                </a:lnTo>
                <a:lnTo>
                  <a:pt x="650" y="245"/>
                </a:lnTo>
                <a:lnTo>
                  <a:pt x="654" y="261"/>
                </a:lnTo>
                <a:lnTo>
                  <a:pt x="658" y="277"/>
                </a:lnTo>
                <a:lnTo>
                  <a:pt x="660" y="293"/>
                </a:lnTo>
                <a:lnTo>
                  <a:pt x="662" y="309"/>
                </a:lnTo>
                <a:lnTo>
                  <a:pt x="662" y="327"/>
                </a:lnTo>
                <a:lnTo>
                  <a:pt x="662" y="343"/>
                </a:lnTo>
                <a:lnTo>
                  <a:pt x="661" y="359"/>
                </a:lnTo>
                <a:lnTo>
                  <a:pt x="659" y="375"/>
                </a:lnTo>
                <a:lnTo>
                  <a:pt x="657" y="391"/>
                </a:lnTo>
                <a:lnTo>
                  <a:pt x="653" y="408"/>
                </a:lnTo>
                <a:lnTo>
                  <a:pt x="649" y="423"/>
                </a:lnTo>
                <a:lnTo>
                  <a:pt x="644" y="439"/>
                </a:lnTo>
                <a:lnTo>
                  <a:pt x="638" y="455"/>
                </a:lnTo>
                <a:lnTo>
                  <a:pt x="632" y="470"/>
                </a:lnTo>
                <a:lnTo>
                  <a:pt x="632" y="47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Freeform 2528"/>
          <p:cNvSpPr>
            <a:spLocks noEditPoints="1"/>
          </p:cNvSpPr>
          <p:nvPr userDrawn="1">
            <p:custDataLst>
              <p:tags r:id="rId6"/>
            </p:custDataLst>
          </p:nvPr>
        </p:nvSpPr>
        <p:spPr bwMode="auto">
          <a:xfrm rot="20520000">
            <a:off x="91254" y="230476"/>
            <a:ext cx="758241" cy="711776"/>
          </a:xfrm>
          <a:custGeom>
            <a:avLst/>
            <a:gdLst/>
            <a:ahLst/>
            <a:cxnLst>
              <a:cxn ang="0">
                <a:pos x="337" y="319"/>
              </a:cxn>
              <a:cxn ang="0">
                <a:pos x="260" y="152"/>
              </a:cxn>
              <a:cxn ang="0">
                <a:pos x="213" y="7"/>
              </a:cxn>
              <a:cxn ang="0">
                <a:pos x="93" y="12"/>
              </a:cxn>
              <a:cxn ang="0">
                <a:pos x="23" y="231"/>
              </a:cxn>
              <a:cxn ang="0">
                <a:pos x="73" y="331"/>
              </a:cxn>
              <a:cxn ang="0">
                <a:pos x="67" y="198"/>
              </a:cxn>
              <a:cxn ang="0">
                <a:pos x="54" y="222"/>
              </a:cxn>
              <a:cxn ang="0">
                <a:pos x="259" y="202"/>
              </a:cxn>
              <a:cxn ang="0">
                <a:pos x="227" y="228"/>
              </a:cxn>
              <a:cxn ang="0">
                <a:pos x="236" y="202"/>
              </a:cxn>
              <a:cxn ang="0">
                <a:pos x="116" y="308"/>
              </a:cxn>
              <a:cxn ang="0">
                <a:pos x="183" y="226"/>
              </a:cxn>
              <a:cxn ang="0">
                <a:pos x="74" y="283"/>
              </a:cxn>
              <a:cxn ang="0">
                <a:pos x="148" y="216"/>
              </a:cxn>
              <a:cxn ang="0">
                <a:pos x="78" y="300"/>
              </a:cxn>
              <a:cxn ang="0">
                <a:pos x="146" y="215"/>
              </a:cxn>
              <a:cxn ang="0">
                <a:pos x="106" y="231"/>
              </a:cxn>
              <a:cxn ang="0">
                <a:pos x="49" y="262"/>
              </a:cxn>
              <a:cxn ang="0">
                <a:pos x="37" y="259"/>
              </a:cxn>
              <a:cxn ang="0">
                <a:pos x="15" y="260"/>
              </a:cxn>
              <a:cxn ang="0">
                <a:pos x="23" y="264"/>
              </a:cxn>
              <a:cxn ang="0">
                <a:pos x="114" y="203"/>
              </a:cxn>
              <a:cxn ang="0">
                <a:pos x="43" y="275"/>
              </a:cxn>
              <a:cxn ang="0">
                <a:pos x="22" y="311"/>
              </a:cxn>
              <a:cxn ang="0">
                <a:pos x="34" y="316"/>
              </a:cxn>
              <a:cxn ang="0">
                <a:pos x="142" y="231"/>
              </a:cxn>
              <a:cxn ang="0">
                <a:pos x="61" y="319"/>
              </a:cxn>
              <a:cxn ang="0">
                <a:pos x="77" y="319"/>
              </a:cxn>
              <a:cxn ang="0">
                <a:pos x="200" y="215"/>
              </a:cxn>
              <a:cxn ang="0">
                <a:pos x="119" y="284"/>
              </a:cxn>
              <a:cxn ang="0">
                <a:pos x="125" y="300"/>
              </a:cxn>
              <a:cxn ang="0">
                <a:pos x="193" y="251"/>
              </a:cxn>
              <a:cxn ang="0">
                <a:pos x="138" y="314"/>
              </a:cxn>
              <a:cxn ang="0">
                <a:pos x="179" y="289"/>
              </a:cxn>
              <a:cxn ang="0">
                <a:pos x="254" y="225"/>
              </a:cxn>
              <a:cxn ang="0">
                <a:pos x="150" y="320"/>
              </a:cxn>
              <a:cxn ang="0">
                <a:pos x="280" y="230"/>
              </a:cxn>
              <a:cxn ang="0">
                <a:pos x="258" y="276"/>
              </a:cxn>
              <a:cxn ang="0">
                <a:pos x="318" y="225"/>
              </a:cxn>
              <a:cxn ang="0">
                <a:pos x="238" y="282"/>
              </a:cxn>
              <a:cxn ang="0">
                <a:pos x="309" y="256"/>
              </a:cxn>
              <a:cxn ang="0">
                <a:pos x="323" y="262"/>
              </a:cxn>
              <a:cxn ang="0">
                <a:pos x="249" y="327"/>
              </a:cxn>
              <a:cxn ang="0">
                <a:pos x="340" y="278"/>
              </a:cxn>
              <a:cxn ang="0">
                <a:pos x="275" y="326"/>
              </a:cxn>
              <a:cxn ang="0">
                <a:pos x="303" y="307"/>
              </a:cxn>
              <a:cxn ang="0">
                <a:pos x="323" y="310"/>
              </a:cxn>
              <a:cxn ang="0">
                <a:pos x="347" y="290"/>
              </a:cxn>
              <a:cxn ang="0">
                <a:pos x="348" y="286"/>
              </a:cxn>
              <a:cxn ang="0">
                <a:pos x="315" y="301"/>
              </a:cxn>
              <a:cxn ang="0">
                <a:pos x="300" y="298"/>
              </a:cxn>
              <a:cxn ang="0">
                <a:pos x="298" y="279"/>
              </a:cxn>
              <a:cxn ang="0">
                <a:pos x="323" y="222"/>
              </a:cxn>
              <a:cxn ang="0">
                <a:pos x="311" y="229"/>
              </a:cxn>
              <a:cxn ang="0">
                <a:pos x="254" y="263"/>
              </a:cxn>
              <a:cxn ang="0">
                <a:pos x="208" y="289"/>
              </a:cxn>
              <a:cxn ang="0">
                <a:pos x="116" y="115"/>
              </a:cxn>
              <a:cxn ang="0">
                <a:pos x="191" y="30"/>
              </a:cxn>
              <a:cxn ang="0">
                <a:pos x="275" y="190"/>
              </a:cxn>
              <a:cxn ang="0">
                <a:pos x="164" y="215"/>
              </a:cxn>
              <a:cxn ang="0">
                <a:pos x="112" y="122"/>
              </a:cxn>
              <a:cxn ang="0">
                <a:pos x="38" y="231"/>
              </a:cxn>
            </a:cxnLst>
            <a:rect l="0" t="0" r="r" b="b"/>
            <a:pathLst>
              <a:path w="359" h="337">
                <a:moveTo>
                  <a:pt x="73" y="331"/>
                </a:moveTo>
                <a:lnTo>
                  <a:pt x="73" y="331"/>
                </a:lnTo>
                <a:lnTo>
                  <a:pt x="95" y="330"/>
                </a:lnTo>
                <a:lnTo>
                  <a:pt x="117" y="329"/>
                </a:lnTo>
                <a:lnTo>
                  <a:pt x="117" y="329"/>
                </a:lnTo>
                <a:lnTo>
                  <a:pt x="135" y="329"/>
                </a:lnTo>
                <a:lnTo>
                  <a:pt x="153" y="329"/>
                </a:lnTo>
                <a:lnTo>
                  <a:pt x="189" y="331"/>
                </a:lnTo>
                <a:lnTo>
                  <a:pt x="189" y="331"/>
                </a:lnTo>
                <a:lnTo>
                  <a:pt x="218" y="334"/>
                </a:lnTo>
                <a:lnTo>
                  <a:pt x="248" y="336"/>
                </a:lnTo>
                <a:lnTo>
                  <a:pt x="264" y="337"/>
                </a:lnTo>
                <a:lnTo>
                  <a:pt x="278" y="336"/>
                </a:lnTo>
                <a:lnTo>
                  <a:pt x="293" y="335"/>
                </a:lnTo>
                <a:lnTo>
                  <a:pt x="307" y="333"/>
                </a:lnTo>
                <a:lnTo>
                  <a:pt x="307" y="333"/>
                </a:lnTo>
                <a:lnTo>
                  <a:pt x="318" y="330"/>
                </a:lnTo>
                <a:lnTo>
                  <a:pt x="328" y="326"/>
                </a:lnTo>
                <a:lnTo>
                  <a:pt x="337" y="319"/>
                </a:lnTo>
                <a:lnTo>
                  <a:pt x="346" y="312"/>
                </a:lnTo>
                <a:lnTo>
                  <a:pt x="352" y="304"/>
                </a:lnTo>
                <a:lnTo>
                  <a:pt x="355" y="300"/>
                </a:lnTo>
                <a:lnTo>
                  <a:pt x="357" y="295"/>
                </a:lnTo>
                <a:lnTo>
                  <a:pt x="358" y="290"/>
                </a:lnTo>
                <a:lnTo>
                  <a:pt x="359" y="285"/>
                </a:lnTo>
                <a:lnTo>
                  <a:pt x="359" y="279"/>
                </a:lnTo>
                <a:lnTo>
                  <a:pt x="359" y="273"/>
                </a:lnTo>
                <a:lnTo>
                  <a:pt x="359" y="273"/>
                </a:lnTo>
                <a:lnTo>
                  <a:pt x="356" y="261"/>
                </a:lnTo>
                <a:lnTo>
                  <a:pt x="351" y="249"/>
                </a:lnTo>
                <a:lnTo>
                  <a:pt x="345" y="237"/>
                </a:lnTo>
                <a:lnTo>
                  <a:pt x="337" y="227"/>
                </a:lnTo>
                <a:lnTo>
                  <a:pt x="329" y="216"/>
                </a:lnTo>
                <a:lnTo>
                  <a:pt x="320" y="207"/>
                </a:lnTo>
                <a:lnTo>
                  <a:pt x="302" y="189"/>
                </a:lnTo>
                <a:lnTo>
                  <a:pt x="302" y="189"/>
                </a:lnTo>
                <a:lnTo>
                  <a:pt x="282" y="171"/>
                </a:lnTo>
                <a:lnTo>
                  <a:pt x="260" y="152"/>
                </a:lnTo>
                <a:lnTo>
                  <a:pt x="240" y="135"/>
                </a:lnTo>
                <a:lnTo>
                  <a:pt x="220" y="116"/>
                </a:lnTo>
                <a:lnTo>
                  <a:pt x="220" y="116"/>
                </a:lnTo>
                <a:lnTo>
                  <a:pt x="210" y="104"/>
                </a:lnTo>
                <a:lnTo>
                  <a:pt x="205" y="98"/>
                </a:lnTo>
                <a:lnTo>
                  <a:pt x="201" y="91"/>
                </a:lnTo>
                <a:lnTo>
                  <a:pt x="198" y="84"/>
                </a:lnTo>
                <a:lnTo>
                  <a:pt x="196" y="76"/>
                </a:lnTo>
                <a:lnTo>
                  <a:pt x="194" y="68"/>
                </a:lnTo>
                <a:lnTo>
                  <a:pt x="193" y="60"/>
                </a:lnTo>
                <a:lnTo>
                  <a:pt x="193" y="60"/>
                </a:lnTo>
                <a:lnTo>
                  <a:pt x="193" y="53"/>
                </a:lnTo>
                <a:lnTo>
                  <a:pt x="195" y="47"/>
                </a:lnTo>
                <a:lnTo>
                  <a:pt x="196" y="40"/>
                </a:lnTo>
                <a:lnTo>
                  <a:pt x="199" y="33"/>
                </a:lnTo>
                <a:lnTo>
                  <a:pt x="205" y="20"/>
                </a:lnTo>
                <a:lnTo>
                  <a:pt x="212" y="8"/>
                </a:lnTo>
                <a:lnTo>
                  <a:pt x="212" y="8"/>
                </a:lnTo>
                <a:lnTo>
                  <a:pt x="213" y="7"/>
                </a:lnTo>
                <a:lnTo>
                  <a:pt x="212" y="5"/>
                </a:lnTo>
                <a:lnTo>
                  <a:pt x="212" y="3"/>
                </a:lnTo>
                <a:lnTo>
                  <a:pt x="210" y="2"/>
                </a:lnTo>
                <a:lnTo>
                  <a:pt x="210" y="2"/>
                </a:lnTo>
                <a:lnTo>
                  <a:pt x="209" y="1"/>
                </a:lnTo>
                <a:lnTo>
                  <a:pt x="206" y="0"/>
                </a:lnTo>
                <a:lnTo>
                  <a:pt x="206" y="0"/>
                </a:lnTo>
                <a:lnTo>
                  <a:pt x="178" y="0"/>
                </a:lnTo>
                <a:lnTo>
                  <a:pt x="151" y="0"/>
                </a:lnTo>
                <a:lnTo>
                  <a:pt x="124" y="1"/>
                </a:lnTo>
                <a:lnTo>
                  <a:pt x="111" y="2"/>
                </a:lnTo>
                <a:lnTo>
                  <a:pt x="97" y="4"/>
                </a:lnTo>
                <a:lnTo>
                  <a:pt x="97" y="4"/>
                </a:lnTo>
                <a:lnTo>
                  <a:pt x="95" y="5"/>
                </a:lnTo>
                <a:lnTo>
                  <a:pt x="94" y="6"/>
                </a:lnTo>
                <a:lnTo>
                  <a:pt x="94" y="8"/>
                </a:lnTo>
                <a:lnTo>
                  <a:pt x="94" y="10"/>
                </a:lnTo>
                <a:lnTo>
                  <a:pt x="94" y="10"/>
                </a:lnTo>
                <a:lnTo>
                  <a:pt x="93" y="12"/>
                </a:lnTo>
                <a:lnTo>
                  <a:pt x="94" y="14"/>
                </a:lnTo>
                <a:lnTo>
                  <a:pt x="94" y="14"/>
                </a:lnTo>
                <a:lnTo>
                  <a:pt x="103" y="28"/>
                </a:lnTo>
                <a:lnTo>
                  <a:pt x="110" y="42"/>
                </a:lnTo>
                <a:lnTo>
                  <a:pt x="114" y="57"/>
                </a:lnTo>
                <a:lnTo>
                  <a:pt x="116" y="65"/>
                </a:lnTo>
                <a:lnTo>
                  <a:pt x="117" y="72"/>
                </a:lnTo>
                <a:lnTo>
                  <a:pt x="117" y="72"/>
                </a:lnTo>
                <a:lnTo>
                  <a:pt x="117" y="83"/>
                </a:lnTo>
                <a:lnTo>
                  <a:pt x="115" y="92"/>
                </a:lnTo>
                <a:lnTo>
                  <a:pt x="113" y="100"/>
                </a:lnTo>
                <a:lnTo>
                  <a:pt x="109" y="108"/>
                </a:lnTo>
                <a:lnTo>
                  <a:pt x="105" y="116"/>
                </a:lnTo>
                <a:lnTo>
                  <a:pt x="100" y="124"/>
                </a:lnTo>
                <a:lnTo>
                  <a:pt x="89" y="139"/>
                </a:lnTo>
                <a:lnTo>
                  <a:pt x="89" y="139"/>
                </a:lnTo>
                <a:lnTo>
                  <a:pt x="55" y="185"/>
                </a:lnTo>
                <a:lnTo>
                  <a:pt x="39" y="208"/>
                </a:lnTo>
                <a:lnTo>
                  <a:pt x="23" y="231"/>
                </a:lnTo>
                <a:lnTo>
                  <a:pt x="23" y="231"/>
                </a:lnTo>
                <a:lnTo>
                  <a:pt x="11" y="249"/>
                </a:lnTo>
                <a:lnTo>
                  <a:pt x="6" y="259"/>
                </a:lnTo>
                <a:lnTo>
                  <a:pt x="3" y="269"/>
                </a:lnTo>
                <a:lnTo>
                  <a:pt x="1" y="279"/>
                </a:lnTo>
                <a:lnTo>
                  <a:pt x="0" y="289"/>
                </a:lnTo>
                <a:lnTo>
                  <a:pt x="1" y="294"/>
                </a:lnTo>
                <a:lnTo>
                  <a:pt x="2" y="298"/>
                </a:lnTo>
                <a:lnTo>
                  <a:pt x="4" y="303"/>
                </a:lnTo>
                <a:lnTo>
                  <a:pt x="6" y="308"/>
                </a:lnTo>
                <a:lnTo>
                  <a:pt x="6" y="308"/>
                </a:lnTo>
                <a:lnTo>
                  <a:pt x="12" y="315"/>
                </a:lnTo>
                <a:lnTo>
                  <a:pt x="20" y="320"/>
                </a:lnTo>
                <a:lnTo>
                  <a:pt x="28" y="325"/>
                </a:lnTo>
                <a:lnTo>
                  <a:pt x="37" y="328"/>
                </a:lnTo>
                <a:lnTo>
                  <a:pt x="46" y="329"/>
                </a:lnTo>
                <a:lnTo>
                  <a:pt x="55" y="330"/>
                </a:lnTo>
                <a:lnTo>
                  <a:pt x="73" y="331"/>
                </a:lnTo>
                <a:lnTo>
                  <a:pt x="73" y="331"/>
                </a:lnTo>
                <a:close/>
                <a:moveTo>
                  <a:pt x="59" y="195"/>
                </a:moveTo>
                <a:lnTo>
                  <a:pt x="59" y="195"/>
                </a:lnTo>
                <a:lnTo>
                  <a:pt x="63" y="192"/>
                </a:lnTo>
                <a:lnTo>
                  <a:pt x="63" y="192"/>
                </a:lnTo>
                <a:lnTo>
                  <a:pt x="79" y="185"/>
                </a:lnTo>
                <a:lnTo>
                  <a:pt x="79" y="185"/>
                </a:lnTo>
                <a:lnTo>
                  <a:pt x="50" y="208"/>
                </a:lnTo>
                <a:lnTo>
                  <a:pt x="50" y="208"/>
                </a:lnTo>
                <a:lnTo>
                  <a:pt x="59" y="195"/>
                </a:lnTo>
                <a:lnTo>
                  <a:pt x="59" y="195"/>
                </a:lnTo>
                <a:close/>
                <a:moveTo>
                  <a:pt x="86" y="182"/>
                </a:moveTo>
                <a:lnTo>
                  <a:pt x="86" y="182"/>
                </a:lnTo>
                <a:lnTo>
                  <a:pt x="91" y="181"/>
                </a:lnTo>
                <a:lnTo>
                  <a:pt x="96" y="180"/>
                </a:lnTo>
                <a:lnTo>
                  <a:pt x="96" y="180"/>
                </a:lnTo>
                <a:lnTo>
                  <a:pt x="89" y="184"/>
                </a:lnTo>
                <a:lnTo>
                  <a:pt x="81" y="188"/>
                </a:lnTo>
                <a:lnTo>
                  <a:pt x="67" y="198"/>
                </a:lnTo>
                <a:lnTo>
                  <a:pt x="67" y="198"/>
                </a:lnTo>
                <a:lnTo>
                  <a:pt x="76" y="190"/>
                </a:lnTo>
                <a:lnTo>
                  <a:pt x="86" y="182"/>
                </a:lnTo>
                <a:lnTo>
                  <a:pt x="86" y="182"/>
                </a:lnTo>
                <a:close/>
                <a:moveTo>
                  <a:pt x="106" y="181"/>
                </a:moveTo>
                <a:lnTo>
                  <a:pt x="106" y="181"/>
                </a:lnTo>
                <a:lnTo>
                  <a:pt x="112" y="182"/>
                </a:lnTo>
                <a:lnTo>
                  <a:pt x="112" y="182"/>
                </a:lnTo>
                <a:lnTo>
                  <a:pt x="103" y="187"/>
                </a:lnTo>
                <a:lnTo>
                  <a:pt x="94" y="193"/>
                </a:lnTo>
                <a:lnTo>
                  <a:pt x="78" y="205"/>
                </a:lnTo>
                <a:lnTo>
                  <a:pt x="78" y="205"/>
                </a:lnTo>
                <a:lnTo>
                  <a:pt x="51" y="227"/>
                </a:lnTo>
                <a:lnTo>
                  <a:pt x="24" y="250"/>
                </a:lnTo>
                <a:lnTo>
                  <a:pt x="24" y="250"/>
                </a:lnTo>
                <a:lnTo>
                  <a:pt x="26" y="248"/>
                </a:lnTo>
                <a:lnTo>
                  <a:pt x="26" y="248"/>
                </a:lnTo>
                <a:lnTo>
                  <a:pt x="32" y="241"/>
                </a:lnTo>
                <a:lnTo>
                  <a:pt x="39" y="233"/>
                </a:lnTo>
                <a:lnTo>
                  <a:pt x="54" y="222"/>
                </a:lnTo>
                <a:lnTo>
                  <a:pt x="54" y="222"/>
                </a:lnTo>
                <a:lnTo>
                  <a:pt x="67" y="213"/>
                </a:lnTo>
                <a:lnTo>
                  <a:pt x="80" y="203"/>
                </a:lnTo>
                <a:lnTo>
                  <a:pt x="93" y="192"/>
                </a:lnTo>
                <a:lnTo>
                  <a:pt x="106" y="181"/>
                </a:lnTo>
                <a:lnTo>
                  <a:pt x="106" y="181"/>
                </a:lnTo>
                <a:close/>
                <a:moveTo>
                  <a:pt x="288" y="194"/>
                </a:moveTo>
                <a:lnTo>
                  <a:pt x="288" y="194"/>
                </a:lnTo>
                <a:lnTo>
                  <a:pt x="255" y="222"/>
                </a:lnTo>
                <a:lnTo>
                  <a:pt x="223" y="252"/>
                </a:lnTo>
                <a:lnTo>
                  <a:pt x="223" y="252"/>
                </a:lnTo>
                <a:lnTo>
                  <a:pt x="188" y="283"/>
                </a:lnTo>
                <a:lnTo>
                  <a:pt x="188" y="283"/>
                </a:lnTo>
                <a:lnTo>
                  <a:pt x="214" y="258"/>
                </a:lnTo>
                <a:lnTo>
                  <a:pt x="214" y="258"/>
                </a:lnTo>
                <a:lnTo>
                  <a:pt x="226" y="245"/>
                </a:lnTo>
                <a:lnTo>
                  <a:pt x="238" y="231"/>
                </a:lnTo>
                <a:lnTo>
                  <a:pt x="249" y="217"/>
                </a:lnTo>
                <a:lnTo>
                  <a:pt x="259" y="202"/>
                </a:lnTo>
                <a:lnTo>
                  <a:pt x="259" y="202"/>
                </a:lnTo>
                <a:lnTo>
                  <a:pt x="263" y="203"/>
                </a:lnTo>
                <a:lnTo>
                  <a:pt x="263" y="203"/>
                </a:lnTo>
                <a:lnTo>
                  <a:pt x="268" y="203"/>
                </a:lnTo>
                <a:lnTo>
                  <a:pt x="273" y="202"/>
                </a:lnTo>
                <a:lnTo>
                  <a:pt x="273" y="202"/>
                </a:lnTo>
                <a:lnTo>
                  <a:pt x="280" y="197"/>
                </a:lnTo>
                <a:lnTo>
                  <a:pt x="284" y="194"/>
                </a:lnTo>
                <a:lnTo>
                  <a:pt x="286" y="194"/>
                </a:lnTo>
                <a:lnTo>
                  <a:pt x="288" y="194"/>
                </a:lnTo>
                <a:lnTo>
                  <a:pt x="288" y="194"/>
                </a:lnTo>
                <a:close/>
                <a:moveTo>
                  <a:pt x="241" y="194"/>
                </a:moveTo>
                <a:lnTo>
                  <a:pt x="241" y="194"/>
                </a:lnTo>
                <a:lnTo>
                  <a:pt x="248" y="197"/>
                </a:lnTo>
                <a:lnTo>
                  <a:pt x="255" y="201"/>
                </a:lnTo>
                <a:lnTo>
                  <a:pt x="255" y="201"/>
                </a:lnTo>
                <a:lnTo>
                  <a:pt x="242" y="215"/>
                </a:lnTo>
                <a:lnTo>
                  <a:pt x="235" y="221"/>
                </a:lnTo>
                <a:lnTo>
                  <a:pt x="227" y="228"/>
                </a:lnTo>
                <a:lnTo>
                  <a:pt x="227" y="228"/>
                </a:lnTo>
                <a:lnTo>
                  <a:pt x="209" y="244"/>
                </a:lnTo>
                <a:lnTo>
                  <a:pt x="192" y="260"/>
                </a:lnTo>
                <a:lnTo>
                  <a:pt x="192" y="260"/>
                </a:lnTo>
                <a:lnTo>
                  <a:pt x="176" y="275"/>
                </a:lnTo>
                <a:lnTo>
                  <a:pt x="160" y="289"/>
                </a:lnTo>
                <a:lnTo>
                  <a:pt x="160" y="289"/>
                </a:lnTo>
                <a:lnTo>
                  <a:pt x="162" y="287"/>
                </a:lnTo>
                <a:lnTo>
                  <a:pt x="162" y="287"/>
                </a:lnTo>
                <a:lnTo>
                  <a:pt x="177" y="271"/>
                </a:lnTo>
                <a:lnTo>
                  <a:pt x="192" y="256"/>
                </a:lnTo>
                <a:lnTo>
                  <a:pt x="192" y="256"/>
                </a:lnTo>
                <a:lnTo>
                  <a:pt x="199" y="248"/>
                </a:lnTo>
                <a:lnTo>
                  <a:pt x="205" y="239"/>
                </a:lnTo>
                <a:lnTo>
                  <a:pt x="211" y="231"/>
                </a:lnTo>
                <a:lnTo>
                  <a:pt x="218" y="223"/>
                </a:lnTo>
                <a:lnTo>
                  <a:pt x="218" y="223"/>
                </a:lnTo>
                <a:lnTo>
                  <a:pt x="230" y="209"/>
                </a:lnTo>
                <a:lnTo>
                  <a:pt x="236" y="202"/>
                </a:lnTo>
                <a:lnTo>
                  <a:pt x="240" y="194"/>
                </a:lnTo>
                <a:lnTo>
                  <a:pt x="240" y="194"/>
                </a:lnTo>
                <a:lnTo>
                  <a:pt x="241" y="194"/>
                </a:lnTo>
                <a:lnTo>
                  <a:pt x="241" y="194"/>
                </a:lnTo>
                <a:close/>
                <a:moveTo>
                  <a:pt x="221" y="194"/>
                </a:moveTo>
                <a:lnTo>
                  <a:pt x="221" y="194"/>
                </a:lnTo>
                <a:lnTo>
                  <a:pt x="227" y="192"/>
                </a:lnTo>
                <a:lnTo>
                  <a:pt x="235" y="193"/>
                </a:lnTo>
                <a:lnTo>
                  <a:pt x="235" y="193"/>
                </a:lnTo>
                <a:lnTo>
                  <a:pt x="238" y="193"/>
                </a:lnTo>
                <a:lnTo>
                  <a:pt x="238" y="193"/>
                </a:lnTo>
                <a:lnTo>
                  <a:pt x="223" y="206"/>
                </a:lnTo>
                <a:lnTo>
                  <a:pt x="208" y="219"/>
                </a:lnTo>
                <a:lnTo>
                  <a:pt x="179" y="249"/>
                </a:lnTo>
                <a:lnTo>
                  <a:pt x="179" y="249"/>
                </a:lnTo>
                <a:lnTo>
                  <a:pt x="163" y="263"/>
                </a:lnTo>
                <a:lnTo>
                  <a:pt x="147" y="278"/>
                </a:lnTo>
                <a:lnTo>
                  <a:pt x="131" y="292"/>
                </a:lnTo>
                <a:lnTo>
                  <a:pt x="116" y="308"/>
                </a:lnTo>
                <a:lnTo>
                  <a:pt x="116" y="308"/>
                </a:lnTo>
                <a:lnTo>
                  <a:pt x="107" y="315"/>
                </a:lnTo>
                <a:lnTo>
                  <a:pt x="107" y="315"/>
                </a:lnTo>
                <a:lnTo>
                  <a:pt x="106" y="316"/>
                </a:lnTo>
                <a:lnTo>
                  <a:pt x="106" y="316"/>
                </a:lnTo>
                <a:lnTo>
                  <a:pt x="124" y="299"/>
                </a:lnTo>
                <a:lnTo>
                  <a:pt x="124" y="299"/>
                </a:lnTo>
                <a:lnTo>
                  <a:pt x="159" y="266"/>
                </a:lnTo>
                <a:lnTo>
                  <a:pt x="159" y="266"/>
                </a:lnTo>
                <a:lnTo>
                  <a:pt x="175" y="249"/>
                </a:lnTo>
                <a:lnTo>
                  <a:pt x="191" y="230"/>
                </a:lnTo>
                <a:lnTo>
                  <a:pt x="221" y="194"/>
                </a:lnTo>
                <a:lnTo>
                  <a:pt x="221" y="194"/>
                </a:lnTo>
                <a:close/>
                <a:moveTo>
                  <a:pt x="213" y="198"/>
                </a:moveTo>
                <a:lnTo>
                  <a:pt x="213" y="198"/>
                </a:lnTo>
                <a:lnTo>
                  <a:pt x="205" y="206"/>
                </a:lnTo>
                <a:lnTo>
                  <a:pt x="198" y="213"/>
                </a:lnTo>
                <a:lnTo>
                  <a:pt x="198" y="213"/>
                </a:lnTo>
                <a:lnTo>
                  <a:pt x="183" y="226"/>
                </a:lnTo>
                <a:lnTo>
                  <a:pt x="167" y="238"/>
                </a:lnTo>
                <a:lnTo>
                  <a:pt x="167" y="238"/>
                </a:lnTo>
                <a:lnTo>
                  <a:pt x="162" y="244"/>
                </a:lnTo>
                <a:lnTo>
                  <a:pt x="162" y="244"/>
                </a:lnTo>
                <a:lnTo>
                  <a:pt x="185" y="220"/>
                </a:lnTo>
                <a:lnTo>
                  <a:pt x="185" y="220"/>
                </a:lnTo>
                <a:lnTo>
                  <a:pt x="192" y="215"/>
                </a:lnTo>
                <a:lnTo>
                  <a:pt x="199" y="210"/>
                </a:lnTo>
                <a:lnTo>
                  <a:pt x="206" y="204"/>
                </a:lnTo>
                <a:lnTo>
                  <a:pt x="213" y="198"/>
                </a:lnTo>
                <a:lnTo>
                  <a:pt x="213" y="198"/>
                </a:lnTo>
                <a:close/>
                <a:moveTo>
                  <a:pt x="154" y="221"/>
                </a:moveTo>
                <a:lnTo>
                  <a:pt x="154" y="221"/>
                </a:lnTo>
                <a:lnTo>
                  <a:pt x="140" y="230"/>
                </a:lnTo>
                <a:lnTo>
                  <a:pt x="127" y="241"/>
                </a:lnTo>
                <a:lnTo>
                  <a:pt x="102" y="263"/>
                </a:lnTo>
                <a:lnTo>
                  <a:pt x="102" y="263"/>
                </a:lnTo>
                <a:lnTo>
                  <a:pt x="88" y="273"/>
                </a:lnTo>
                <a:lnTo>
                  <a:pt x="74" y="283"/>
                </a:lnTo>
                <a:lnTo>
                  <a:pt x="74" y="283"/>
                </a:lnTo>
                <a:lnTo>
                  <a:pt x="66" y="290"/>
                </a:lnTo>
                <a:lnTo>
                  <a:pt x="58" y="298"/>
                </a:lnTo>
                <a:lnTo>
                  <a:pt x="50" y="305"/>
                </a:lnTo>
                <a:lnTo>
                  <a:pt x="42" y="312"/>
                </a:lnTo>
                <a:lnTo>
                  <a:pt x="42" y="312"/>
                </a:lnTo>
                <a:lnTo>
                  <a:pt x="38" y="314"/>
                </a:lnTo>
                <a:lnTo>
                  <a:pt x="38" y="314"/>
                </a:lnTo>
                <a:lnTo>
                  <a:pt x="38" y="314"/>
                </a:lnTo>
                <a:lnTo>
                  <a:pt x="42" y="310"/>
                </a:lnTo>
                <a:lnTo>
                  <a:pt x="42" y="310"/>
                </a:lnTo>
                <a:lnTo>
                  <a:pt x="57" y="296"/>
                </a:lnTo>
                <a:lnTo>
                  <a:pt x="57" y="296"/>
                </a:lnTo>
                <a:lnTo>
                  <a:pt x="73" y="282"/>
                </a:lnTo>
                <a:lnTo>
                  <a:pt x="90" y="270"/>
                </a:lnTo>
                <a:lnTo>
                  <a:pt x="90" y="270"/>
                </a:lnTo>
                <a:lnTo>
                  <a:pt x="106" y="257"/>
                </a:lnTo>
                <a:lnTo>
                  <a:pt x="120" y="244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54" y="219"/>
                </a:lnTo>
                <a:lnTo>
                  <a:pt x="160" y="222"/>
                </a:lnTo>
                <a:lnTo>
                  <a:pt x="166" y="223"/>
                </a:lnTo>
                <a:lnTo>
                  <a:pt x="174" y="223"/>
                </a:lnTo>
                <a:lnTo>
                  <a:pt x="174" y="223"/>
                </a:lnTo>
                <a:lnTo>
                  <a:pt x="153" y="238"/>
                </a:lnTo>
                <a:lnTo>
                  <a:pt x="133" y="256"/>
                </a:lnTo>
                <a:lnTo>
                  <a:pt x="133" y="256"/>
                </a:lnTo>
                <a:lnTo>
                  <a:pt x="104" y="281"/>
                </a:lnTo>
                <a:lnTo>
                  <a:pt x="74" y="307"/>
                </a:lnTo>
                <a:lnTo>
                  <a:pt x="74" y="307"/>
                </a:lnTo>
                <a:lnTo>
                  <a:pt x="68" y="312"/>
                </a:lnTo>
                <a:lnTo>
                  <a:pt x="64" y="315"/>
                </a:lnTo>
                <a:lnTo>
                  <a:pt x="64" y="315"/>
                </a:lnTo>
                <a:lnTo>
                  <a:pt x="71" y="307"/>
                </a:lnTo>
                <a:lnTo>
                  <a:pt x="78" y="300"/>
                </a:lnTo>
                <a:lnTo>
                  <a:pt x="78" y="300"/>
                </a:lnTo>
                <a:lnTo>
                  <a:pt x="93" y="286"/>
                </a:lnTo>
                <a:lnTo>
                  <a:pt x="109" y="273"/>
                </a:lnTo>
                <a:lnTo>
                  <a:pt x="109" y="273"/>
                </a:lnTo>
                <a:lnTo>
                  <a:pt x="121" y="260"/>
                </a:lnTo>
                <a:lnTo>
                  <a:pt x="134" y="248"/>
                </a:lnTo>
                <a:lnTo>
                  <a:pt x="134" y="248"/>
                </a:lnTo>
                <a:lnTo>
                  <a:pt x="146" y="235"/>
                </a:lnTo>
                <a:lnTo>
                  <a:pt x="151" y="229"/>
                </a:lnTo>
                <a:lnTo>
                  <a:pt x="155" y="222"/>
                </a:lnTo>
                <a:lnTo>
                  <a:pt x="155" y="222"/>
                </a:lnTo>
                <a:lnTo>
                  <a:pt x="155" y="221"/>
                </a:lnTo>
                <a:lnTo>
                  <a:pt x="154" y="221"/>
                </a:lnTo>
                <a:lnTo>
                  <a:pt x="154" y="221"/>
                </a:lnTo>
                <a:close/>
                <a:moveTo>
                  <a:pt x="134" y="203"/>
                </a:moveTo>
                <a:lnTo>
                  <a:pt x="134" y="203"/>
                </a:lnTo>
                <a:lnTo>
                  <a:pt x="140" y="209"/>
                </a:lnTo>
                <a:lnTo>
                  <a:pt x="146" y="215"/>
                </a:lnTo>
                <a:lnTo>
                  <a:pt x="146" y="215"/>
                </a:lnTo>
                <a:lnTo>
                  <a:pt x="130" y="224"/>
                </a:lnTo>
                <a:lnTo>
                  <a:pt x="115" y="234"/>
                </a:lnTo>
                <a:lnTo>
                  <a:pt x="100" y="246"/>
                </a:lnTo>
                <a:lnTo>
                  <a:pt x="85" y="258"/>
                </a:lnTo>
                <a:lnTo>
                  <a:pt x="56" y="282"/>
                </a:lnTo>
                <a:lnTo>
                  <a:pt x="42" y="294"/>
                </a:lnTo>
                <a:lnTo>
                  <a:pt x="27" y="305"/>
                </a:lnTo>
                <a:lnTo>
                  <a:pt x="27" y="305"/>
                </a:lnTo>
                <a:lnTo>
                  <a:pt x="23" y="307"/>
                </a:lnTo>
                <a:lnTo>
                  <a:pt x="26" y="304"/>
                </a:lnTo>
                <a:lnTo>
                  <a:pt x="33" y="297"/>
                </a:lnTo>
                <a:lnTo>
                  <a:pt x="33" y="297"/>
                </a:lnTo>
                <a:lnTo>
                  <a:pt x="40" y="291"/>
                </a:lnTo>
                <a:lnTo>
                  <a:pt x="47" y="285"/>
                </a:lnTo>
                <a:lnTo>
                  <a:pt x="47" y="285"/>
                </a:lnTo>
                <a:lnTo>
                  <a:pt x="76" y="260"/>
                </a:lnTo>
                <a:lnTo>
                  <a:pt x="76" y="260"/>
                </a:lnTo>
                <a:lnTo>
                  <a:pt x="90" y="246"/>
                </a:lnTo>
                <a:lnTo>
                  <a:pt x="106" y="231"/>
                </a:lnTo>
                <a:lnTo>
                  <a:pt x="134" y="203"/>
                </a:lnTo>
                <a:lnTo>
                  <a:pt x="134" y="203"/>
                </a:lnTo>
                <a:close/>
                <a:moveTo>
                  <a:pt x="129" y="204"/>
                </a:moveTo>
                <a:lnTo>
                  <a:pt x="129" y="204"/>
                </a:lnTo>
                <a:lnTo>
                  <a:pt x="128" y="204"/>
                </a:lnTo>
                <a:lnTo>
                  <a:pt x="127" y="206"/>
                </a:lnTo>
                <a:lnTo>
                  <a:pt x="127" y="206"/>
                </a:lnTo>
                <a:lnTo>
                  <a:pt x="93" y="233"/>
                </a:lnTo>
                <a:lnTo>
                  <a:pt x="61" y="259"/>
                </a:lnTo>
                <a:lnTo>
                  <a:pt x="61" y="259"/>
                </a:lnTo>
                <a:lnTo>
                  <a:pt x="30" y="283"/>
                </a:lnTo>
                <a:lnTo>
                  <a:pt x="30" y="283"/>
                </a:lnTo>
                <a:lnTo>
                  <a:pt x="12" y="297"/>
                </a:lnTo>
                <a:lnTo>
                  <a:pt x="12" y="297"/>
                </a:lnTo>
                <a:lnTo>
                  <a:pt x="19" y="291"/>
                </a:lnTo>
                <a:lnTo>
                  <a:pt x="24" y="285"/>
                </a:lnTo>
                <a:lnTo>
                  <a:pt x="24" y="285"/>
                </a:lnTo>
                <a:lnTo>
                  <a:pt x="36" y="273"/>
                </a:lnTo>
                <a:lnTo>
                  <a:pt x="49" y="262"/>
                </a:lnTo>
                <a:lnTo>
                  <a:pt x="76" y="241"/>
                </a:lnTo>
                <a:lnTo>
                  <a:pt x="89" y="229"/>
                </a:lnTo>
                <a:lnTo>
                  <a:pt x="102" y="218"/>
                </a:lnTo>
                <a:lnTo>
                  <a:pt x="114" y="206"/>
                </a:lnTo>
                <a:lnTo>
                  <a:pt x="125" y="192"/>
                </a:lnTo>
                <a:lnTo>
                  <a:pt x="125" y="192"/>
                </a:lnTo>
                <a:lnTo>
                  <a:pt x="132" y="200"/>
                </a:lnTo>
                <a:lnTo>
                  <a:pt x="132" y="200"/>
                </a:lnTo>
                <a:lnTo>
                  <a:pt x="133" y="201"/>
                </a:lnTo>
                <a:lnTo>
                  <a:pt x="133" y="201"/>
                </a:lnTo>
                <a:lnTo>
                  <a:pt x="129" y="204"/>
                </a:lnTo>
                <a:lnTo>
                  <a:pt x="129" y="204"/>
                </a:lnTo>
                <a:close/>
                <a:moveTo>
                  <a:pt x="123" y="190"/>
                </a:moveTo>
                <a:lnTo>
                  <a:pt x="123" y="190"/>
                </a:lnTo>
                <a:lnTo>
                  <a:pt x="93" y="211"/>
                </a:lnTo>
                <a:lnTo>
                  <a:pt x="64" y="233"/>
                </a:lnTo>
                <a:lnTo>
                  <a:pt x="64" y="233"/>
                </a:lnTo>
                <a:lnTo>
                  <a:pt x="50" y="246"/>
                </a:lnTo>
                <a:lnTo>
                  <a:pt x="37" y="259"/>
                </a:lnTo>
                <a:lnTo>
                  <a:pt x="37" y="259"/>
                </a:lnTo>
                <a:lnTo>
                  <a:pt x="30" y="264"/>
                </a:lnTo>
                <a:lnTo>
                  <a:pt x="23" y="269"/>
                </a:lnTo>
                <a:lnTo>
                  <a:pt x="14" y="274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23" y="267"/>
                </a:lnTo>
                <a:lnTo>
                  <a:pt x="36" y="255"/>
                </a:lnTo>
                <a:lnTo>
                  <a:pt x="63" y="232"/>
                </a:lnTo>
                <a:lnTo>
                  <a:pt x="91" y="210"/>
                </a:lnTo>
                <a:lnTo>
                  <a:pt x="105" y="198"/>
                </a:lnTo>
                <a:lnTo>
                  <a:pt x="117" y="185"/>
                </a:lnTo>
                <a:lnTo>
                  <a:pt x="117" y="185"/>
                </a:lnTo>
                <a:lnTo>
                  <a:pt x="123" y="190"/>
                </a:lnTo>
                <a:lnTo>
                  <a:pt x="123" y="190"/>
                </a:lnTo>
                <a:close/>
                <a:moveTo>
                  <a:pt x="15" y="260"/>
                </a:moveTo>
                <a:lnTo>
                  <a:pt x="15" y="260"/>
                </a:lnTo>
                <a:lnTo>
                  <a:pt x="42" y="237"/>
                </a:lnTo>
                <a:lnTo>
                  <a:pt x="69" y="216"/>
                </a:lnTo>
                <a:lnTo>
                  <a:pt x="69" y="216"/>
                </a:lnTo>
                <a:lnTo>
                  <a:pt x="83" y="204"/>
                </a:lnTo>
                <a:lnTo>
                  <a:pt x="97" y="193"/>
                </a:lnTo>
                <a:lnTo>
                  <a:pt x="97" y="193"/>
                </a:lnTo>
                <a:lnTo>
                  <a:pt x="110" y="186"/>
                </a:lnTo>
                <a:lnTo>
                  <a:pt x="110" y="186"/>
                </a:lnTo>
                <a:lnTo>
                  <a:pt x="114" y="184"/>
                </a:lnTo>
                <a:lnTo>
                  <a:pt x="114" y="184"/>
                </a:lnTo>
                <a:lnTo>
                  <a:pt x="115" y="184"/>
                </a:lnTo>
                <a:lnTo>
                  <a:pt x="115" y="184"/>
                </a:lnTo>
                <a:lnTo>
                  <a:pt x="111" y="189"/>
                </a:lnTo>
                <a:lnTo>
                  <a:pt x="111" y="189"/>
                </a:lnTo>
                <a:lnTo>
                  <a:pt x="98" y="201"/>
                </a:lnTo>
                <a:lnTo>
                  <a:pt x="86" y="212"/>
                </a:lnTo>
                <a:lnTo>
                  <a:pt x="61" y="232"/>
                </a:lnTo>
                <a:lnTo>
                  <a:pt x="35" y="254"/>
                </a:lnTo>
                <a:lnTo>
                  <a:pt x="23" y="264"/>
                </a:lnTo>
                <a:lnTo>
                  <a:pt x="10" y="275"/>
                </a:lnTo>
                <a:lnTo>
                  <a:pt x="10" y="275"/>
                </a:lnTo>
                <a:lnTo>
                  <a:pt x="12" y="268"/>
                </a:lnTo>
                <a:lnTo>
                  <a:pt x="15" y="260"/>
                </a:lnTo>
                <a:lnTo>
                  <a:pt x="15" y="260"/>
                </a:lnTo>
                <a:close/>
                <a:moveTo>
                  <a:pt x="59" y="242"/>
                </a:moveTo>
                <a:lnTo>
                  <a:pt x="59" y="242"/>
                </a:lnTo>
                <a:lnTo>
                  <a:pt x="76" y="227"/>
                </a:lnTo>
                <a:lnTo>
                  <a:pt x="94" y="213"/>
                </a:lnTo>
                <a:lnTo>
                  <a:pt x="94" y="213"/>
                </a:lnTo>
                <a:lnTo>
                  <a:pt x="113" y="200"/>
                </a:lnTo>
                <a:lnTo>
                  <a:pt x="113" y="200"/>
                </a:lnTo>
                <a:lnTo>
                  <a:pt x="122" y="194"/>
                </a:lnTo>
                <a:lnTo>
                  <a:pt x="122" y="194"/>
                </a:lnTo>
                <a:lnTo>
                  <a:pt x="122" y="193"/>
                </a:lnTo>
                <a:lnTo>
                  <a:pt x="122" y="194"/>
                </a:lnTo>
                <a:lnTo>
                  <a:pt x="118" y="198"/>
                </a:lnTo>
                <a:lnTo>
                  <a:pt x="114" y="203"/>
                </a:lnTo>
                <a:lnTo>
                  <a:pt x="114" y="203"/>
                </a:lnTo>
                <a:lnTo>
                  <a:pt x="103" y="215"/>
                </a:lnTo>
                <a:lnTo>
                  <a:pt x="89" y="227"/>
                </a:lnTo>
                <a:lnTo>
                  <a:pt x="75" y="238"/>
                </a:lnTo>
                <a:lnTo>
                  <a:pt x="62" y="250"/>
                </a:lnTo>
                <a:lnTo>
                  <a:pt x="48" y="261"/>
                </a:lnTo>
                <a:lnTo>
                  <a:pt x="35" y="272"/>
                </a:lnTo>
                <a:lnTo>
                  <a:pt x="22" y="284"/>
                </a:lnTo>
                <a:lnTo>
                  <a:pt x="10" y="297"/>
                </a:lnTo>
                <a:lnTo>
                  <a:pt x="10" y="297"/>
                </a:lnTo>
                <a:lnTo>
                  <a:pt x="8" y="289"/>
                </a:lnTo>
                <a:lnTo>
                  <a:pt x="9" y="281"/>
                </a:lnTo>
                <a:lnTo>
                  <a:pt x="9" y="281"/>
                </a:lnTo>
                <a:lnTo>
                  <a:pt x="23" y="273"/>
                </a:lnTo>
                <a:lnTo>
                  <a:pt x="35" y="263"/>
                </a:lnTo>
                <a:lnTo>
                  <a:pt x="59" y="242"/>
                </a:lnTo>
                <a:lnTo>
                  <a:pt x="59" y="242"/>
                </a:lnTo>
                <a:close/>
                <a:moveTo>
                  <a:pt x="11" y="300"/>
                </a:moveTo>
                <a:lnTo>
                  <a:pt x="11" y="300"/>
                </a:lnTo>
                <a:lnTo>
                  <a:pt x="43" y="275"/>
                </a:lnTo>
                <a:lnTo>
                  <a:pt x="75" y="251"/>
                </a:lnTo>
                <a:lnTo>
                  <a:pt x="75" y="251"/>
                </a:lnTo>
                <a:lnTo>
                  <a:pt x="106" y="226"/>
                </a:lnTo>
                <a:lnTo>
                  <a:pt x="106" y="226"/>
                </a:lnTo>
                <a:lnTo>
                  <a:pt x="111" y="222"/>
                </a:lnTo>
                <a:lnTo>
                  <a:pt x="111" y="222"/>
                </a:lnTo>
                <a:lnTo>
                  <a:pt x="90" y="243"/>
                </a:lnTo>
                <a:lnTo>
                  <a:pt x="70" y="262"/>
                </a:lnTo>
                <a:lnTo>
                  <a:pt x="70" y="262"/>
                </a:lnTo>
                <a:lnTo>
                  <a:pt x="44" y="284"/>
                </a:lnTo>
                <a:lnTo>
                  <a:pt x="31" y="296"/>
                </a:lnTo>
                <a:lnTo>
                  <a:pt x="25" y="302"/>
                </a:lnTo>
                <a:lnTo>
                  <a:pt x="20" y="309"/>
                </a:lnTo>
                <a:lnTo>
                  <a:pt x="20" y="309"/>
                </a:lnTo>
                <a:lnTo>
                  <a:pt x="15" y="305"/>
                </a:lnTo>
                <a:lnTo>
                  <a:pt x="11" y="300"/>
                </a:lnTo>
                <a:lnTo>
                  <a:pt x="11" y="300"/>
                </a:lnTo>
                <a:close/>
                <a:moveTo>
                  <a:pt x="22" y="311"/>
                </a:moveTo>
                <a:lnTo>
                  <a:pt x="22" y="311"/>
                </a:lnTo>
                <a:lnTo>
                  <a:pt x="37" y="300"/>
                </a:lnTo>
                <a:lnTo>
                  <a:pt x="51" y="290"/>
                </a:lnTo>
                <a:lnTo>
                  <a:pt x="78" y="267"/>
                </a:lnTo>
                <a:lnTo>
                  <a:pt x="106" y="244"/>
                </a:lnTo>
                <a:lnTo>
                  <a:pt x="120" y="233"/>
                </a:lnTo>
                <a:lnTo>
                  <a:pt x="135" y="223"/>
                </a:lnTo>
                <a:lnTo>
                  <a:pt x="135" y="223"/>
                </a:lnTo>
                <a:lnTo>
                  <a:pt x="140" y="220"/>
                </a:lnTo>
                <a:lnTo>
                  <a:pt x="143" y="218"/>
                </a:lnTo>
                <a:lnTo>
                  <a:pt x="143" y="218"/>
                </a:lnTo>
                <a:lnTo>
                  <a:pt x="128" y="233"/>
                </a:lnTo>
                <a:lnTo>
                  <a:pt x="128" y="233"/>
                </a:lnTo>
                <a:lnTo>
                  <a:pt x="113" y="248"/>
                </a:lnTo>
                <a:lnTo>
                  <a:pt x="96" y="262"/>
                </a:lnTo>
                <a:lnTo>
                  <a:pt x="96" y="262"/>
                </a:lnTo>
                <a:lnTo>
                  <a:pt x="64" y="288"/>
                </a:lnTo>
                <a:lnTo>
                  <a:pt x="48" y="301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24" y="312"/>
                </a:lnTo>
                <a:lnTo>
                  <a:pt x="24" y="312"/>
                </a:lnTo>
                <a:lnTo>
                  <a:pt x="22" y="311"/>
                </a:lnTo>
                <a:lnTo>
                  <a:pt x="22" y="311"/>
                </a:lnTo>
                <a:close/>
                <a:moveTo>
                  <a:pt x="36" y="317"/>
                </a:moveTo>
                <a:lnTo>
                  <a:pt x="36" y="317"/>
                </a:lnTo>
                <a:lnTo>
                  <a:pt x="43" y="313"/>
                </a:lnTo>
                <a:lnTo>
                  <a:pt x="50" y="308"/>
                </a:lnTo>
                <a:lnTo>
                  <a:pt x="62" y="298"/>
                </a:lnTo>
                <a:lnTo>
                  <a:pt x="74" y="286"/>
                </a:lnTo>
                <a:lnTo>
                  <a:pt x="87" y="276"/>
                </a:lnTo>
                <a:lnTo>
                  <a:pt x="87" y="276"/>
                </a:lnTo>
                <a:lnTo>
                  <a:pt x="102" y="265"/>
                </a:lnTo>
                <a:lnTo>
                  <a:pt x="115" y="254"/>
                </a:lnTo>
                <a:lnTo>
                  <a:pt x="129" y="243"/>
                </a:lnTo>
                <a:lnTo>
                  <a:pt x="142" y="231"/>
                </a:lnTo>
                <a:lnTo>
                  <a:pt x="142" y="231"/>
                </a:lnTo>
                <a:lnTo>
                  <a:pt x="147" y="228"/>
                </a:lnTo>
                <a:lnTo>
                  <a:pt x="151" y="225"/>
                </a:lnTo>
                <a:lnTo>
                  <a:pt x="151" y="225"/>
                </a:lnTo>
                <a:lnTo>
                  <a:pt x="148" y="229"/>
                </a:lnTo>
                <a:lnTo>
                  <a:pt x="144" y="234"/>
                </a:lnTo>
                <a:lnTo>
                  <a:pt x="136" y="243"/>
                </a:lnTo>
                <a:lnTo>
                  <a:pt x="136" y="243"/>
                </a:lnTo>
                <a:lnTo>
                  <a:pt x="123" y="255"/>
                </a:lnTo>
                <a:lnTo>
                  <a:pt x="111" y="268"/>
                </a:lnTo>
                <a:lnTo>
                  <a:pt x="111" y="268"/>
                </a:lnTo>
                <a:lnTo>
                  <a:pt x="97" y="280"/>
                </a:lnTo>
                <a:lnTo>
                  <a:pt x="84" y="292"/>
                </a:lnTo>
                <a:lnTo>
                  <a:pt x="72" y="304"/>
                </a:lnTo>
                <a:lnTo>
                  <a:pt x="60" y="317"/>
                </a:lnTo>
                <a:lnTo>
                  <a:pt x="60" y="317"/>
                </a:lnTo>
                <a:lnTo>
                  <a:pt x="60" y="319"/>
                </a:lnTo>
                <a:lnTo>
                  <a:pt x="60" y="319"/>
                </a:lnTo>
                <a:lnTo>
                  <a:pt x="61" y="319"/>
                </a:lnTo>
                <a:lnTo>
                  <a:pt x="61" y="319"/>
                </a:lnTo>
                <a:lnTo>
                  <a:pt x="75" y="310"/>
                </a:lnTo>
                <a:lnTo>
                  <a:pt x="88" y="298"/>
                </a:lnTo>
                <a:lnTo>
                  <a:pt x="113" y="275"/>
                </a:lnTo>
                <a:lnTo>
                  <a:pt x="113" y="275"/>
                </a:lnTo>
                <a:lnTo>
                  <a:pt x="146" y="249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69" y="232"/>
                </a:lnTo>
                <a:lnTo>
                  <a:pt x="169" y="232"/>
                </a:lnTo>
                <a:lnTo>
                  <a:pt x="138" y="263"/>
                </a:lnTo>
                <a:lnTo>
                  <a:pt x="138" y="263"/>
                </a:lnTo>
                <a:lnTo>
                  <a:pt x="108" y="290"/>
                </a:lnTo>
                <a:lnTo>
                  <a:pt x="92" y="304"/>
                </a:lnTo>
                <a:lnTo>
                  <a:pt x="77" y="317"/>
                </a:lnTo>
                <a:lnTo>
                  <a:pt x="77" y="317"/>
                </a:lnTo>
                <a:lnTo>
                  <a:pt x="77" y="318"/>
                </a:lnTo>
                <a:lnTo>
                  <a:pt x="77" y="319"/>
                </a:lnTo>
                <a:lnTo>
                  <a:pt x="78" y="319"/>
                </a:lnTo>
                <a:lnTo>
                  <a:pt x="78" y="319"/>
                </a:lnTo>
                <a:lnTo>
                  <a:pt x="78" y="319"/>
                </a:lnTo>
                <a:lnTo>
                  <a:pt x="83" y="316"/>
                </a:lnTo>
                <a:lnTo>
                  <a:pt x="83" y="316"/>
                </a:lnTo>
                <a:lnTo>
                  <a:pt x="84" y="315"/>
                </a:lnTo>
                <a:lnTo>
                  <a:pt x="84" y="315"/>
                </a:lnTo>
                <a:lnTo>
                  <a:pt x="100" y="304"/>
                </a:lnTo>
                <a:lnTo>
                  <a:pt x="115" y="291"/>
                </a:lnTo>
                <a:lnTo>
                  <a:pt x="143" y="266"/>
                </a:lnTo>
                <a:lnTo>
                  <a:pt x="143" y="266"/>
                </a:lnTo>
                <a:lnTo>
                  <a:pt x="161" y="248"/>
                </a:lnTo>
                <a:lnTo>
                  <a:pt x="170" y="238"/>
                </a:lnTo>
                <a:lnTo>
                  <a:pt x="181" y="230"/>
                </a:lnTo>
                <a:lnTo>
                  <a:pt x="181" y="230"/>
                </a:lnTo>
                <a:lnTo>
                  <a:pt x="193" y="221"/>
                </a:lnTo>
                <a:lnTo>
                  <a:pt x="204" y="211"/>
                </a:lnTo>
                <a:lnTo>
                  <a:pt x="204" y="211"/>
                </a:lnTo>
                <a:lnTo>
                  <a:pt x="200" y="215"/>
                </a:lnTo>
                <a:lnTo>
                  <a:pt x="200" y="215"/>
                </a:lnTo>
                <a:lnTo>
                  <a:pt x="168" y="253"/>
                </a:lnTo>
                <a:lnTo>
                  <a:pt x="168" y="253"/>
                </a:lnTo>
                <a:lnTo>
                  <a:pt x="152" y="270"/>
                </a:lnTo>
                <a:lnTo>
                  <a:pt x="134" y="286"/>
                </a:lnTo>
                <a:lnTo>
                  <a:pt x="117" y="302"/>
                </a:lnTo>
                <a:lnTo>
                  <a:pt x="100" y="319"/>
                </a:lnTo>
                <a:lnTo>
                  <a:pt x="100" y="319"/>
                </a:lnTo>
                <a:lnTo>
                  <a:pt x="100" y="320"/>
                </a:lnTo>
                <a:lnTo>
                  <a:pt x="100" y="320"/>
                </a:lnTo>
                <a:lnTo>
                  <a:pt x="83" y="322"/>
                </a:lnTo>
                <a:lnTo>
                  <a:pt x="67" y="323"/>
                </a:lnTo>
                <a:lnTo>
                  <a:pt x="51" y="320"/>
                </a:lnTo>
                <a:lnTo>
                  <a:pt x="44" y="319"/>
                </a:lnTo>
                <a:lnTo>
                  <a:pt x="36" y="317"/>
                </a:lnTo>
                <a:lnTo>
                  <a:pt x="36" y="317"/>
                </a:lnTo>
                <a:close/>
                <a:moveTo>
                  <a:pt x="135" y="269"/>
                </a:moveTo>
                <a:lnTo>
                  <a:pt x="135" y="269"/>
                </a:lnTo>
                <a:lnTo>
                  <a:pt x="119" y="284"/>
                </a:lnTo>
                <a:lnTo>
                  <a:pt x="103" y="299"/>
                </a:lnTo>
                <a:lnTo>
                  <a:pt x="103" y="299"/>
                </a:lnTo>
                <a:lnTo>
                  <a:pt x="90" y="308"/>
                </a:lnTo>
                <a:lnTo>
                  <a:pt x="90" y="308"/>
                </a:lnTo>
                <a:lnTo>
                  <a:pt x="93" y="305"/>
                </a:lnTo>
                <a:lnTo>
                  <a:pt x="93" y="305"/>
                </a:lnTo>
                <a:lnTo>
                  <a:pt x="110" y="290"/>
                </a:lnTo>
                <a:lnTo>
                  <a:pt x="128" y="275"/>
                </a:lnTo>
                <a:lnTo>
                  <a:pt x="128" y="275"/>
                </a:lnTo>
                <a:lnTo>
                  <a:pt x="135" y="269"/>
                </a:lnTo>
                <a:lnTo>
                  <a:pt x="135" y="269"/>
                </a:lnTo>
                <a:close/>
                <a:moveTo>
                  <a:pt x="112" y="320"/>
                </a:moveTo>
                <a:lnTo>
                  <a:pt x="112" y="320"/>
                </a:lnTo>
                <a:lnTo>
                  <a:pt x="102" y="320"/>
                </a:lnTo>
                <a:lnTo>
                  <a:pt x="102" y="320"/>
                </a:lnTo>
                <a:lnTo>
                  <a:pt x="109" y="316"/>
                </a:lnTo>
                <a:lnTo>
                  <a:pt x="115" y="311"/>
                </a:lnTo>
                <a:lnTo>
                  <a:pt x="125" y="300"/>
                </a:lnTo>
                <a:lnTo>
                  <a:pt x="125" y="300"/>
                </a:lnTo>
                <a:lnTo>
                  <a:pt x="133" y="293"/>
                </a:lnTo>
                <a:lnTo>
                  <a:pt x="141" y="285"/>
                </a:lnTo>
                <a:lnTo>
                  <a:pt x="157" y="271"/>
                </a:lnTo>
                <a:lnTo>
                  <a:pt x="157" y="271"/>
                </a:lnTo>
                <a:lnTo>
                  <a:pt x="174" y="256"/>
                </a:lnTo>
                <a:lnTo>
                  <a:pt x="191" y="241"/>
                </a:lnTo>
                <a:lnTo>
                  <a:pt x="222" y="209"/>
                </a:lnTo>
                <a:lnTo>
                  <a:pt x="222" y="209"/>
                </a:lnTo>
                <a:lnTo>
                  <a:pt x="230" y="203"/>
                </a:lnTo>
                <a:lnTo>
                  <a:pt x="234" y="200"/>
                </a:lnTo>
                <a:lnTo>
                  <a:pt x="237" y="197"/>
                </a:lnTo>
                <a:lnTo>
                  <a:pt x="237" y="197"/>
                </a:lnTo>
                <a:lnTo>
                  <a:pt x="233" y="203"/>
                </a:lnTo>
                <a:lnTo>
                  <a:pt x="229" y="208"/>
                </a:lnTo>
                <a:lnTo>
                  <a:pt x="219" y="218"/>
                </a:lnTo>
                <a:lnTo>
                  <a:pt x="219" y="218"/>
                </a:lnTo>
                <a:lnTo>
                  <a:pt x="212" y="226"/>
                </a:lnTo>
                <a:lnTo>
                  <a:pt x="206" y="234"/>
                </a:lnTo>
                <a:lnTo>
                  <a:pt x="193" y="251"/>
                </a:lnTo>
                <a:lnTo>
                  <a:pt x="193" y="251"/>
                </a:lnTo>
                <a:lnTo>
                  <a:pt x="187" y="259"/>
                </a:lnTo>
                <a:lnTo>
                  <a:pt x="178" y="267"/>
                </a:lnTo>
                <a:lnTo>
                  <a:pt x="164" y="282"/>
                </a:lnTo>
                <a:lnTo>
                  <a:pt x="164" y="282"/>
                </a:lnTo>
                <a:lnTo>
                  <a:pt x="147" y="300"/>
                </a:lnTo>
                <a:lnTo>
                  <a:pt x="139" y="309"/>
                </a:lnTo>
                <a:lnTo>
                  <a:pt x="129" y="317"/>
                </a:lnTo>
                <a:lnTo>
                  <a:pt x="129" y="317"/>
                </a:lnTo>
                <a:lnTo>
                  <a:pt x="129" y="318"/>
                </a:lnTo>
                <a:lnTo>
                  <a:pt x="129" y="319"/>
                </a:lnTo>
                <a:lnTo>
                  <a:pt x="129" y="319"/>
                </a:lnTo>
                <a:lnTo>
                  <a:pt x="112" y="320"/>
                </a:lnTo>
                <a:lnTo>
                  <a:pt x="112" y="320"/>
                </a:lnTo>
                <a:close/>
                <a:moveTo>
                  <a:pt x="130" y="319"/>
                </a:moveTo>
                <a:lnTo>
                  <a:pt x="130" y="319"/>
                </a:lnTo>
                <a:lnTo>
                  <a:pt x="130" y="319"/>
                </a:lnTo>
                <a:lnTo>
                  <a:pt x="130" y="319"/>
                </a:lnTo>
                <a:lnTo>
                  <a:pt x="138" y="314"/>
                </a:lnTo>
                <a:lnTo>
                  <a:pt x="144" y="309"/>
                </a:lnTo>
                <a:lnTo>
                  <a:pt x="156" y="296"/>
                </a:lnTo>
                <a:lnTo>
                  <a:pt x="156" y="296"/>
                </a:lnTo>
                <a:lnTo>
                  <a:pt x="172" y="281"/>
                </a:lnTo>
                <a:lnTo>
                  <a:pt x="190" y="265"/>
                </a:lnTo>
                <a:lnTo>
                  <a:pt x="190" y="265"/>
                </a:lnTo>
                <a:lnTo>
                  <a:pt x="224" y="234"/>
                </a:lnTo>
                <a:lnTo>
                  <a:pt x="241" y="218"/>
                </a:lnTo>
                <a:lnTo>
                  <a:pt x="257" y="202"/>
                </a:lnTo>
                <a:lnTo>
                  <a:pt x="257" y="202"/>
                </a:lnTo>
                <a:lnTo>
                  <a:pt x="251" y="209"/>
                </a:lnTo>
                <a:lnTo>
                  <a:pt x="246" y="217"/>
                </a:lnTo>
                <a:lnTo>
                  <a:pt x="240" y="225"/>
                </a:lnTo>
                <a:lnTo>
                  <a:pt x="234" y="233"/>
                </a:lnTo>
                <a:lnTo>
                  <a:pt x="234" y="233"/>
                </a:lnTo>
                <a:lnTo>
                  <a:pt x="220" y="249"/>
                </a:lnTo>
                <a:lnTo>
                  <a:pt x="206" y="263"/>
                </a:lnTo>
                <a:lnTo>
                  <a:pt x="206" y="263"/>
                </a:lnTo>
                <a:lnTo>
                  <a:pt x="179" y="289"/>
                </a:lnTo>
                <a:lnTo>
                  <a:pt x="166" y="303"/>
                </a:lnTo>
                <a:lnTo>
                  <a:pt x="155" y="318"/>
                </a:lnTo>
                <a:lnTo>
                  <a:pt x="155" y="318"/>
                </a:lnTo>
                <a:lnTo>
                  <a:pt x="155" y="318"/>
                </a:lnTo>
                <a:lnTo>
                  <a:pt x="155" y="319"/>
                </a:lnTo>
                <a:lnTo>
                  <a:pt x="156" y="319"/>
                </a:lnTo>
                <a:lnTo>
                  <a:pt x="157" y="319"/>
                </a:lnTo>
                <a:lnTo>
                  <a:pt x="157" y="319"/>
                </a:lnTo>
                <a:lnTo>
                  <a:pt x="160" y="315"/>
                </a:lnTo>
                <a:lnTo>
                  <a:pt x="160" y="315"/>
                </a:lnTo>
                <a:lnTo>
                  <a:pt x="161" y="316"/>
                </a:lnTo>
                <a:lnTo>
                  <a:pt x="162" y="315"/>
                </a:lnTo>
                <a:lnTo>
                  <a:pt x="164" y="311"/>
                </a:lnTo>
                <a:lnTo>
                  <a:pt x="164" y="311"/>
                </a:lnTo>
                <a:lnTo>
                  <a:pt x="177" y="296"/>
                </a:lnTo>
                <a:lnTo>
                  <a:pt x="192" y="283"/>
                </a:lnTo>
                <a:lnTo>
                  <a:pt x="221" y="257"/>
                </a:lnTo>
                <a:lnTo>
                  <a:pt x="221" y="257"/>
                </a:lnTo>
                <a:lnTo>
                  <a:pt x="254" y="225"/>
                </a:lnTo>
                <a:lnTo>
                  <a:pt x="272" y="210"/>
                </a:lnTo>
                <a:lnTo>
                  <a:pt x="290" y="195"/>
                </a:lnTo>
                <a:lnTo>
                  <a:pt x="290" y="195"/>
                </a:lnTo>
                <a:lnTo>
                  <a:pt x="283" y="201"/>
                </a:lnTo>
                <a:lnTo>
                  <a:pt x="276" y="209"/>
                </a:lnTo>
                <a:lnTo>
                  <a:pt x="262" y="225"/>
                </a:lnTo>
                <a:lnTo>
                  <a:pt x="262" y="225"/>
                </a:lnTo>
                <a:lnTo>
                  <a:pt x="231" y="259"/>
                </a:lnTo>
                <a:lnTo>
                  <a:pt x="231" y="259"/>
                </a:lnTo>
                <a:lnTo>
                  <a:pt x="216" y="276"/>
                </a:lnTo>
                <a:lnTo>
                  <a:pt x="201" y="293"/>
                </a:lnTo>
                <a:lnTo>
                  <a:pt x="201" y="293"/>
                </a:lnTo>
                <a:lnTo>
                  <a:pt x="194" y="301"/>
                </a:lnTo>
                <a:lnTo>
                  <a:pt x="187" y="307"/>
                </a:lnTo>
                <a:lnTo>
                  <a:pt x="171" y="320"/>
                </a:lnTo>
                <a:lnTo>
                  <a:pt x="171" y="320"/>
                </a:lnTo>
                <a:lnTo>
                  <a:pt x="171" y="322"/>
                </a:lnTo>
                <a:lnTo>
                  <a:pt x="171" y="322"/>
                </a:lnTo>
                <a:lnTo>
                  <a:pt x="150" y="320"/>
                </a:lnTo>
                <a:lnTo>
                  <a:pt x="130" y="319"/>
                </a:lnTo>
                <a:lnTo>
                  <a:pt x="130" y="319"/>
                </a:lnTo>
                <a:close/>
                <a:moveTo>
                  <a:pt x="174" y="322"/>
                </a:moveTo>
                <a:lnTo>
                  <a:pt x="174" y="322"/>
                </a:lnTo>
                <a:lnTo>
                  <a:pt x="188" y="311"/>
                </a:lnTo>
                <a:lnTo>
                  <a:pt x="200" y="300"/>
                </a:lnTo>
                <a:lnTo>
                  <a:pt x="212" y="288"/>
                </a:lnTo>
                <a:lnTo>
                  <a:pt x="224" y="277"/>
                </a:lnTo>
                <a:lnTo>
                  <a:pt x="224" y="277"/>
                </a:lnTo>
                <a:lnTo>
                  <a:pt x="252" y="252"/>
                </a:lnTo>
                <a:lnTo>
                  <a:pt x="281" y="225"/>
                </a:lnTo>
                <a:lnTo>
                  <a:pt x="281" y="225"/>
                </a:lnTo>
                <a:lnTo>
                  <a:pt x="292" y="215"/>
                </a:lnTo>
                <a:lnTo>
                  <a:pt x="292" y="215"/>
                </a:lnTo>
                <a:lnTo>
                  <a:pt x="299" y="208"/>
                </a:lnTo>
                <a:lnTo>
                  <a:pt x="299" y="208"/>
                </a:lnTo>
                <a:lnTo>
                  <a:pt x="292" y="217"/>
                </a:lnTo>
                <a:lnTo>
                  <a:pt x="292" y="217"/>
                </a:lnTo>
                <a:lnTo>
                  <a:pt x="280" y="230"/>
                </a:lnTo>
                <a:lnTo>
                  <a:pt x="268" y="243"/>
                </a:lnTo>
                <a:lnTo>
                  <a:pt x="268" y="243"/>
                </a:lnTo>
                <a:lnTo>
                  <a:pt x="226" y="291"/>
                </a:lnTo>
                <a:lnTo>
                  <a:pt x="226" y="291"/>
                </a:lnTo>
                <a:lnTo>
                  <a:pt x="197" y="323"/>
                </a:lnTo>
                <a:lnTo>
                  <a:pt x="197" y="323"/>
                </a:lnTo>
                <a:lnTo>
                  <a:pt x="174" y="322"/>
                </a:lnTo>
                <a:lnTo>
                  <a:pt x="174" y="322"/>
                </a:lnTo>
                <a:close/>
                <a:moveTo>
                  <a:pt x="292" y="233"/>
                </a:moveTo>
                <a:lnTo>
                  <a:pt x="292" y="233"/>
                </a:lnTo>
                <a:lnTo>
                  <a:pt x="304" y="225"/>
                </a:lnTo>
                <a:lnTo>
                  <a:pt x="304" y="225"/>
                </a:lnTo>
                <a:lnTo>
                  <a:pt x="308" y="222"/>
                </a:lnTo>
                <a:lnTo>
                  <a:pt x="306" y="224"/>
                </a:lnTo>
                <a:lnTo>
                  <a:pt x="300" y="230"/>
                </a:lnTo>
                <a:lnTo>
                  <a:pt x="300" y="230"/>
                </a:lnTo>
                <a:lnTo>
                  <a:pt x="270" y="263"/>
                </a:lnTo>
                <a:lnTo>
                  <a:pt x="270" y="263"/>
                </a:lnTo>
                <a:lnTo>
                  <a:pt x="258" y="276"/>
                </a:lnTo>
                <a:lnTo>
                  <a:pt x="248" y="289"/>
                </a:lnTo>
                <a:lnTo>
                  <a:pt x="248" y="289"/>
                </a:lnTo>
                <a:lnTo>
                  <a:pt x="241" y="297"/>
                </a:lnTo>
                <a:lnTo>
                  <a:pt x="234" y="305"/>
                </a:lnTo>
                <a:lnTo>
                  <a:pt x="226" y="312"/>
                </a:lnTo>
                <a:lnTo>
                  <a:pt x="218" y="320"/>
                </a:lnTo>
                <a:lnTo>
                  <a:pt x="218" y="320"/>
                </a:lnTo>
                <a:lnTo>
                  <a:pt x="218" y="323"/>
                </a:lnTo>
                <a:lnTo>
                  <a:pt x="219" y="323"/>
                </a:lnTo>
                <a:lnTo>
                  <a:pt x="220" y="323"/>
                </a:lnTo>
                <a:lnTo>
                  <a:pt x="220" y="323"/>
                </a:lnTo>
                <a:lnTo>
                  <a:pt x="230" y="314"/>
                </a:lnTo>
                <a:lnTo>
                  <a:pt x="241" y="305"/>
                </a:lnTo>
                <a:lnTo>
                  <a:pt x="260" y="285"/>
                </a:lnTo>
                <a:lnTo>
                  <a:pt x="280" y="265"/>
                </a:lnTo>
                <a:lnTo>
                  <a:pt x="298" y="245"/>
                </a:lnTo>
                <a:lnTo>
                  <a:pt x="298" y="245"/>
                </a:lnTo>
                <a:lnTo>
                  <a:pt x="308" y="234"/>
                </a:lnTo>
                <a:lnTo>
                  <a:pt x="318" y="225"/>
                </a:lnTo>
                <a:lnTo>
                  <a:pt x="318" y="225"/>
                </a:lnTo>
                <a:lnTo>
                  <a:pt x="297" y="249"/>
                </a:lnTo>
                <a:lnTo>
                  <a:pt x="297" y="249"/>
                </a:lnTo>
                <a:lnTo>
                  <a:pt x="255" y="302"/>
                </a:lnTo>
                <a:lnTo>
                  <a:pt x="255" y="302"/>
                </a:lnTo>
                <a:lnTo>
                  <a:pt x="245" y="314"/>
                </a:lnTo>
                <a:lnTo>
                  <a:pt x="245" y="314"/>
                </a:lnTo>
                <a:lnTo>
                  <a:pt x="241" y="318"/>
                </a:lnTo>
                <a:lnTo>
                  <a:pt x="241" y="318"/>
                </a:lnTo>
                <a:lnTo>
                  <a:pt x="238" y="320"/>
                </a:lnTo>
                <a:lnTo>
                  <a:pt x="238" y="322"/>
                </a:lnTo>
                <a:lnTo>
                  <a:pt x="238" y="323"/>
                </a:lnTo>
                <a:lnTo>
                  <a:pt x="238" y="323"/>
                </a:lnTo>
                <a:lnTo>
                  <a:pt x="235" y="326"/>
                </a:lnTo>
                <a:lnTo>
                  <a:pt x="235" y="326"/>
                </a:lnTo>
                <a:lnTo>
                  <a:pt x="200" y="324"/>
                </a:lnTo>
                <a:lnTo>
                  <a:pt x="200" y="324"/>
                </a:lnTo>
                <a:lnTo>
                  <a:pt x="238" y="282"/>
                </a:lnTo>
                <a:lnTo>
                  <a:pt x="238" y="282"/>
                </a:lnTo>
                <a:lnTo>
                  <a:pt x="265" y="257"/>
                </a:lnTo>
                <a:lnTo>
                  <a:pt x="278" y="245"/>
                </a:lnTo>
                <a:lnTo>
                  <a:pt x="292" y="233"/>
                </a:lnTo>
                <a:lnTo>
                  <a:pt x="292" y="233"/>
                </a:lnTo>
                <a:close/>
                <a:moveTo>
                  <a:pt x="249" y="327"/>
                </a:moveTo>
                <a:lnTo>
                  <a:pt x="249" y="327"/>
                </a:lnTo>
                <a:lnTo>
                  <a:pt x="238" y="326"/>
                </a:lnTo>
                <a:lnTo>
                  <a:pt x="238" y="326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51" y="312"/>
                </a:lnTo>
                <a:lnTo>
                  <a:pt x="263" y="300"/>
                </a:lnTo>
                <a:lnTo>
                  <a:pt x="263" y="300"/>
                </a:lnTo>
                <a:lnTo>
                  <a:pt x="286" y="278"/>
                </a:lnTo>
                <a:lnTo>
                  <a:pt x="298" y="268"/>
                </a:lnTo>
                <a:lnTo>
                  <a:pt x="309" y="256"/>
                </a:lnTo>
                <a:lnTo>
                  <a:pt x="309" y="256"/>
                </a:lnTo>
                <a:lnTo>
                  <a:pt x="319" y="246"/>
                </a:lnTo>
                <a:lnTo>
                  <a:pt x="319" y="246"/>
                </a:lnTo>
                <a:lnTo>
                  <a:pt x="324" y="241"/>
                </a:lnTo>
                <a:lnTo>
                  <a:pt x="325" y="239"/>
                </a:lnTo>
                <a:lnTo>
                  <a:pt x="323" y="245"/>
                </a:lnTo>
                <a:lnTo>
                  <a:pt x="323" y="245"/>
                </a:lnTo>
                <a:lnTo>
                  <a:pt x="313" y="259"/>
                </a:lnTo>
                <a:lnTo>
                  <a:pt x="302" y="272"/>
                </a:lnTo>
                <a:lnTo>
                  <a:pt x="302" y="272"/>
                </a:lnTo>
                <a:lnTo>
                  <a:pt x="280" y="296"/>
                </a:lnTo>
                <a:lnTo>
                  <a:pt x="258" y="320"/>
                </a:lnTo>
                <a:lnTo>
                  <a:pt x="258" y="320"/>
                </a:lnTo>
                <a:lnTo>
                  <a:pt x="258" y="323"/>
                </a:lnTo>
                <a:lnTo>
                  <a:pt x="258" y="323"/>
                </a:lnTo>
                <a:lnTo>
                  <a:pt x="259" y="323"/>
                </a:lnTo>
                <a:lnTo>
                  <a:pt x="259" y="323"/>
                </a:lnTo>
                <a:lnTo>
                  <a:pt x="277" y="308"/>
                </a:lnTo>
                <a:lnTo>
                  <a:pt x="292" y="293"/>
                </a:lnTo>
                <a:lnTo>
                  <a:pt x="323" y="262"/>
                </a:lnTo>
                <a:lnTo>
                  <a:pt x="323" y="262"/>
                </a:lnTo>
                <a:lnTo>
                  <a:pt x="329" y="257"/>
                </a:lnTo>
                <a:lnTo>
                  <a:pt x="331" y="254"/>
                </a:lnTo>
                <a:lnTo>
                  <a:pt x="333" y="252"/>
                </a:lnTo>
                <a:lnTo>
                  <a:pt x="333" y="252"/>
                </a:lnTo>
                <a:lnTo>
                  <a:pt x="330" y="258"/>
                </a:lnTo>
                <a:lnTo>
                  <a:pt x="325" y="264"/>
                </a:lnTo>
                <a:lnTo>
                  <a:pt x="316" y="274"/>
                </a:lnTo>
                <a:lnTo>
                  <a:pt x="316" y="274"/>
                </a:lnTo>
                <a:lnTo>
                  <a:pt x="301" y="293"/>
                </a:lnTo>
                <a:lnTo>
                  <a:pt x="287" y="311"/>
                </a:lnTo>
                <a:lnTo>
                  <a:pt x="287" y="311"/>
                </a:lnTo>
                <a:lnTo>
                  <a:pt x="283" y="315"/>
                </a:lnTo>
                <a:lnTo>
                  <a:pt x="283" y="315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49" y="327"/>
                </a:lnTo>
                <a:lnTo>
                  <a:pt x="249" y="327"/>
                </a:lnTo>
                <a:close/>
                <a:moveTo>
                  <a:pt x="340" y="279"/>
                </a:moveTo>
                <a:lnTo>
                  <a:pt x="340" y="279"/>
                </a:lnTo>
                <a:lnTo>
                  <a:pt x="336" y="287"/>
                </a:lnTo>
                <a:lnTo>
                  <a:pt x="336" y="287"/>
                </a:lnTo>
                <a:lnTo>
                  <a:pt x="318" y="304"/>
                </a:lnTo>
                <a:lnTo>
                  <a:pt x="301" y="324"/>
                </a:lnTo>
                <a:lnTo>
                  <a:pt x="301" y="324"/>
                </a:lnTo>
                <a:lnTo>
                  <a:pt x="300" y="325"/>
                </a:lnTo>
                <a:lnTo>
                  <a:pt x="300" y="325"/>
                </a:lnTo>
                <a:lnTo>
                  <a:pt x="294" y="326"/>
                </a:lnTo>
                <a:lnTo>
                  <a:pt x="294" y="326"/>
                </a:lnTo>
                <a:lnTo>
                  <a:pt x="304" y="315"/>
                </a:lnTo>
                <a:lnTo>
                  <a:pt x="314" y="305"/>
                </a:lnTo>
                <a:lnTo>
                  <a:pt x="334" y="284"/>
                </a:lnTo>
                <a:lnTo>
                  <a:pt x="334" y="284"/>
                </a:lnTo>
                <a:lnTo>
                  <a:pt x="338" y="279"/>
                </a:lnTo>
                <a:lnTo>
                  <a:pt x="340" y="277"/>
                </a:lnTo>
                <a:lnTo>
                  <a:pt x="340" y="278"/>
                </a:lnTo>
                <a:lnTo>
                  <a:pt x="340" y="279"/>
                </a:lnTo>
                <a:lnTo>
                  <a:pt x="340" y="279"/>
                </a:lnTo>
                <a:close/>
                <a:moveTo>
                  <a:pt x="330" y="296"/>
                </a:moveTo>
                <a:lnTo>
                  <a:pt x="330" y="296"/>
                </a:lnTo>
                <a:lnTo>
                  <a:pt x="320" y="306"/>
                </a:lnTo>
                <a:lnTo>
                  <a:pt x="310" y="316"/>
                </a:lnTo>
                <a:lnTo>
                  <a:pt x="310" y="316"/>
                </a:lnTo>
                <a:lnTo>
                  <a:pt x="305" y="322"/>
                </a:lnTo>
                <a:lnTo>
                  <a:pt x="308" y="317"/>
                </a:lnTo>
                <a:lnTo>
                  <a:pt x="319" y="306"/>
                </a:lnTo>
                <a:lnTo>
                  <a:pt x="319" y="306"/>
                </a:lnTo>
                <a:lnTo>
                  <a:pt x="330" y="296"/>
                </a:lnTo>
                <a:lnTo>
                  <a:pt x="330" y="296"/>
                </a:lnTo>
                <a:close/>
                <a:moveTo>
                  <a:pt x="290" y="326"/>
                </a:moveTo>
                <a:lnTo>
                  <a:pt x="290" y="326"/>
                </a:lnTo>
                <a:lnTo>
                  <a:pt x="274" y="327"/>
                </a:lnTo>
                <a:lnTo>
                  <a:pt x="274" y="327"/>
                </a:lnTo>
                <a:lnTo>
                  <a:pt x="275" y="326"/>
                </a:lnTo>
                <a:lnTo>
                  <a:pt x="275" y="326"/>
                </a:lnTo>
                <a:lnTo>
                  <a:pt x="277" y="325"/>
                </a:lnTo>
                <a:lnTo>
                  <a:pt x="279" y="323"/>
                </a:lnTo>
                <a:lnTo>
                  <a:pt x="279" y="323"/>
                </a:lnTo>
                <a:lnTo>
                  <a:pt x="289" y="312"/>
                </a:lnTo>
                <a:lnTo>
                  <a:pt x="289" y="312"/>
                </a:lnTo>
                <a:lnTo>
                  <a:pt x="305" y="295"/>
                </a:lnTo>
                <a:lnTo>
                  <a:pt x="322" y="279"/>
                </a:lnTo>
                <a:lnTo>
                  <a:pt x="322" y="279"/>
                </a:lnTo>
                <a:lnTo>
                  <a:pt x="331" y="269"/>
                </a:lnTo>
                <a:lnTo>
                  <a:pt x="335" y="266"/>
                </a:lnTo>
                <a:lnTo>
                  <a:pt x="336" y="267"/>
                </a:lnTo>
                <a:lnTo>
                  <a:pt x="334" y="270"/>
                </a:lnTo>
                <a:lnTo>
                  <a:pt x="334" y="270"/>
                </a:lnTo>
                <a:lnTo>
                  <a:pt x="331" y="275"/>
                </a:lnTo>
                <a:lnTo>
                  <a:pt x="326" y="280"/>
                </a:lnTo>
                <a:lnTo>
                  <a:pt x="318" y="289"/>
                </a:lnTo>
                <a:lnTo>
                  <a:pt x="318" y="289"/>
                </a:lnTo>
                <a:lnTo>
                  <a:pt x="310" y="298"/>
                </a:lnTo>
                <a:lnTo>
                  <a:pt x="303" y="307"/>
                </a:lnTo>
                <a:lnTo>
                  <a:pt x="290" y="326"/>
                </a:lnTo>
                <a:lnTo>
                  <a:pt x="290" y="326"/>
                </a:lnTo>
                <a:close/>
                <a:moveTo>
                  <a:pt x="305" y="324"/>
                </a:moveTo>
                <a:lnTo>
                  <a:pt x="305" y="324"/>
                </a:lnTo>
                <a:lnTo>
                  <a:pt x="314" y="316"/>
                </a:lnTo>
                <a:lnTo>
                  <a:pt x="323" y="307"/>
                </a:lnTo>
                <a:lnTo>
                  <a:pt x="331" y="298"/>
                </a:lnTo>
                <a:lnTo>
                  <a:pt x="338" y="288"/>
                </a:lnTo>
                <a:lnTo>
                  <a:pt x="338" y="288"/>
                </a:lnTo>
                <a:lnTo>
                  <a:pt x="340" y="285"/>
                </a:lnTo>
                <a:lnTo>
                  <a:pt x="340" y="285"/>
                </a:lnTo>
                <a:lnTo>
                  <a:pt x="344" y="282"/>
                </a:lnTo>
                <a:lnTo>
                  <a:pt x="344" y="282"/>
                </a:lnTo>
                <a:lnTo>
                  <a:pt x="341" y="285"/>
                </a:lnTo>
                <a:lnTo>
                  <a:pt x="341" y="285"/>
                </a:lnTo>
                <a:lnTo>
                  <a:pt x="334" y="297"/>
                </a:lnTo>
                <a:lnTo>
                  <a:pt x="334" y="297"/>
                </a:lnTo>
                <a:lnTo>
                  <a:pt x="329" y="304"/>
                </a:lnTo>
                <a:lnTo>
                  <a:pt x="323" y="310"/>
                </a:lnTo>
                <a:lnTo>
                  <a:pt x="311" y="323"/>
                </a:lnTo>
                <a:lnTo>
                  <a:pt x="311" y="323"/>
                </a:lnTo>
                <a:lnTo>
                  <a:pt x="305" y="324"/>
                </a:lnTo>
                <a:lnTo>
                  <a:pt x="305" y="324"/>
                </a:lnTo>
                <a:close/>
                <a:moveTo>
                  <a:pt x="324" y="318"/>
                </a:moveTo>
                <a:lnTo>
                  <a:pt x="324" y="318"/>
                </a:lnTo>
                <a:lnTo>
                  <a:pt x="316" y="322"/>
                </a:lnTo>
                <a:lnTo>
                  <a:pt x="316" y="322"/>
                </a:lnTo>
                <a:lnTo>
                  <a:pt x="316" y="320"/>
                </a:lnTo>
                <a:lnTo>
                  <a:pt x="316" y="320"/>
                </a:lnTo>
                <a:lnTo>
                  <a:pt x="317" y="320"/>
                </a:lnTo>
                <a:lnTo>
                  <a:pt x="317" y="320"/>
                </a:lnTo>
                <a:lnTo>
                  <a:pt x="317" y="319"/>
                </a:lnTo>
                <a:lnTo>
                  <a:pt x="317" y="319"/>
                </a:lnTo>
                <a:lnTo>
                  <a:pt x="338" y="298"/>
                </a:lnTo>
                <a:lnTo>
                  <a:pt x="338" y="298"/>
                </a:lnTo>
                <a:lnTo>
                  <a:pt x="346" y="290"/>
                </a:lnTo>
                <a:lnTo>
                  <a:pt x="347" y="290"/>
                </a:lnTo>
                <a:lnTo>
                  <a:pt x="347" y="290"/>
                </a:lnTo>
                <a:lnTo>
                  <a:pt x="344" y="297"/>
                </a:lnTo>
                <a:lnTo>
                  <a:pt x="344" y="297"/>
                </a:lnTo>
                <a:lnTo>
                  <a:pt x="340" y="303"/>
                </a:lnTo>
                <a:lnTo>
                  <a:pt x="335" y="308"/>
                </a:lnTo>
                <a:lnTo>
                  <a:pt x="330" y="313"/>
                </a:lnTo>
                <a:lnTo>
                  <a:pt x="324" y="317"/>
                </a:lnTo>
                <a:lnTo>
                  <a:pt x="324" y="317"/>
                </a:lnTo>
                <a:lnTo>
                  <a:pt x="324" y="318"/>
                </a:lnTo>
                <a:lnTo>
                  <a:pt x="324" y="318"/>
                </a:lnTo>
                <a:close/>
                <a:moveTo>
                  <a:pt x="335" y="312"/>
                </a:moveTo>
                <a:lnTo>
                  <a:pt x="335" y="312"/>
                </a:lnTo>
                <a:lnTo>
                  <a:pt x="340" y="306"/>
                </a:lnTo>
                <a:lnTo>
                  <a:pt x="345" y="300"/>
                </a:lnTo>
                <a:lnTo>
                  <a:pt x="348" y="294"/>
                </a:lnTo>
                <a:lnTo>
                  <a:pt x="350" y="287"/>
                </a:lnTo>
                <a:lnTo>
                  <a:pt x="350" y="287"/>
                </a:lnTo>
                <a:lnTo>
                  <a:pt x="349" y="285"/>
                </a:lnTo>
                <a:lnTo>
                  <a:pt x="348" y="286"/>
                </a:lnTo>
                <a:lnTo>
                  <a:pt x="348" y="286"/>
                </a:lnTo>
                <a:lnTo>
                  <a:pt x="337" y="296"/>
                </a:lnTo>
                <a:lnTo>
                  <a:pt x="337" y="296"/>
                </a:lnTo>
                <a:lnTo>
                  <a:pt x="343" y="287"/>
                </a:lnTo>
                <a:lnTo>
                  <a:pt x="348" y="278"/>
                </a:lnTo>
                <a:lnTo>
                  <a:pt x="348" y="278"/>
                </a:lnTo>
                <a:lnTo>
                  <a:pt x="348" y="277"/>
                </a:lnTo>
                <a:lnTo>
                  <a:pt x="347" y="276"/>
                </a:lnTo>
                <a:lnTo>
                  <a:pt x="347" y="277"/>
                </a:lnTo>
                <a:lnTo>
                  <a:pt x="347" y="277"/>
                </a:lnTo>
                <a:lnTo>
                  <a:pt x="341" y="281"/>
                </a:lnTo>
                <a:lnTo>
                  <a:pt x="341" y="281"/>
                </a:lnTo>
                <a:lnTo>
                  <a:pt x="346" y="274"/>
                </a:lnTo>
                <a:lnTo>
                  <a:pt x="346" y="274"/>
                </a:lnTo>
                <a:lnTo>
                  <a:pt x="345" y="272"/>
                </a:lnTo>
                <a:lnTo>
                  <a:pt x="344" y="272"/>
                </a:lnTo>
                <a:lnTo>
                  <a:pt x="344" y="272"/>
                </a:lnTo>
                <a:lnTo>
                  <a:pt x="329" y="287"/>
                </a:lnTo>
                <a:lnTo>
                  <a:pt x="315" y="301"/>
                </a:lnTo>
                <a:lnTo>
                  <a:pt x="315" y="301"/>
                </a:lnTo>
                <a:lnTo>
                  <a:pt x="300" y="316"/>
                </a:lnTo>
                <a:lnTo>
                  <a:pt x="300" y="316"/>
                </a:lnTo>
                <a:lnTo>
                  <a:pt x="297" y="320"/>
                </a:lnTo>
                <a:lnTo>
                  <a:pt x="297" y="320"/>
                </a:lnTo>
                <a:lnTo>
                  <a:pt x="308" y="305"/>
                </a:lnTo>
                <a:lnTo>
                  <a:pt x="313" y="298"/>
                </a:lnTo>
                <a:lnTo>
                  <a:pt x="319" y="291"/>
                </a:lnTo>
                <a:lnTo>
                  <a:pt x="319" y="291"/>
                </a:lnTo>
                <a:lnTo>
                  <a:pt x="331" y="278"/>
                </a:lnTo>
                <a:lnTo>
                  <a:pt x="336" y="271"/>
                </a:lnTo>
                <a:lnTo>
                  <a:pt x="340" y="264"/>
                </a:lnTo>
                <a:lnTo>
                  <a:pt x="340" y="264"/>
                </a:lnTo>
                <a:lnTo>
                  <a:pt x="340" y="262"/>
                </a:lnTo>
                <a:lnTo>
                  <a:pt x="339" y="262"/>
                </a:lnTo>
                <a:lnTo>
                  <a:pt x="339" y="262"/>
                </a:lnTo>
                <a:lnTo>
                  <a:pt x="328" y="270"/>
                </a:lnTo>
                <a:lnTo>
                  <a:pt x="318" y="279"/>
                </a:lnTo>
                <a:lnTo>
                  <a:pt x="300" y="298"/>
                </a:lnTo>
                <a:lnTo>
                  <a:pt x="300" y="298"/>
                </a:lnTo>
                <a:lnTo>
                  <a:pt x="302" y="294"/>
                </a:lnTo>
                <a:lnTo>
                  <a:pt x="302" y="294"/>
                </a:lnTo>
                <a:lnTo>
                  <a:pt x="311" y="283"/>
                </a:lnTo>
                <a:lnTo>
                  <a:pt x="320" y="272"/>
                </a:lnTo>
                <a:lnTo>
                  <a:pt x="329" y="261"/>
                </a:lnTo>
                <a:lnTo>
                  <a:pt x="337" y="249"/>
                </a:lnTo>
                <a:lnTo>
                  <a:pt x="337" y="249"/>
                </a:lnTo>
                <a:lnTo>
                  <a:pt x="337" y="248"/>
                </a:lnTo>
                <a:lnTo>
                  <a:pt x="337" y="248"/>
                </a:lnTo>
                <a:lnTo>
                  <a:pt x="336" y="248"/>
                </a:lnTo>
                <a:lnTo>
                  <a:pt x="336" y="248"/>
                </a:lnTo>
                <a:lnTo>
                  <a:pt x="318" y="264"/>
                </a:lnTo>
                <a:lnTo>
                  <a:pt x="301" y="281"/>
                </a:lnTo>
                <a:lnTo>
                  <a:pt x="301" y="281"/>
                </a:lnTo>
                <a:lnTo>
                  <a:pt x="282" y="300"/>
                </a:lnTo>
                <a:lnTo>
                  <a:pt x="272" y="309"/>
                </a:lnTo>
                <a:lnTo>
                  <a:pt x="263" y="318"/>
                </a:lnTo>
                <a:lnTo>
                  <a:pt x="263" y="318"/>
                </a:lnTo>
                <a:lnTo>
                  <a:pt x="298" y="279"/>
                </a:lnTo>
                <a:lnTo>
                  <a:pt x="315" y="259"/>
                </a:lnTo>
                <a:lnTo>
                  <a:pt x="323" y="248"/>
                </a:lnTo>
                <a:lnTo>
                  <a:pt x="330" y="237"/>
                </a:lnTo>
                <a:lnTo>
                  <a:pt x="330" y="237"/>
                </a:lnTo>
                <a:lnTo>
                  <a:pt x="330" y="235"/>
                </a:lnTo>
                <a:lnTo>
                  <a:pt x="329" y="235"/>
                </a:lnTo>
                <a:lnTo>
                  <a:pt x="329" y="235"/>
                </a:lnTo>
                <a:lnTo>
                  <a:pt x="317" y="245"/>
                </a:lnTo>
                <a:lnTo>
                  <a:pt x="306" y="255"/>
                </a:lnTo>
                <a:lnTo>
                  <a:pt x="296" y="266"/>
                </a:lnTo>
                <a:lnTo>
                  <a:pt x="286" y="276"/>
                </a:lnTo>
                <a:lnTo>
                  <a:pt x="286" y="276"/>
                </a:lnTo>
                <a:lnTo>
                  <a:pt x="262" y="299"/>
                </a:lnTo>
                <a:lnTo>
                  <a:pt x="262" y="299"/>
                </a:lnTo>
                <a:lnTo>
                  <a:pt x="292" y="260"/>
                </a:lnTo>
                <a:lnTo>
                  <a:pt x="307" y="24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33" y="235"/>
                </a:lnTo>
                <a:lnTo>
                  <a:pt x="341" y="249"/>
                </a:lnTo>
                <a:lnTo>
                  <a:pt x="345" y="256"/>
                </a:lnTo>
                <a:lnTo>
                  <a:pt x="347" y="264"/>
                </a:lnTo>
                <a:lnTo>
                  <a:pt x="349" y="271"/>
                </a:lnTo>
                <a:lnTo>
                  <a:pt x="350" y="279"/>
                </a:lnTo>
                <a:lnTo>
                  <a:pt x="350" y="279"/>
                </a:lnTo>
                <a:lnTo>
                  <a:pt x="350" y="284"/>
                </a:lnTo>
                <a:lnTo>
                  <a:pt x="350" y="289"/>
                </a:lnTo>
                <a:lnTo>
                  <a:pt x="349" y="294"/>
                </a:lnTo>
                <a:lnTo>
                  <a:pt x="347" y="298"/>
                </a:lnTo>
                <a:lnTo>
                  <a:pt x="345" y="302"/>
                </a:lnTo>
                <a:lnTo>
                  <a:pt x="341" y="306"/>
                </a:lnTo>
                <a:lnTo>
                  <a:pt x="335" y="312"/>
                </a:lnTo>
                <a:lnTo>
                  <a:pt x="335" y="312"/>
                </a:lnTo>
                <a:close/>
                <a:moveTo>
                  <a:pt x="321" y="221"/>
                </a:moveTo>
                <a:lnTo>
                  <a:pt x="321" y="221"/>
                </a:lnTo>
                <a:lnTo>
                  <a:pt x="311" y="229"/>
                </a:lnTo>
                <a:lnTo>
                  <a:pt x="301" y="237"/>
                </a:lnTo>
                <a:lnTo>
                  <a:pt x="283" y="257"/>
                </a:lnTo>
                <a:lnTo>
                  <a:pt x="265" y="276"/>
                </a:lnTo>
                <a:lnTo>
                  <a:pt x="247" y="295"/>
                </a:lnTo>
                <a:lnTo>
                  <a:pt x="247" y="295"/>
                </a:lnTo>
                <a:lnTo>
                  <a:pt x="253" y="286"/>
                </a:lnTo>
                <a:lnTo>
                  <a:pt x="260" y="277"/>
                </a:lnTo>
                <a:lnTo>
                  <a:pt x="260" y="277"/>
                </a:lnTo>
                <a:lnTo>
                  <a:pt x="286" y="249"/>
                </a:lnTo>
                <a:lnTo>
                  <a:pt x="312" y="219"/>
                </a:lnTo>
                <a:lnTo>
                  <a:pt x="312" y="219"/>
                </a:lnTo>
                <a:lnTo>
                  <a:pt x="312" y="218"/>
                </a:lnTo>
                <a:lnTo>
                  <a:pt x="312" y="217"/>
                </a:lnTo>
                <a:lnTo>
                  <a:pt x="311" y="218"/>
                </a:lnTo>
                <a:lnTo>
                  <a:pt x="311" y="218"/>
                </a:lnTo>
                <a:lnTo>
                  <a:pt x="296" y="228"/>
                </a:lnTo>
                <a:lnTo>
                  <a:pt x="282" y="238"/>
                </a:lnTo>
                <a:lnTo>
                  <a:pt x="268" y="251"/>
                </a:lnTo>
                <a:lnTo>
                  <a:pt x="254" y="263"/>
                </a:lnTo>
                <a:lnTo>
                  <a:pt x="254" y="263"/>
                </a:lnTo>
                <a:lnTo>
                  <a:pt x="259" y="257"/>
                </a:lnTo>
                <a:lnTo>
                  <a:pt x="259" y="257"/>
                </a:lnTo>
                <a:lnTo>
                  <a:pt x="271" y="244"/>
                </a:lnTo>
                <a:lnTo>
                  <a:pt x="283" y="231"/>
                </a:lnTo>
                <a:lnTo>
                  <a:pt x="289" y="225"/>
                </a:lnTo>
                <a:lnTo>
                  <a:pt x="294" y="218"/>
                </a:lnTo>
                <a:lnTo>
                  <a:pt x="299" y="212"/>
                </a:lnTo>
                <a:lnTo>
                  <a:pt x="303" y="204"/>
                </a:lnTo>
                <a:lnTo>
                  <a:pt x="303" y="204"/>
                </a:lnTo>
                <a:lnTo>
                  <a:pt x="302" y="203"/>
                </a:lnTo>
                <a:lnTo>
                  <a:pt x="301" y="203"/>
                </a:lnTo>
                <a:lnTo>
                  <a:pt x="301" y="203"/>
                </a:lnTo>
                <a:lnTo>
                  <a:pt x="270" y="233"/>
                </a:lnTo>
                <a:lnTo>
                  <a:pt x="238" y="263"/>
                </a:lnTo>
                <a:lnTo>
                  <a:pt x="238" y="263"/>
                </a:lnTo>
                <a:lnTo>
                  <a:pt x="223" y="275"/>
                </a:lnTo>
                <a:lnTo>
                  <a:pt x="208" y="289"/>
                </a:lnTo>
                <a:lnTo>
                  <a:pt x="208" y="289"/>
                </a:lnTo>
                <a:lnTo>
                  <a:pt x="209" y="287"/>
                </a:lnTo>
                <a:lnTo>
                  <a:pt x="209" y="287"/>
                </a:lnTo>
                <a:lnTo>
                  <a:pt x="224" y="270"/>
                </a:lnTo>
                <a:lnTo>
                  <a:pt x="239" y="254"/>
                </a:lnTo>
                <a:lnTo>
                  <a:pt x="239" y="254"/>
                </a:lnTo>
                <a:lnTo>
                  <a:pt x="252" y="238"/>
                </a:lnTo>
                <a:lnTo>
                  <a:pt x="267" y="224"/>
                </a:lnTo>
                <a:lnTo>
                  <a:pt x="281" y="209"/>
                </a:lnTo>
                <a:lnTo>
                  <a:pt x="287" y="202"/>
                </a:lnTo>
                <a:lnTo>
                  <a:pt x="292" y="194"/>
                </a:lnTo>
                <a:lnTo>
                  <a:pt x="292" y="194"/>
                </a:lnTo>
                <a:lnTo>
                  <a:pt x="293" y="193"/>
                </a:lnTo>
                <a:lnTo>
                  <a:pt x="293" y="193"/>
                </a:lnTo>
                <a:lnTo>
                  <a:pt x="308" y="206"/>
                </a:lnTo>
                <a:lnTo>
                  <a:pt x="321" y="221"/>
                </a:lnTo>
                <a:lnTo>
                  <a:pt x="321" y="221"/>
                </a:lnTo>
                <a:close/>
                <a:moveTo>
                  <a:pt x="112" y="122"/>
                </a:moveTo>
                <a:lnTo>
                  <a:pt x="112" y="122"/>
                </a:lnTo>
                <a:lnTo>
                  <a:pt x="116" y="115"/>
                </a:lnTo>
                <a:lnTo>
                  <a:pt x="119" y="108"/>
                </a:lnTo>
                <a:lnTo>
                  <a:pt x="122" y="101"/>
                </a:lnTo>
                <a:lnTo>
                  <a:pt x="124" y="94"/>
                </a:lnTo>
                <a:lnTo>
                  <a:pt x="125" y="87"/>
                </a:lnTo>
                <a:lnTo>
                  <a:pt x="125" y="80"/>
                </a:lnTo>
                <a:lnTo>
                  <a:pt x="124" y="65"/>
                </a:lnTo>
                <a:lnTo>
                  <a:pt x="121" y="51"/>
                </a:lnTo>
                <a:lnTo>
                  <a:pt x="117" y="38"/>
                </a:lnTo>
                <a:lnTo>
                  <a:pt x="111" y="25"/>
                </a:lnTo>
                <a:lnTo>
                  <a:pt x="104" y="12"/>
                </a:lnTo>
                <a:lnTo>
                  <a:pt x="104" y="12"/>
                </a:lnTo>
                <a:lnTo>
                  <a:pt x="116" y="10"/>
                </a:lnTo>
                <a:lnTo>
                  <a:pt x="128" y="9"/>
                </a:lnTo>
                <a:lnTo>
                  <a:pt x="152" y="8"/>
                </a:lnTo>
                <a:lnTo>
                  <a:pt x="176" y="9"/>
                </a:lnTo>
                <a:lnTo>
                  <a:pt x="202" y="9"/>
                </a:lnTo>
                <a:lnTo>
                  <a:pt x="202" y="9"/>
                </a:lnTo>
                <a:lnTo>
                  <a:pt x="196" y="19"/>
                </a:lnTo>
                <a:lnTo>
                  <a:pt x="191" y="30"/>
                </a:lnTo>
                <a:lnTo>
                  <a:pt x="188" y="40"/>
                </a:lnTo>
                <a:lnTo>
                  <a:pt x="186" y="51"/>
                </a:lnTo>
                <a:lnTo>
                  <a:pt x="185" y="62"/>
                </a:lnTo>
                <a:lnTo>
                  <a:pt x="186" y="73"/>
                </a:lnTo>
                <a:lnTo>
                  <a:pt x="189" y="85"/>
                </a:lnTo>
                <a:lnTo>
                  <a:pt x="194" y="97"/>
                </a:lnTo>
                <a:lnTo>
                  <a:pt x="194" y="97"/>
                </a:lnTo>
                <a:lnTo>
                  <a:pt x="202" y="109"/>
                </a:lnTo>
                <a:lnTo>
                  <a:pt x="211" y="121"/>
                </a:lnTo>
                <a:lnTo>
                  <a:pt x="222" y="132"/>
                </a:lnTo>
                <a:lnTo>
                  <a:pt x="233" y="142"/>
                </a:lnTo>
                <a:lnTo>
                  <a:pt x="257" y="163"/>
                </a:lnTo>
                <a:lnTo>
                  <a:pt x="281" y="182"/>
                </a:lnTo>
                <a:lnTo>
                  <a:pt x="281" y="182"/>
                </a:lnTo>
                <a:lnTo>
                  <a:pt x="284" y="185"/>
                </a:lnTo>
                <a:lnTo>
                  <a:pt x="284" y="185"/>
                </a:lnTo>
                <a:lnTo>
                  <a:pt x="280" y="186"/>
                </a:lnTo>
                <a:lnTo>
                  <a:pt x="275" y="190"/>
                </a:lnTo>
                <a:lnTo>
                  <a:pt x="275" y="190"/>
                </a:lnTo>
                <a:lnTo>
                  <a:pt x="271" y="192"/>
                </a:lnTo>
                <a:lnTo>
                  <a:pt x="267" y="193"/>
                </a:lnTo>
                <a:lnTo>
                  <a:pt x="262" y="193"/>
                </a:lnTo>
                <a:lnTo>
                  <a:pt x="256" y="191"/>
                </a:lnTo>
                <a:lnTo>
                  <a:pt x="246" y="187"/>
                </a:lnTo>
                <a:lnTo>
                  <a:pt x="237" y="184"/>
                </a:lnTo>
                <a:lnTo>
                  <a:pt x="237" y="184"/>
                </a:lnTo>
                <a:lnTo>
                  <a:pt x="229" y="183"/>
                </a:lnTo>
                <a:lnTo>
                  <a:pt x="221" y="184"/>
                </a:lnTo>
                <a:lnTo>
                  <a:pt x="214" y="187"/>
                </a:lnTo>
                <a:lnTo>
                  <a:pt x="208" y="191"/>
                </a:lnTo>
                <a:lnTo>
                  <a:pt x="196" y="201"/>
                </a:lnTo>
                <a:lnTo>
                  <a:pt x="189" y="206"/>
                </a:lnTo>
                <a:lnTo>
                  <a:pt x="183" y="211"/>
                </a:lnTo>
                <a:lnTo>
                  <a:pt x="183" y="211"/>
                </a:lnTo>
                <a:lnTo>
                  <a:pt x="177" y="213"/>
                </a:lnTo>
                <a:lnTo>
                  <a:pt x="173" y="215"/>
                </a:lnTo>
                <a:lnTo>
                  <a:pt x="168" y="215"/>
                </a:lnTo>
                <a:lnTo>
                  <a:pt x="164" y="215"/>
                </a:lnTo>
                <a:lnTo>
                  <a:pt x="160" y="213"/>
                </a:lnTo>
                <a:lnTo>
                  <a:pt x="157" y="211"/>
                </a:lnTo>
                <a:lnTo>
                  <a:pt x="150" y="206"/>
                </a:lnTo>
                <a:lnTo>
                  <a:pt x="143" y="199"/>
                </a:lnTo>
                <a:lnTo>
                  <a:pt x="137" y="192"/>
                </a:lnTo>
                <a:lnTo>
                  <a:pt x="130" y="185"/>
                </a:lnTo>
                <a:lnTo>
                  <a:pt x="124" y="180"/>
                </a:lnTo>
                <a:lnTo>
                  <a:pt x="124" y="180"/>
                </a:lnTo>
                <a:lnTo>
                  <a:pt x="117" y="176"/>
                </a:lnTo>
                <a:lnTo>
                  <a:pt x="111" y="173"/>
                </a:lnTo>
                <a:lnTo>
                  <a:pt x="104" y="172"/>
                </a:lnTo>
                <a:lnTo>
                  <a:pt x="97" y="172"/>
                </a:lnTo>
                <a:lnTo>
                  <a:pt x="90" y="173"/>
                </a:lnTo>
                <a:lnTo>
                  <a:pt x="84" y="174"/>
                </a:lnTo>
                <a:lnTo>
                  <a:pt x="71" y="179"/>
                </a:lnTo>
                <a:lnTo>
                  <a:pt x="71" y="179"/>
                </a:lnTo>
                <a:lnTo>
                  <a:pt x="92" y="150"/>
                </a:lnTo>
                <a:lnTo>
                  <a:pt x="112" y="122"/>
                </a:lnTo>
                <a:lnTo>
                  <a:pt x="112" y="122"/>
                </a:lnTo>
                <a:close/>
                <a:moveTo>
                  <a:pt x="39" y="223"/>
                </a:moveTo>
                <a:lnTo>
                  <a:pt x="39" y="223"/>
                </a:lnTo>
                <a:lnTo>
                  <a:pt x="68" y="199"/>
                </a:lnTo>
                <a:lnTo>
                  <a:pt x="68" y="199"/>
                </a:lnTo>
                <a:lnTo>
                  <a:pt x="78" y="193"/>
                </a:lnTo>
                <a:lnTo>
                  <a:pt x="87" y="187"/>
                </a:lnTo>
                <a:lnTo>
                  <a:pt x="87" y="187"/>
                </a:lnTo>
                <a:lnTo>
                  <a:pt x="94" y="183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95" y="188"/>
                </a:lnTo>
                <a:lnTo>
                  <a:pt x="95" y="188"/>
                </a:lnTo>
                <a:lnTo>
                  <a:pt x="83" y="198"/>
                </a:lnTo>
                <a:lnTo>
                  <a:pt x="70" y="208"/>
                </a:lnTo>
                <a:lnTo>
                  <a:pt x="44" y="226"/>
                </a:lnTo>
                <a:lnTo>
                  <a:pt x="44" y="226"/>
                </a:lnTo>
                <a:lnTo>
                  <a:pt x="38" y="231"/>
                </a:lnTo>
                <a:lnTo>
                  <a:pt x="32" y="236"/>
                </a:lnTo>
                <a:lnTo>
                  <a:pt x="22" y="249"/>
                </a:lnTo>
                <a:lnTo>
                  <a:pt x="22" y="249"/>
                </a:lnTo>
                <a:lnTo>
                  <a:pt x="31" y="234"/>
                </a:lnTo>
                <a:lnTo>
                  <a:pt x="39" y="223"/>
                </a:lnTo>
                <a:lnTo>
                  <a:pt x="39" y="22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1" y="2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Freeform 2543"/>
          <p:cNvSpPr>
            <a:spLocks noEditPoints="1"/>
          </p:cNvSpPr>
          <p:nvPr userDrawn="1">
            <p:custDataLst>
              <p:tags r:id="rId5"/>
            </p:custDataLst>
          </p:nvPr>
        </p:nvSpPr>
        <p:spPr bwMode="auto">
          <a:xfrm>
            <a:off x="11049635" y="5696585"/>
            <a:ext cx="880111" cy="1024890"/>
          </a:xfrm>
          <a:custGeom>
            <a:avLst/>
            <a:gdLst/>
            <a:ahLst/>
            <a:cxnLst>
              <a:cxn ang="0">
                <a:pos x="185" y="658"/>
              </a:cxn>
              <a:cxn ang="0">
                <a:pos x="405" y="654"/>
              </a:cxn>
              <a:cxn ang="0">
                <a:pos x="516" y="284"/>
              </a:cxn>
              <a:cxn ang="0">
                <a:pos x="554" y="302"/>
              </a:cxn>
              <a:cxn ang="0">
                <a:pos x="552" y="278"/>
              </a:cxn>
              <a:cxn ang="0">
                <a:pos x="359" y="303"/>
              </a:cxn>
              <a:cxn ang="0">
                <a:pos x="324" y="320"/>
              </a:cxn>
              <a:cxn ang="0">
                <a:pos x="358" y="358"/>
              </a:cxn>
              <a:cxn ang="0">
                <a:pos x="323" y="419"/>
              </a:cxn>
              <a:cxn ang="0">
                <a:pos x="455" y="397"/>
              </a:cxn>
              <a:cxn ang="0">
                <a:pos x="356" y="480"/>
              </a:cxn>
              <a:cxn ang="0">
                <a:pos x="364" y="501"/>
              </a:cxn>
              <a:cxn ang="0">
                <a:pos x="448" y="445"/>
              </a:cxn>
              <a:cxn ang="0">
                <a:pos x="291" y="455"/>
              </a:cxn>
              <a:cxn ang="0">
                <a:pos x="305" y="414"/>
              </a:cxn>
              <a:cxn ang="0">
                <a:pos x="490" y="328"/>
              </a:cxn>
              <a:cxn ang="0">
                <a:pos x="319" y="335"/>
              </a:cxn>
              <a:cxn ang="0">
                <a:pos x="443" y="263"/>
              </a:cxn>
              <a:cxn ang="0">
                <a:pos x="594" y="231"/>
              </a:cxn>
              <a:cxn ang="0">
                <a:pos x="597" y="295"/>
              </a:cxn>
              <a:cxn ang="0">
                <a:pos x="598" y="285"/>
              </a:cxn>
              <a:cxn ang="0">
                <a:pos x="593" y="251"/>
              </a:cxn>
              <a:cxn ang="0">
                <a:pos x="311" y="167"/>
              </a:cxn>
              <a:cxn ang="0">
                <a:pos x="330" y="127"/>
              </a:cxn>
              <a:cxn ang="0">
                <a:pos x="402" y="159"/>
              </a:cxn>
              <a:cxn ang="0">
                <a:pos x="513" y="112"/>
              </a:cxn>
              <a:cxn ang="0">
                <a:pos x="497" y="175"/>
              </a:cxn>
              <a:cxn ang="0">
                <a:pos x="510" y="200"/>
              </a:cxn>
              <a:cxn ang="0">
                <a:pos x="453" y="200"/>
              </a:cxn>
              <a:cxn ang="0">
                <a:pos x="322" y="201"/>
              </a:cxn>
              <a:cxn ang="0">
                <a:pos x="227" y="215"/>
              </a:cxn>
              <a:cxn ang="0">
                <a:pos x="302" y="233"/>
              </a:cxn>
              <a:cxn ang="0">
                <a:pos x="523" y="203"/>
              </a:cxn>
              <a:cxn ang="0">
                <a:pos x="555" y="141"/>
              </a:cxn>
              <a:cxn ang="0">
                <a:pos x="487" y="98"/>
              </a:cxn>
              <a:cxn ang="0">
                <a:pos x="453" y="72"/>
              </a:cxn>
              <a:cxn ang="0">
                <a:pos x="394" y="75"/>
              </a:cxn>
              <a:cxn ang="0">
                <a:pos x="349" y="102"/>
              </a:cxn>
              <a:cxn ang="0">
                <a:pos x="422" y="99"/>
              </a:cxn>
              <a:cxn ang="0">
                <a:pos x="20" y="407"/>
              </a:cxn>
              <a:cxn ang="0">
                <a:pos x="37" y="221"/>
              </a:cxn>
              <a:cxn ang="0">
                <a:pos x="35" y="242"/>
              </a:cxn>
              <a:cxn ang="0">
                <a:pos x="10" y="302"/>
              </a:cxn>
              <a:cxn ang="0">
                <a:pos x="52" y="344"/>
              </a:cxn>
              <a:cxn ang="0">
                <a:pos x="30" y="305"/>
              </a:cxn>
              <a:cxn ang="0">
                <a:pos x="56" y="217"/>
              </a:cxn>
              <a:cxn ang="0">
                <a:pos x="37" y="375"/>
              </a:cxn>
              <a:cxn ang="0">
                <a:pos x="424" y="69"/>
              </a:cxn>
              <a:cxn ang="0">
                <a:pos x="510" y="160"/>
              </a:cxn>
              <a:cxn ang="0">
                <a:pos x="307" y="345"/>
              </a:cxn>
              <a:cxn ang="0">
                <a:pos x="500" y="243"/>
              </a:cxn>
              <a:cxn ang="0">
                <a:pos x="140" y="569"/>
              </a:cxn>
              <a:cxn ang="0">
                <a:pos x="272" y="777"/>
              </a:cxn>
              <a:cxn ang="0">
                <a:pos x="402" y="796"/>
              </a:cxn>
              <a:cxn ang="0">
                <a:pos x="462" y="805"/>
              </a:cxn>
              <a:cxn ang="0">
                <a:pos x="339" y="786"/>
              </a:cxn>
              <a:cxn ang="0">
                <a:pos x="332" y="738"/>
              </a:cxn>
              <a:cxn ang="0">
                <a:pos x="311" y="709"/>
              </a:cxn>
              <a:cxn ang="0">
                <a:pos x="206" y="770"/>
              </a:cxn>
              <a:cxn ang="0">
                <a:pos x="210" y="822"/>
              </a:cxn>
              <a:cxn ang="0">
                <a:pos x="319" y="813"/>
              </a:cxn>
              <a:cxn ang="0">
                <a:pos x="297" y="678"/>
              </a:cxn>
              <a:cxn ang="0">
                <a:pos x="452" y="54"/>
              </a:cxn>
            </a:cxnLst>
            <a:rect l="0" t="0" r="r" b="b"/>
            <a:pathLst>
              <a:path w="671" h="837">
                <a:moveTo>
                  <a:pt x="599" y="121"/>
                </a:moveTo>
                <a:lnTo>
                  <a:pt x="599" y="121"/>
                </a:lnTo>
                <a:lnTo>
                  <a:pt x="587" y="105"/>
                </a:lnTo>
                <a:lnTo>
                  <a:pt x="573" y="90"/>
                </a:lnTo>
                <a:lnTo>
                  <a:pt x="558" y="75"/>
                </a:lnTo>
                <a:lnTo>
                  <a:pt x="543" y="63"/>
                </a:lnTo>
                <a:lnTo>
                  <a:pt x="525" y="51"/>
                </a:lnTo>
                <a:lnTo>
                  <a:pt x="508" y="40"/>
                </a:lnTo>
                <a:lnTo>
                  <a:pt x="490" y="30"/>
                </a:lnTo>
                <a:lnTo>
                  <a:pt x="472" y="21"/>
                </a:lnTo>
                <a:lnTo>
                  <a:pt x="472" y="21"/>
                </a:lnTo>
                <a:lnTo>
                  <a:pt x="471" y="21"/>
                </a:lnTo>
                <a:lnTo>
                  <a:pt x="471" y="21"/>
                </a:lnTo>
                <a:lnTo>
                  <a:pt x="471" y="16"/>
                </a:lnTo>
                <a:lnTo>
                  <a:pt x="469" y="11"/>
                </a:lnTo>
                <a:lnTo>
                  <a:pt x="466" y="7"/>
                </a:lnTo>
                <a:lnTo>
                  <a:pt x="462" y="4"/>
                </a:lnTo>
                <a:lnTo>
                  <a:pt x="462" y="4"/>
                </a:lnTo>
                <a:lnTo>
                  <a:pt x="457" y="2"/>
                </a:lnTo>
                <a:lnTo>
                  <a:pt x="453" y="0"/>
                </a:lnTo>
                <a:lnTo>
                  <a:pt x="449" y="0"/>
                </a:lnTo>
                <a:lnTo>
                  <a:pt x="445" y="2"/>
                </a:lnTo>
                <a:lnTo>
                  <a:pt x="442" y="3"/>
                </a:lnTo>
                <a:lnTo>
                  <a:pt x="439" y="6"/>
                </a:lnTo>
                <a:lnTo>
                  <a:pt x="435" y="12"/>
                </a:lnTo>
                <a:lnTo>
                  <a:pt x="431" y="19"/>
                </a:lnTo>
                <a:lnTo>
                  <a:pt x="428" y="27"/>
                </a:lnTo>
                <a:lnTo>
                  <a:pt x="426" y="35"/>
                </a:lnTo>
                <a:lnTo>
                  <a:pt x="423" y="41"/>
                </a:lnTo>
                <a:lnTo>
                  <a:pt x="423" y="41"/>
                </a:lnTo>
                <a:lnTo>
                  <a:pt x="423" y="42"/>
                </a:lnTo>
                <a:lnTo>
                  <a:pt x="423" y="42"/>
                </a:lnTo>
                <a:lnTo>
                  <a:pt x="400" y="35"/>
                </a:lnTo>
                <a:lnTo>
                  <a:pt x="376" y="30"/>
                </a:lnTo>
                <a:lnTo>
                  <a:pt x="352" y="27"/>
                </a:lnTo>
                <a:lnTo>
                  <a:pt x="328" y="25"/>
                </a:lnTo>
                <a:lnTo>
                  <a:pt x="304" y="26"/>
                </a:lnTo>
                <a:lnTo>
                  <a:pt x="279" y="28"/>
                </a:lnTo>
                <a:lnTo>
                  <a:pt x="256" y="31"/>
                </a:lnTo>
                <a:lnTo>
                  <a:pt x="233" y="36"/>
                </a:lnTo>
                <a:lnTo>
                  <a:pt x="210" y="43"/>
                </a:lnTo>
                <a:lnTo>
                  <a:pt x="187" y="52"/>
                </a:lnTo>
                <a:lnTo>
                  <a:pt x="166" y="62"/>
                </a:lnTo>
                <a:lnTo>
                  <a:pt x="145" y="74"/>
                </a:lnTo>
                <a:lnTo>
                  <a:pt x="125" y="88"/>
                </a:lnTo>
                <a:lnTo>
                  <a:pt x="106" y="102"/>
                </a:lnTo>
                <a:lnTo>
                  <a:pt x="88" y="118"/>
                </a:lnTo>
                <a:lnTo>
                  <a:pt x="71" y="136"/>
                </a:lnTo>
                <a:lnTo>
                  <a:pt x="71" y="136"/>
                </a:lnTo>
                <a:lnTo>
                  <a:pt x="57" y="154"/>
                </a:lnTo>
                <a:lnTo>
                  <a:pt x="44" y="175"/>
                </a:lnTo>
                <a:lnTo>
                  <a:pt x="31" y="195"/>
                </a:lnTo>
                <a:lnTo>
                  <a:pt x="22" y="216"/>
                </a:lnTo>
                <a:lnTo>
                  <a:pt x="14" y="238"/>
                </a:lnTo>
                <a:lnTo>
                  <a:pt x="8" y="261"/>
                </a:lnTo>
                <a:lnTo>
                  <a:pt x="4" y="283"/>
                </a:lnTo>
                <a:lnTo>
                  <a:pt x="1" y="306"/>
                </a:lnTo>
                <a:lnTo>
                  <a:pt x="0" y="330"/>
                </a:lnTo>
                <a:lnTo>
                  <a:pt x="1" y="353"/>
                </a:lnTo>
                <a:lnTo>
                  <a:pt x="4" y="376"/>
                </a:lnTo>
                <a:lnTo>
                  <a:pt x="9" y="398"/>
                </a:lnTo>
                <a:lnTo>
                  <a:pt x="15" y="421"/>
                </a:lnTo>
                <a:lnTo>
                  <a:pt x="23" y="443"/>
                </a:lnTo>
                <a:lnTo>
                  <a:pt x="33" y="464"/>
                </a:lnTo>
                <a:lnTo>
                  <a:pt x="46" y="485"/>
                </a:lnTo>
                <a:lnTo>
                  <a:pt x="46" y="485"/>
                </a:lnTo>
                <a:lnTo>
                  <a:pt x="59" y="505"/>
                </a:lnTo>
                <a:lnTo>
                  <a:pt x="73" y="522"/>
                </a:lnTo>
                <a:lnTo>
                  <a:pt x="89" y="539"/>
                </a:lnTo>
                <a:lnTo>
                  <a:pt x="105" y="554"/>
                </a:lnTo>
                <a:lnTo>
                  <a:pt x="124" y="569"/>
                </a:lnTo>
                <a:lnTo>
                  <a:pt x="142" y="581"/>
                </a:lnTo>
                <a:lnTo>
                  <a:pt x="162" y="592"/>
                </a:lnTo>
                <a:lnTo>
                  <a:pt x="182" y="602"/>
                </a:lnTo>
                <a:lnTo>
                  <a:pt x="182" y="602"/>
                </a:lnTo>
                <a:lnTo>
                  <a:pt x="178" y="608"/>
                </a:lnTo>
                <a:lnTo>
                  <a:pt x="174" y="615"/>
                </a:lnTo>
                <a:lnTo>
                  <a:pt x="163" y="631"/>
                </a:lnTo>
                <a:lnTo>
                  <a:pt x="158" y="639"/>
                </a:lnTo>
                <a:lnTo>
                  <a:pt x="157" y="643"/>
                </a:lnTo>
                <a:lnTo>
                  <a:pt x="156" y="647"/>
                </a:lnTo>
                <a:lnTo>
                  <a:pt x="156" y="652"/>
                </a:lnTo>
                <a:lnTo>
                  <a:pt x="157" y="655"/>
                </a:lnTo>
                <a:lnTo>
                  <a:pt x="159" y="658"/>
                </a:lnTo>
                <a:lnTo>
                  <a:pt x="162" y="661"/>
                </a:lnTo>
                <a:lnTo>
                  <a:pt x="162" y="661"/>
                </a:lnTo>
                <a:lnTo>
                  <a:pt x="167" y="664"/>
                </a:lnTo>
                <a:lnTo>
                  <a:pt x="172" y="665"/>
                </a:lnTo>
                <a:lnTo>
                  <a:pt x="177" y="664"/>
                </a:lnTo>
                <a:lnTo>
                  <a:pt x="181" y="662"/>
                </a:lnTo>
                <a:lnTo>
                  <a:pt x="185" y="658"/>
                </a:lnTo>
                <a:lnTo>
                  <a:pt x="189" y="654"/>
                </a:lnTo>
                <a:lnTo>
                  <a:pt x="196" y="642"/>
                </a:lnTo>
                <a:lnTo>
                  <a:pt x="196" y="642"/>
                </a:lnTo>
                <a:lnTo>
                  <a:pt x="208" y="646"/>
                </a:lnTo>
                <a:lnTo>
                  <a:pt x="220" y="651"/>
                </a:lnTo>
                <a:lnTo>
                  <a:pt x="232" y="654"/>
                </a:lnTo>
                <a:lnTo>
                  <a:pt x="244" y="656"/>
                </a:lnTo>
                <a:lnTo>
                  <a:pt x="268" y="660"/>
                </a:lnTo>
                <a:lnTo>
                  <a:pt x="293" y="661"/>
                </a:lnTo>
                <a:lnTo>
                  <a:pt x="293" y="661"/>
                </a:lnTo>
                <a:lnTo>
                  <a:pt x="291" y="669"/>
                </a:lnTo>
                <a:lnTo>
                  <a:pt x="288" y="677"/>
                </a:lnTo>
                <a:lnTo>
                  <a:pt x="281" y="694"/>
                </a:lnTo>
                <a:lnTo>
                  <a:pt x="279" y="702"/>
                </a:lnTo>
                <a:lnTo>
                  <a:pt x="278" y="710"/>
                </a:lnTo>
                <a:lnTo>
                  <a:pt x="278" y="719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65" y="732"/>
                </a:lnTo>
                <a:lnTo>
                  <a:pt x="251" y="735"/>
                </a:lnTo>
                <a:lnTo>
                  <a:pt x="222" y="741"/>
                </a:lnTo>
                <a:lnTo>
                  <a:pt x="222" y="741"/>
                </a:lnTo>
                <a:lnTo>
                  <a:pt x="200" y="746"/>
                </a:lnTo>
                <a:lnTo>
                  <a:pt x="180" y="753"/>
                </a:lnTo>
                <a:lnTo>
                  <a:pt x="160" y="762"/>
                </a:lnTo>
                <a:lnTo>
                  <a:pt x="151" y="767"/>
                </a:lnTo>
                <a:lnTo>
                  <a:pt x="141" y="773"/>
                </a:lnTo>
                <a:lnTo>
                  <a:pt x="141" y="773"/>
                </a:lnTo>
                <a:lnTo>
                  <a:pt x="132" y="779"/>
                </a:lnTo>
                <a:lnTo>
                  <a:pt x="127" y="784"/>
                </a:lnTo>
                <a:lnTo>
                  <a:pt x="120" y="789"/>
                </a:lnTo>
                <a:lnTo>
                  <a:pt x="115" y="794"/>
                </a:lnTo>
                <a:lnTo>
                  <a:pt x="112" y="799"/>
                </a:lnTo>
                <a:lnTo>
                  <a:pt x="111" y="802"/>
                </a:lnTo>
                <a:lnTo>
                  <a:pt x="111" y="805"/>
                </a:lnTo>
                <a:lnTo>
                  <a:pt x="112" y="808"/>
                </a:lnTo>
                <a:lnTo>
                  <a:pt x="113" y="810"/>
                </a:lnTo>
                <a:lnTo>
                  <a:pt x="113" y="810"/>
                </a:lnTo>
                <a:lnTo>
                  <a:pt x="117" y="815"/>
                </a:lnTo>
                <a:lnTo>
                  <a:pt x="123" y="819"/>
                </a:lnTo>
                <a:lnTo>
                  <a:pt x="129" y="821"/>
                </a:lnTo>
                <a:lnTo>
                  <a:pt x="136" y="823"/>
                </a:lnTo>
                <a:lnTo>
                  <a:pt x="150" y="825"/>
                </a:lnTo>
                <a:lnTo>
                  <a:pt x="161" y="827"/>
                </a:lnTo>
                <a:lnTo>
                  <a:pt x="161" y="827"/>
                </a:lnTo>
                <a:lnTo>
                  <a:pt x="201" y="831"/>
                </a:lnTo>
                <a:lnTo>
                  <a:pt x="241" y="834"/>
                </a:lnTo>
                <a:lnTo>
                  <a:pt x="281" y="836"/>
                </a:lnTo>
                <a:lnTo>
                  <a:pt x="322" y="837"/>
                </a:lnTo>
                <a:lnTo>
                  <a:pt x="322" y="837"/>
                </a:lnTo>
                <a:lnTo>
                  <a:pt x="362" y="837"/>
                </a:lnTo>
                <a:lnTo>
                  <a:pt x="404" y="836"/>
                </a:lnTo>
                <a:lnTo>
                  <a:pt x="445" y="833"/>
                </a:lnTo>
                <a:lnTo>
                  <a:pt x="466" y="831"/>
                </a:lnTo>
                <a:lnTo>
                  <a:pt x="486" y="828"/>
                </a:lnTo>
                <a:lnTo>
                  <a:pt x="486" y="828"/>
                </a:lnTo>
                <a:lnTo>
                  <a:pt x="497" y="826"/>
                </a:lnTo>
                <a:lnTo>
                  <a:pt x="508" y="823"/>
                </a:lnTo>
                <a:lnTo>
                  <a:pt x="518" y="819"/>
                </a:lnTo>
                <a:lnTo>
                  <a:pt x="523" y="817"/>
                </a:lnTo>
                <a:lnTo>
                  <a:pt x="528" y="814"/>
                </a:lnTo>
                <a:lnTo>
                  <a:pt x="528" y="814"/>
                </a:lnTo>
                <a:lnTo>
                  <a:pt x="532" y="809"/>
                </a:lnTo>
                <a:lnTo>
                  <a:pt x="533" y="804"/>
                </a:lnTo>
                <a:lnTo>
                  <a:pt x="533" y="800"/>
                </a:lnTo>
                <a:lnTo>
                  <a:pt x="532" y="796"/>
                </a:lnTo>
                <a:lnTo>
                  <a:pt x="530" y="792"/>
                </a:lnTo>
                <a:lnTo>
                  <a:pt x="526" y="788"/>
                </a:lnTo>
                <a:lnTo>
                  <a:pt x="519" y="782"/>
                </a:lnTo>
                <a:lnTo>
                  <a:pt x="519" y="782"/>
                </a:lnTo>
                <a:lnTo>
                  <a:pt x="510" y="776"/>
                </a:lnTo>
                <a:lnTo>
                  <a:pt x="501" y="770"/>
                </a:lnTo>
                <a:lnTo>
                  <a:pt x="482" y="760"/>
                </a:lnTo>
                <a:lnTo>
                  <a:pt x="461" y="752"/>
                </a:lnTo>
                <a:lnTo>
                  <a:pt x="439" y="746"/>
                </a:lnTo>
                <a:lnTo>
                  <a:pt x="418" y="740"/>
                </a:lnTo>
                <a:lnTo>
                  <a:pt x="396" y="735"/>
                </a:lnTo>
                <a:lnTo>
                  <a:pt x="353" y="727"/>
                </a:lnTo>
                <a:lnTo>
                  <a:pt x="353" y="727"/>
                </a:lnTo>
                <a:lnTo>
                  <a:pt x="354" y="719"/>
                </a:lnTo>
                <a:lnTo>
                  <a:pt x="354" y="710"/>
                </a:lnTo>
                <a:lnTo>
                  <a:pt x="353" y="702"/>
                </a:lnTo>
                <a:lnTo>
                  <a:pt x="352" y="694"/>
                </a:lnTo>
                <a:lnTo>
                  <a:pt x="348" y="678"/>
                </a:lnTo>
                <a:lnTo>
                  <a:pt x="342" y="662"/>
                </a:lnTo>
                <a:lnTo>
                  <a:pt x="342" y="662"/>
                </a:lnTo>
                <a:lnTo>
                  <a:pt x="374" y="659"/>
                </a:lnTo>
                <a:lnTo>
                  <a:pt x="405" y="654"/>
                </a:lnTo>
                <a:lnTo>
                  <a:pt x="405" y="654"/>
                </a:lnTo>
                <a:lnTo>
                  <a:pt x="423" y="650"/>
                </a:lnTo>
                <a:lnTo>
                  <a:pt x="441" y="644"/>
                </a:lnTo>
                <a:lnTo>
                  <a:pt x="460" y="637"/>
                </a:lnTo>
                <a:lnTo>
                  <a:pt x="478" y="630"/>
                </a:lnTo>
                <a:lnTo>
                  <a:pt x="495" y="622"/>
                </a:lnTo>
                <a:lnTo>
                  <a:pt x="511" y="614"/>
                </a:lnTo>
                <a:lnTo>
                  <a:pt x="528" y="604"/>
                </a:lnTo>
                <a:lnTo>
                  <a:pt x="544" y="593"/>
                </a:lnTo>
                <a:lnTo>
                  <a:pt x="544" y="593"/>
                </a:lnTo>
                <a:lnTo>
                  <a:pt x="561" y="580"/>
                </a:lnTo>
                <a:lnTo>
                  <a:pt x="577" y="564"/>
                </a:lnTo>
                <a:lnTo>
                  <a:pt x="592" y="548"/>
                </a:lnTo>
                <a:lnTo>
                  <a:pt x="606" y="530"/>
                </a:lnTo>
                <a:lnTo>
                  <a:pt x="620" y="512"/>
                </a:lnTo>
                <a:lnTo>
                  <a:pt x="631" y="493"/>
                </a:lnTo>
                <a:lnTo>
                  <a:pt x="641" y="472"/>
                </a:lnTo>
                <a:lnTo>
                  <a:pt x="649" y="452"/>
                </a:lnTo>
                <a:lnTo>
                  <a:pt x="657" y="431"/>
                </a:lnTo>
                <a:lnTo>
                  <a:pt x="663" y="409"/>
                </a:lnTo>
                <a:lnTo>
                  <a:pt x="667" y="387"/>
                </a:lnTo>
                <a:lnTo>
                  <a:pt x="670" y="365"/>
                </a:lnTo>
                <a:lnTo>
                  <a:pt x="671" y="343"/>
                </a:lnTo>
                <a:lnTo>
                  <a:pt x="671" y="319"/>
                </a:lnTo>
                <a:lnTo>
                  <a:pt x="670" y="298"/>
                </a:lnTo>
                <a:lnTo>
                  <a:pt x="667" y="276"/>
                </a:lnTo>
                <a:lnTo>
                  <a:pt x="667" y="276"/>
                </a:lnTo>
                <a:lnTo>
                  <a:pt x="662" y="256"/>
                </a:lnTo>
                <a:lnTo>
                  <a:pt x="657" y="234"/>
                </a:lnTo>
                <a:lnTo>
                  <a:pt x="650" y="214"/>
                </a:lnTo>
                <a:lnTo>
                  <a:pt x="642" y="195"/>
                </a:lnTo>
                <a:lnTo>
                  <a:pt x="633" y="176"/>
                </a:lnTo>
                <a:lnTo>
                  <a:pt x="623" y="156"/>
                </a:lnTo>
                <a:lnTo>
                  <a:pt x="612" y="138"/>
                </a:lnTo>
                <a:lnTo>
                  <a:pt x="599" y="121"/>
                </a:lnTo>
                <a:lnTo>
                  <a:pt x="599" y="121"/>
                </a:lnTo>
                <a:close/>
                <a:moveTo>
                  <a:pt x="454" y="10"/>
                </a:moveTo>
                <a:lnTo>
                  <a:pt x="454" y="10"/>
                </a:lnTo>
                <a:lnTo>
                  <a:pt x="457" y="11"/>
                </a:lnTo>
                <a:lnTo>
                  <a:pt x="459" y="13"/>
                </a:lnTo>
                <a:lnTo>
                  <a:pt x="461" y="15"/>
                </a:lnTo>
                <a:lnTo>
                  <a:pt x="462" y="17"/>
                </a:lnTo>
                <a:lnTo>
                  <a:pt x="461" y="22"/>
                </a:lnTo>
                <a:lnTo>
                  <a:pt x="459" y="28"/>
                </a:lnTo>
                <a:lnTo>
                  <a:pt x="456" y="35"/>
                </a:lnTo>
                <a:lnTo>
                  <a:pt x="451" y="41"/>
                </a:lnTo>
                <a:lnTo>
                  <a:pt x="443" y="50"/>
                </a:lnTo>
                <a:lnTo>
                  <a:pt x="443" y="50"/>
                </a:lnTo>
                <a:lnTo>
                  <a:pt x="431" y="45"/>
                </a:lnTo>
                <a:lnTo>
                  <a:pt x="431" y="45"/>
                </a:lnTo>
                <a:lnTo>
                  <a:pt x="434" y="35"/>
                </a:lnTo>
                <a:lnTo>
                  <a:pt x="438" y="23"/>
                </a:lnTo>
                <a:lnTo>
                  <a:pt x="440" y="17"/>
                </a:lnTo>
                <a:lnTo>
                  <a:pt x="444" y="13"/>
                </a:lnTo>
                <a:lnTo>
                  <a:pt x="449" y="11"/>
                </a:lnTo>
                <a:lnTo>
                  <a:pt x="451" y="10"/>
                </a:lnTo>
                <a:lnTo>
                  <a:pt x="454" y="10"/>
                </a:lnTo>
                <a:lnTo>
                  <a:pt x="454" y="10"/>
                </a:lnTo>
                <a:close/>
                <a:moveTo>
                  <a:pt x="511" y="246"/>
                </a:moveTo>
                <a:lnTo>
                  <a:pt x="511" y="246"/>
                </a:lnTo>
                <a:lnTo>
                  <a:pt x="524" y="243"/>
                </a:lnTo>
                <a:lnTo>
                  <a:pt x="531" y="243"/>
                </a:lnTo>
                <a:lnTo>
                  <a:pt x="531" y="243"/>
                </a:lnTo>
                <a:lnTo>
                  <a:pt x="529" y="245"/>
                </a:lnTo>
                <a:lnTo>
                  <a:pt x="529" y="245"/>
                </a:lnTo>
                <a:lnTo>
                  <a:pt x="520" y="248"/>
                </a:lnTo>
                <a:lnTo>
                  <a:pt x="512" y="251"/>
                </a:lnTo>
                <a:lnTo>
                  <a:pt x="512" y="251"/>
                </a:lnTo>
                <a:lnTo>
                  <a:pt x="511" y="246"/>
                </a:lnTo>
                <a:lnTo>
                  <a:pt x="511" y="246"/>
                </a:lnTo>
                <a:close/>
                <a:moveTo>
                  <a:pt x="516" y="292"/>
                </a:moveTo>
                <a:lnTo>
                  <a:pt x="516" y="292"/>
                </a:lnTo>
                <a:lnTo>
                  <a:pt x="524" y="292"/>
                </a:lnTo>
                <a:lnTo>
                  <a:pt x="533" y="291"/>
                </a:lnTo>
                <a:lnTo>
                  <a:pt x="533" y="291"/>
                </a:lnTo>
                <a:lnTo>
                  <a:pt x="546" y="289"/>
                </a:lnTo>
                <a:lnTo>
                  <a:pt x="546" y="289"/>
                </a:lnTo>
                <a:lnTo>
                  <a:pt x="555" y="287"/>
                </a:lnTo>
                <a:lnTo>
                  <a:pt x="556" y="287"/>
                </a:lnTo>
                <a:lnTo>
                  <a:pt x="557" y="288"/>
                </a:lnTo>
                <a:lnTo>
                  <a:pt x="552" y="290"/>
                </a:lnTo>
                <a:lnTo>
                  <a:pt x="552" y="290"/>
                </a:lnTo>
                <a:lnTo>
                  <a:pt x="543" y="292"/>
                </a:lnTo>
                <a:lnTo>
                  <a:pt x="534" y="293"/>
                </a:lnTo>
                <a:lnTo>
                  <a:pt x="524" y="294"/>
                </a:lnTo>
                <a:lnTo>
                  <a:pt x="520" y="295"/>
                </a:lnTo>
                <a:lnTo>
                  <a:pt x="516" y="297"/>
                </a:lnTo>
                <a:lnTo>
                  <a:pt x="516" y="297"/>
                </a:lnTo>
                <a:lnTo>
                  <a:pt x="516" y="292"/>
                </a:lnTo>
                <a:lnTo>
                  <a:pt x="516" y="292"/>
                </a:lnTo>
                <a:close/>
                <a:moveTo>
                  <a:pt x="516" y="284"/>
                </a:moveTo>
                <a:lnTo>
                  <a:pt x="516" y="284"/>
                </a:lnTo>
                <a:lnTo>
                  <a:pt x="529" y="282"/>
                </a:lnTo>
                <a:lnTo>
                  <a:pt x="529" y="282"/>
                </a:lnTo>
                <a:lnTo>
                  <a:pt x="539" y="280"/>
                </a:lnTo>
                <a:lnTo>
                  <a:pt x="544" y="279"/>
                </a:lnTo>
                <a:lnTo>
                  <a:pt x="548" y="278"/>
                </a:lnTo>
                <a:lnTo>
                  <a:pt x="548" y="278"/>
                </a:lnTo>
                <a:lnTo>
                  <a:pt x="541" y="281"/>
                </a:lnTo>
                <a:lnTo>
                  <a:pt x="533" y="284"/>
                </a:lnTo>
                <a:lnTo>
                  <a:pt x="516" y="289"/>
                </a:lnTo>
                <a:lnTo>
                  <a:pt x="516" y="289"/>
                </a:lnTo>
                <a:lnTo>
                  <a:pt x="516" y="286"/>
                </a:lnTo>
                <a:lnTo>
                  <a:pt x="516" y="286"/>
                </a:lnTo>
                <a:lnTo>
                  <a:pt x="516" y="284"/>
                </a:lnTo>
                <a:lnTo>
                  <a:pt x="516" y="284"/>
                </a:lnTo>
                <a:close/>
                <a:moveTo>
                  <a:pt x="516" y="273"/>
                </a:moveTo>
                <a:lnTo>
                  <a:pt x="516" y="273"/>
                </a:lnTo>
                <a:lnTo>
                  <a:pt x="531" y="272"/>
                </a:lnTo>
                <a:lnTo>
                  <a:pt x="544" y="270"/>
                </a:lnTo>
                <a:lnTo>
                  <a:pt x="544" y="270"/>
                </a:lnTo>
                <a:lnTo>
                  <a:pt x="530" y="274"/>
                </a:lnTo>
                <a:lnTo>
                  <a:pt x="516" y="281"/>
                </a:lnTo>
                <a:lnTo>
                  <a:pt x="516" y="281"/>
                </a:lnTo>
                <a:lnTo>
                  <a:pt x="516" y="273"/>
                </a:lnTo>
                <a:lnTo>
                  <a:pt x="516" y="273"/>
                </a:lnTo>
                <a:close/>
                <a:moveTo>
                  <a:pt x="516" y="269"/>
                </a:moveTo>
                <a:lnTo>
                  <a:pt x="516" y="269"/>
                </a:lnTo>
                <a:lnTo>
                  <a:pt x="515" y="263"/>
                </a:lnTo>
                <a:lnTo>
                  <a:pt x="515" y="263"/>
                </a:lnTo>
                <a:lnTo>
                  <a:pt x="524" y="263"/>
                </a:lnTo>
                <a:lnTo>
                  <a:pt x="524" y="263"/>
                </a:lnTo>
                <a:lnTo>
                  <a:pt x="531" y="262"/>
                </a:lnTo>
                <a:lnTo>
                  <a:pt x="534" y="262"/>
                </a:lnTo>
                <a:lnTo>
                  <a:pt x="534" y="263"/>
                </a:lnTo>
                <a:lnTo>
                  <a:pt x="533" y="263"/>
                </a:lnTo>
                <a:lnTo>
                  <a:pt x="533" y="263"/>
                </a:lnTo>
                <a:lnTo>
                  <a:pt x="524" y="266"/>
                </a:lnTo>
                <a:lnTo>
                  <a:pt x="516" y="269"/>
                </a:lnTo>
                <a:lnTo>
                  <a:pt x="516" y="269"/>
                </a:lnTo>
                <a:close/>
                <a:moveTo>
                  <a:pt x="515" y="261"/>
                </a:moveTo>
                <a:lnTo>
                  <a:pt x="515" y="261"/>
                </a:lnTo>
                <a:lnTo>
                  <a:pt x="520" y="260"/>
                </a:lnTo>
                <a:lnTo>
                  <a:pt x="526" y="258"/>
                </a:lnTo>
                <a:lnTo>
                  <a:pt x="538" y="253"/>
                </a:lnTo>
                <a:lnTo>
                  <a:pt x="538" y="253"/>
                </a:lnTo>
                <a:lnTo>
                  <a:pt x="539" y="258"/>
                </a:lnTo>
                <a:lnTo>
                  <a:pt x="539" y="258"/>
                </a:lnTo>
                <a:lnTo>
                  <a:pt x="528" y="260"/>
                </a:lnTo>
                <a:lnTo>
                  <a:pt x="515" y="261"/>
                </a:lnTo>
                <a:lnTo>
                  <a:pt x="515" y="261"/>
                </a:lnTo>
                <a:close/>
                <a:moveTo>
                  <a:pt x="537" y="248"/>
                </a:moveTo>
                <a:lnTo>
                  <a:pt x="537" y="248"/>
                </a:lnTo>
                <a:lnTo>
                  <a:pt x="538" y="251"/>
                </a:lnTo>
                <a:lnTo>
                  <a:pt x="538" y="251"/>
                </a:lnTo>
                <a:lnTo>
                  <a:pt x="533" y="251"/>
                </a:lnTo>
                <a:lnTo>
                  <a:pt x="529" y="251"/>
                </a:lnTo>
                <a:lnTo>
                  <a:pt x="519" y="253"/>
                </a:lnTo>
                <a:lnTo>
                  <a:pt x="519" y="253"/>
                </a:lnTo>
                <a:lnTo>
                  <a:pt x="513" y="254"/>
                </a:lnTo>
                <a:lnTo>
                  <a:pt x="515" y="252"/>
                </a:lnTo>
                <a:lnTo>
                  <a:pt x="525" y="249"/>
                </a:lnTo>
                <a:lnTo>
                  <a:pt x="525" y="249"/>
                </a:lnTo>
                <a:lnTo>
                  <a:pt x="532" y="246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7" y="248"/>
                </a:lnTo>
                <a:lnTo>
                  <a:pt x="537" y="248"/>
                </a:lnTo>
                <a:close/>
                <a:moveTo>
                  <a:pt x="528" y="253"/>
                </a:moveTo>
                <a:lnTo>
                  <a:pt x="528" y="253"/>
                </a:lnTo>
                <a:lnTo>
                  <a:pt x="530" y="253"/>
                </a:lnTo>
                <a:lnTo>
                  <a:pt x="528" y="254"/>
                </a:lnTo>
                <a:lnTo>
                  <a:pt x="521" y="256"/>
                </a:lnTo>
                <a:lnTo>
                  <a:pt x="521" y="256"/>
                </a:lnTo>
                <a:lnTo>
                  <a:pt x="514" y="259"/>
                </a:lnTo>
                <a:lnTo>
                  <a:pt x="514" y="259"/>
                </a:lnTo>
                <a:lnTo>
                  <a:pt x="513" y="256"/>
                </a:lnTo>
                <a:lnTo>
                  <a:pt x="513" y="256"/>
                </a:lnTo>
                <a:lnTo>
                  <a:pt x="520" y="255"/>
                </a:lnTo>
                <a:lnTo>
                  <a:pt x="528" y="253"/>
                </a:lnTo>
                <a:lnTo>
                  <a:pt x="528" y="253"/>
                </a:lnTo>
                <a:close/>
                <a:moveTo>
                  <a:pt x="516" y="304"/>
                </a:moveTo>
                <a:lnTo>
                  <a:pt x="516" y="304"/>
                </a:lnTo>
                <a:lnTo>
                  <a:pt x="525" y="304"/>
                </a:lnTo>
                <a:lnTo>
                  <a:pt x="535" y="303"/>
                </a:lnTo>
                <a:lnTo>
                  <a:pt x="552" y="299"/>
                </a:lnTo>
                <a:lnTo>
                  <a:pt x="552" y="299"/>
                </a:lnTo>
                <a:lnTo>
                  <a:pt x="559" y="299"/>
                </a:lnTo>
                <a:lnTo>
                  <a:pt x="560" y="299"/>
                </a:lnTo>
                <a:lnTo>
                  <a:pt x="560" y="299"/>
                </a:lnTo>
                <a:lnTo>
                  <a:pt x="554" y="302"/>
                </a:lnTo>
                <a:lnTo>
                  <a:pt x="554" y="302"/>
                </a:lnTo>
                <a:lnTo>
                  <a:pt x="546" y="306"/>
                </a:lnTo>
                <a:lnTo>
                  <a:pt x="539" y="308"/>
                </a:lnTo>
                <a:lnTo>
                  <a:pt x="539" y="308"/>
                </a:lnTo>
                <a:lnTo>
                  <a:pt x="519" y="313"/>
                </a:lnTo>
                <a:lnTo>
                  <a:pt x="519" y="313"/>
                </a:lnTo>
                <a:lnTo>
                  <a:pt x="517" y="309"/>
                </a:lnTo>
                <a:lnTo>
                  <a:pt x="516" y="304"/>
                </a:lnTo>
                <a:lnTo>
                  <a:pt x="516" y="304"/>
                </a:lnTo>
                <a:close/>
                <a:moveTo>
                  <a:pt x="559" y="314"/>
                </a:moveTo>
                <a:lnTo>
                  <a:pt x="559" y="314"/>
                </a:lnTo>
                <a:lnTo>
                  <a:pt x="553" y="317"/>
                </a:lnTo>
                <a:lnTo>
                  <a:pt x="546" y="319"/>
                </a:lnTo>
                <a:lnTo>
                  <a:pt x="546" y="319"/>
                </a:lnTo>
                <a:lnTo>
                  <a:pt x="536" y="320"/>
                </a:lnTo>
                <a:lnTo>
                  <a:pt x="536" y="320"/>
                </a:lnTo>
                <a:lnTo>
                  <a:pt x="528" y="320"/>
                </a:lnTo>
                <a:lnTo>
                  <a:pt x="522" y="317"/>
                </a:lnTo>
                <a:lnTo>
                  <a:pt x="522" y="317"/>
                </a:lnTo>
                <a:lnTo>
                  <a:pt x="532" y="316"/>
                </a:lnTo>
                <a:lnTo>
                  <a:pt x="541" y="315"/>
                </a:lnTo>
                <a:lnTo>
                  <a:pt x="541" y="315"/>
                </a:lnTo>
                <a:lnTo>
                  <a:pt x="550" y="313"/>
                </a:lnTo>
                <a:lnTo>
                  <a:pt x="550" y="313"/>
                </a:lnTo>
                <a:lnTo>
                  <a:pt x="556" y="312"/>
                </a:lnTo>
                <a:lnTo>
                  <a:pt x="560" y="312"/>
                </a:lnTo>
                <a:lnTo>
                  <a:pt x="560" y="313"/>
                </a:lnTo>
                <a:lnTo>
                  <a:pt x="559" y="314"/>
                </a:lnTo>
                <a:lnTo>
                  <a:pt x="559" y="314"/>
                </a:lnTo>
                <a:close/>
                <a:moveTo>
                  <a:pt x="565" y="309"/>
                </a:moveTo>
                <a:lnTo>
                  <a:pt x="565" y="309"/>
                </a:lnTo>
                <a:lnTo>
                  <a:pt x="564" y="309"/>
                </a:lnTo>
                <a:lnTo>
                  <a:pt x="564" y="309"/>
                </a:lnTo>
                <a:lnTo>
                  <a:pt x="551" y="311"/>
                </a:lnTo>
                <a:lnTo>
                  <a:pt x="537" y="313"/>
                </a:lnTo>
                <a:lnTo>
                  <a:pt x="537" y="313"/>
                </a:lnTo>
                <a:lnTo>
                  <a:pt x="530" y="315"/>
                </a:lnTo>
                <a:lnTo>
                  <a:pt x="521" y="315"/>
                </a:lnTo>
                <a:lnTo>
                  <a:pt x="521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6" y="313"/>
                </a:lnTo>
                <a:lnTo>
                  <a:pt x="526" y="313"/>
                </a:lnTo>
                <a:lnTo>
                  <a:pt x="537" y="311"/>
                </a:lnTo>
                <a:lnTo>
                  <a:pt x="546" y="308"/>
                </a:lnTo>
                <a:lnTo>
                  <a:pt x="556" y="304"/>
                </a:lnTo>
                <a:lnTo>
                  <a:pt x="564" y="298"/>
                </a:lnTo>
                <a:lnTo>
                  <a:pt x="564" y="298"/>
                </a:lnTo>
                <a:lnTo>
                  <a:pt x="565" y="298"/>
                </a:lnTo>
                <a:lnTo>
                  <a:pt x="565" y="298"/>
                </a:lnTo>
                <a:lnTo>
                  <a:pt x="566" y="300"/>
                </a:lnTo>
                <a:lnTo>
                  <a:pt x="566" y="300"/>
                </a:lnTo>
                <a:lnTo>
                  <a:pt x="567" y="305"/>
                </a:lnTo>
                <a:lnTo>
                  <a:pt x="565" y="309"/>
                </a:lnTo>
                <a:lnTo>
                  <a:pt x="565" y="309"/>
                </a:lnTo>
                <a:close/>
                <a:moveTo>
                  <a:pt x="564" y="296"/>
                </a:moveTo>
                <a:lnTo>
                  <a:pt x="564" y="296"/>
                </a:lnTo>
                <a:lnTo>
                  <a:pt x="551" y="298"/>
                </a:lnTo>
                <a:lnTo>
                  <a:pt x="539" y="300"/>
                </a:lnTo>
                <a:lnTo>
                  <a:pt x="539" y="300"/>
                </a:lnTo>
                <a:lnTo>
                  <a:pt x="531" y="301"/>
                </a:lnTo>
                <a:lnTo>
                  <a:pt x="522" y="302"/>
                </a:lnTo>
                <a:lnTo>
                  <a:pt x="522" y="302"/>
                </a:lnTo>
                <a:lnTo>
                  <a:pt x="516" y="302"/>
                </a:lnTo>
                <a:lnTo>
                  <a:pt x="516" y="302"/>
                </a:lnTo>
                <a:lnTo>
                  <a:pt x="516" y="300"/>
                </a:lnTo>
                <a:lnTo>
                  <a:pt x="516" y="300"/>
                </a:lnTo>
                <a:lnTo>
                  <a:pt x="520" y="298"/>
                </a:lnTo>
                <a:lnTo>
                  <a:pt x="524" y="296"/>
                </a:lnTo>
                <a:lnTo>
                  <a:pt x="524" y="296"/>
                </a:lnTo>
                <a:lnTo>
                  <a:pt x="534" y="295"/>
                </a:lnTo>
                <a:lnTo>
                  <a:pt x="543" y="294"/>
                </a:lnTo>
                <a:lnTo>
                  <a:pt x="552" y="292"/>
                </a:lnTo>
                <a:lnTo>
                  <a:pt x="556" y="291"/>
                </a:lnTo>
                <a:lnTo>
                  <a:pt x="559" y="288"/>
                </a:lnTo>
                <a:lnTo>
                  <a:pt x="559" y="288"/>
                </a:lnTo>
                <a:lnTo>
                  <a:pt x="564" y="297"/>
                </a:lnTo>
                <a:lnTo>
                  <a:pt x="564" y="297"/>
                </a:lnTo>
                <a:lnTo>
                  <a:pt x="564" y="296"/>
                </a:lnTo>
                <a:lnTo>
                  <a:pt x="564" y="296"/>
                </a:lnTo>
                <a:close/>
                <a:moveTo>
                  <a:pt x="520" y="290"/>
                </a:moveTo>
                <a:lnTo>
                  <a:pt x="520" y="290"/>
                </a:lnTo>
                <a:lnTo>
                  <a:pt x="517" y="291"/>
                </a:lnTo>
                <a:lnTo>
                  <a:pt x="521" y="289"/>
                </a:lnTo>
                <a:lnTo>
                  <a:pt x="521" y="289"/>
                </a:lnTo>
                <a:lnTo>
                  <a:pt x="536" y="285"/>
                </a:lnTo>
                <a:lnTo>
                  <a:pt x="536" y="285"/>
                </a:lnTo>
                <a:lnTo>
                  <a:pt x="544" y="282"/>
                </a:lnTo>
                <a:lnTo>
                  <a:pt x="552" y="278"/>
                </a:lnTo>
                <a:lnTo>
                  <a:pt x="552" y="278"/>
                </a:lnTo>
                <a:lnTo>
                  <a:pt x="553" y="280"/>
                </a:lnTo>
                <a:lnTo>
                  <a:pt x="553" y="280"/>
                </a:lnTo>
                <a:lnTo>
                  <a:pt x="557" y="285"/>
                </a:lnTo>
                <a:lnTo>
                  <a:pt x="557" y="285"/>
                </a:lnTo>
                <a:lnTo>
                  <a:pt x="539" y="288"/>
                </a:lnTo>
                <a:lnTo>
                  <a:pt x="530" y="289"/>
                </a:lnTo>
                <a:lnTo>
                  <a:pt x="520" y="290"/>
                </a:lnTo>
                <a:lnTo>
                  <a:pt x="520" y="290"/>
                </a:lnTo>
                <a:close/>
                <a:moveTo>
                  <a:pt x="523" y="281"/>
                </a:moveTo>
                <a:lnTo>
                  <a:pt x="523" y="281"/>
                </a:lnTo>
                <a:lnTo>
                  <a:pt x="518" y="282"/>
                </a:lnTo>
                <a:lnTo>
                  <a:pt x="519" y="281"/>
                </a:lnTo>
                <a:lnTo>
                  <a:pt x="526" y="278"/>
                </a:lnTo>
                <a:lnTo>
                  <a:pt x="526" y="278"/>
                </a:lnTo>
                <a:lnTo>
                  <a:pt x="537" y="274"/>
                </a:lnTo>
                <a:lnTo>
                  <a:pt x="547" y="271"/>
                </a:lnTo>
                <a:lnTo>
                  <a:pt x="547" y="271"/>
                </a:lnTo>
                <a:lnTo>
                  <a:pt x="550" y="275"/>
                </a:lnTo>
                <a:lnTo>
                  <a:pt x="550" y="275"/>
                </a:lnTo>
                <a:lnTo>
                  <a:pt x="537" y="278"/>
                </a:lnTo>
                <a:lnTo>
                  <a:pt x="523" y="281"/>
                </a:lnTo>
                <a:lnTo>
                  <a:pt x="523" y="281"/>
                </a:lnTo>
                <a:close/>
                <a:moveTo>
                  <a:pt x="528" y="270"/>
                </a:moveTo>
                <a:lnTo>
                  <a:pt x="528" y="270"/>
                </a:lnTo>
                <a:lnTo>
                  <a:pt x="519" y="271"/>
                </a:lnTo>
                <a:lnTo>
                  <a:pt x="518" y="270"/>
                </a:lnTo>
                <a:lnTo>
                  <a:pt x="518" y="270"/>
                </a:lnTo>
                <a:lnTo>
                  <a:pt x="522" y="268"/>
                </a:lnTo>
                <a:lnTo>
                  <a:pt x="522" y="268"/>
                </a:lnTo>
                <a:lnTo>
                  <a:pt x="532" y="266"/>
                </a:lnTo>
                <a:lnTo>
                  <a:pt x="537" y="264"/>
                </a:lnTo>
                <a:lnTo>
                  <a:pt x="541" y="261"/>
                </a:lnTo>
                <a:lnTo>
                  <a:pt x="541" y="261"/>
                </a:lnTo>
                <a:lnTo>
                  <a:pt x="545" y="269"/>
                </a:lnTo>
                <a:lnTo>
                  <a:pt x="545" y="269"/>
                </a:lnTo>
                <a:lnTo>
                  <a:pt x="528" y="270"/>
                </a:lnTo>
                <a:lnTo>
                  <a:pt x="528" y="270"/>
                </a:lnTo>
                <a:close/>
                <a:moveTo>
                  <a:pt x="539" y="241"/>
                </a:moveTo>
                <a:lnTo>
                  <a:pt x="539" y="241"/>
                </a:lnTo>
                <a:lnTo>
                  <a:pt x="538" y="241"/>
                </a:lnTo>
                <a:lnTo>
                  <a:pt x="538" y="240"/>
                </a:lnTo>
                <a:lnTo>
                  <a:pt x="538" y="240"/>
                </a:lnTo>
                <a:lnTo>
                  <a:pt x="523" y="242"/>
                </a:lnTo>
                <a:lnTo>
                  <a:pt x="510" y="243"/>
                </a:lnTo>
                <a:lnTo>
                  <a:pt x="510" y="243"/>
                </a:lnTo>
                <a:lnTo>
                  <a:pt x="510" y="245"/>
                </a:lnTo>
                <a:lnTo>
                  <a:pt x="510" y="245"/>
                </a:lnTo>
                <a:lnTo>
                  <a:pt x="509" y="242"/>
                </a:lnTo>
                <a:lnTo>
                  <a:pt x="509" y="242"/>
                </a:lnTo>
                <a:lnTo>
                  <a:pt x="508" y="239"/>
                </a:lnTo>
                <a:lnTo>
                  <a:pt x="508" y="239"/>
                </a:lnTo>
                <a:lnTo>
                  <a:pt x="525" y="237"/>
                </a:lnTo>
                <a:lnTo>
                  <a:pt x="543" y="233"/>
                </a:lnTo>
                <a:lnTo>
                  <a:pt x="559" y="230"/>
                </a:lnTo>
                <a:lnTo>
                  <a:pt x="576" y="227"/>
                </a:lnTo>
                <a:lnTo>
                  <a:pt x="576" y="227"/>
                </a:lnTo>
                <a:lnTo>
                  <a:pt x="587" y="225"/>
                </a:lnTo>
                <a:lnTo>
                  <a:pt x="587" y="225"/>
                </a:lnTo>
                <a:lnTo>
                  <a:pt x="596" y="223"/>
                </a:lnTo>
                <a:lnTo>
                  <a:pt x="594" y="224"/>
                </a:lnTo>
                <a:lnTo>
                  <a:pt x="594" y="224"/>
                </a:lnTo>
                <a:lnTo>
                  <a:pt x="575" y="230"/>
                </a:lnTo>
                <a:lnTo>
                  <a:pt x="556" y="236"/>
                </a:lnTo>
                <a:lnTo>
                  <a:pt x="556" y="236"/>
                </a:lnTo>
                <a:lnTo>
                  <a:pt x="552" y="234"/>
                </a:lnTo>
                <a:lnTo>
                  <a:pt x="552" y="234"/>
                </a:lnTo>
                <a:lnTo>
                  <a:pt x="547" y="234"/>
                </a:lnTo>
                <a:lnTo>
                  <a:pt x="543" y="235"/>
                </a:lnTo>
                <a:lnTo>
                  <a:pt x="541" y="238"/>
                </a:lnTo>
                <a:lnTo>
                  <a:pt x="539" y="241"/>
                </a:lnTo>
                <a:lnTo>
                  <a:pt x="539" y="241"/>
                </a:lnTo>
                <a:close/>
                <a:moveTo>
                  <a:pt x="484" y="260"/>
                </a:moveTo>
                <a:lnTo>
                  <a:pt x="484" y="260"/>
                </a:lnTo>
                <a:lnTo>
                  <a:pt x="484" y="260"/>
                </a:lnTo>
                <a:lnTo>
                  <a:pt x="484" y="260"/>
                </a:lnTo>
                <a:lnTo>
                  <a:pt x="485" y="264"/>
                </a:lnTo>
                <a:lnTo>
                  <a:pt x="485" y="264"/>
                </a:lnTo>
                <a:lnTo>
                  <a:pt x="486" y="268"/>
                </a:lnTo>
                <a:lnTo>
                  <a:pt x="486" y="268"/>
                </a:lnTo>
                <a:lnTo>
                  <a:pt x="477" y="269"/>
                </a:lnTo>
                <a:lnTo>
                  <a:pt x="469" y="273"/>
                </a:lnTo>
                <a:lnTo>
                  <a:pt x="469" y="273"/>
                </a:lnTo>
                <a:lnTo>
                  <a:pt x="443" y="281"/>
                </a:lnTo>
                <a:lnTo>
                  <a:pt x="430" y="285"/>
                </a:lnTo>
                <a:lnTo>
                  <a:pt x="417" y="289"/>
                </a:lnTo>
                <a:lnTo>
                  <a:pt x="417" y="289"/>
                </a:lnTo>
                <a:lnTo>
                  <a:pt x="388" y="295"/>
                </a:lnTo>
                <a:lnTo>
                  <a:pt x="374" y="298"/>
                </a:lnTo>
                <a:lnTo>
                  <a:pt x="359" y="303"/>
                </a:lnTo>
                <a:lnTo>
                  <a:pt x="359" y="303"/>
                </a:lnTo>
                <a:lnTo>
                  <a:pt x="348" y="307"/>
                </a:lnTo>
                <a:lnTo>
                  <a:pt x="336" y="311"/>
                </a:lnTo>
                <a:lnTo>
                  <a:pt x="336" y="311"/>
                </a:lnTo>
                <a:lnTo>
                  <a:pt x="332" y="312"/>
                </a:lnTo>
                <a:lnTo>
                  <a:pt x="326" y="313"/>
                </a:lnTo>
                <a:lnTo>
                  <a:pt x="326" y="313"/>
                </a:lnTo>
                <a:lnTo>
                  <a:pt x="326" y="312"/>
                </a:lnTo>
                <a:lnTo>
                  <a:pt x="326" y="312"/>
                </a:lnTo>
                <a:lnTo>
                  <a:pt x="330" y="310"/>
                </a:lnTo>
                <a:lnTo>
                  <a:pt x="335" y="308"/>
                </a:lnTo>
                <a:lnTo>
                  <a:pt x="345" y="306"/>
                </a:lnTo>
                <a:lnTo>
                  <a:pt x="345" y="306"/>
                </a:lnTo>
                <a:lnTo>
                  <a:pt x="367" y="299"/>
                </a:lnTo>
                <a:lnTo>
                  <a:pt x="387" y="292"/>
                </a:lnTo>
                <a:lnTo>
                  <a:pt x="428" y="277"/>
                </a:lnTo>
                <a:lnTo>
                  <a:pt x="428" y="277"/>
                </a:lnTo>
                <a:lnTo>
                  <a:pt x="457" y="269"/>
                </a:lnTo>
                <a:lnTo>
                  <a:pt x="484" y="260"/>
                </a:lnTo>
                <a:lnTo>
                  <a:pt x="484" y="260"/>
                </a:lnTo>
                <a:close/>
                <a:moveTo>
                  <a:pt x="398" y="287"/>
                </a:moveTo>
                <a:lnTo>
                  <a:pt x="398" y="287"/>
                </a:lnTo>
                <a:lnTo>
                  <a:pt x="375" y="294"/>
                </a:lnTo>
                <a:lnTo>
                  <a:pt x="351" y="301"/>
                </a:lnTo>
                <a:lnTo>
                  <a:pt x="351" y="301"/>
                </a:lnTo>
                <a:lnTo>
                  <a:pt x="339" y="305"/>
                </a:lnTo>
                <a:lnTo>
                  <a:pt x="333" y="307"/>
                </a:lnTo>
                <a:lnTo>
                  <a:pt x="327" y="309"/>
                </a:lnTo>
                <a:lnTo>
                  <a:pt x="327" y="309"/>
                </a:lnTo>
                <a:lnTo>
                  <a:pt x="327" y="301"/>
                </a:lnTo>
                <a:lnTo>
                  <a:pt x="327" y="301"/>
                </a:lnTo>
                <a:lnTo>
                  <a:pt x="336" y="300"/>
                </a:lnTo>
                <a:lnTo>
                  <a:pt x="344" y="299"/>
                </a:lnTo>
                <a:lnTo>
                  <a:pt x="362" y="295"/>
                </a:lnTo>
                <a:lnTo>
                  <a:pt x="398" y="285"/>
                </a:lnTo>
                <a:lnTo>
                  <a:pt x="398" y="285"/>
                </a:lnTo>
                <a:lnTo>
                  <a:pt x="414" y="281"/>
                </a:lnTo>
                <a:lnTo>
                  <a:pt x="414" y="281"/>
                </a:lnTo>
                <a:lnTo>
                  <a:pt x="398" y="287"/>
                </a:lnTo>
                <a:lnTo>
                  <a:pt x="398" y="287"/>
                </a:lnTo>
                <a:close/>
                <a:moveTo>
                  <a:pt x="324" y="290"/>
                </a:moveTo>
                <a:lnTo>
                  <a:pt x="324" y="290"/>
                </a:lnTo>
                <a:lnTo>
                  <a:pt x="332" y="286"/>
                </a:lnTo>
                <a:lnTo>
                  <a:pt x="342" y="283"/>
                </a:lnTo>
                <a:lnTo>
                  <a:pt x="361" y="278"/>
                </a:lnTo>
                <a:lnTo>
                  <a:pt x="400" y="269"/>
                </a:lnTo>
                <a:lnTo>
                  <a:pt x="400" y="269"/>
                </a:lnTo>
                <a:lnTo>
                  <a:pt x="419" y="265"/>
                </a:lnTo>
                <a:lnTo>
                  <a:pt x="439" y="261"/>
                </a:lnTo>
                <a:lnTo>
                  <a:pt x="450" y="258"/>
                </a:lnTo>
                <a:lnTo>
                  <a:pt x="459" y="254"/>
                </a:lnTo>
                <a:lnTo>
                  <a:pt x="468" y="251"/>
                </a:lnTo>
                <a:lnTo>
                  <a:pt x="476" y="246"/>
                </a:lnTo>
                <a:lnTo>
                  <a:pt x="476" y="246"/>
                </a:lnTo>
                <a:lnTo>
                  <a:pt x="467" y="252"/>
                </a:lnTo>
                <a:lnTo>
                  <a:pt x="457" y="256"/>
                </a:lnTo>
                <a:lnTo>
                  <a:pt x="434" y="264"/>
                </a:lnTo>
                <a:lnTo>
                  <a:pt x="413" y="271"/>
                </a:lnTo>
                <a:lnTo>
                  <a:pt x="392" y="278"/>
                </a:lnTo>
                <a:lnTo>
                  <a:pt x="392" y="278"/>
                </a:lnTo>
                <a:lnTo>
                  <a:pt x="371" y="285"/>
                </a:lnTo>
                <a:lnTo>
                  <a:pt x="349" y="292"/>
                </a:lnTo>
                <a:lnTo>
                  <a:pt x="349" y="292"/>
                </a:lnTo>
                <a:lnTo>
                  <a:pt x="338" y="294"/>
                </a:lnTo>
                <a:lnTo>
                  <a:pt x="332" y="295"/>
                </a:lnTo>
                <a:lnTo>
                  <a:pt x="326" y="297"/>
                </a:lnTo>
                <a:lnTo>
                  <a:pt x="326" y="297"/>
                </a:lnTo>
                <a:lnTo>
                  <a:pt x="324" y="290"/>
                </a:lnTo>
                <a:lnTo>
                  <a:pt x="324" y="290"/>
                </a:lnTo>
                <a:close/>
                <a:moveTo>
                  <a:pt x="326" y="314"/>
                </a:moveTo>
                <a:lnTo>
                  <a:pt x="326" y="314"/>
                </a:lnTo>
                <a:lnTo>
                  <a:pt x="333" y="314"/>
                </a:lnTo>
                <a:lnTo>
                  <a:pt x="339" y="312"/>
                </a:lnTo>
                <a:lnTo>
                  <a:pt x="352" y="308"/>
                </a:lnTo>
                <a:lnTo>
                  <a:pt x="352" y="308"/>
                </a:lnTo>
                <a:lnTo>
                  <a:pt x="362" y="304"/>
                </a:lnTo>
                <a:lnTo>
                  <a:pt x="372" y="302"/>
                </a:lnTo>
                <a:lnTo>
                  <a:pt x="392" y="297"/>
                </a:lnTo>
                <a:lnTo>
                  <a:pt x="392" y="297"/>
                </a:lnTo>
                <a:lnTo>
                  <a:pt x="408" y="293"/>
                </a:lnTo>
                <a:lnTo>
                  <a:pt x="424" y="289"/>
                </a:lnTo>
                <a:lnTo>
                  <a:pt x="457" y="279"/>
                </a:lnTo>
                <a:lnTo>
                  <a:pt x="457" y="279"/>
                </a:lnTo>
                <a:lnTo>
                  <a:pt x="444" y="284"/>
                </a:lnTo>
                <a:lnTo>
                  <a:pt x="431" y="288"/>
                </a:lnTo>
                <a:lnTo>
                  <a:pt x="406" y="295"/>
                </a:lnTo>
                <a:lnTo>
                  <a:pt x="406" y="295"/>
                </a:lnTo>
                <a:lnTo>
                  <a:pt x="359" y="309"/>
                </a:lnTo>
                <a:lnTo>
                  <a:pt x="359" y="309"/>
                </a:lnTo>
                <a:lnTo>
                  <a:pt x="342" y="315"/>
                </a:lnTo>
                <a:lnTo>
                  <a:pt x="324" y="320"/>
                </a:lnTo>
                <a:lnTo>
                  <a:pt x="324" y="320"/>
                </a:lnTo>
                <a:lnTo>
                  <a:pt x="326" y="314"/>
                </a:lnTo>
                <a:lnTo>
                  <a:pt x="326" y="314"/>
                </a:lnTo>
                <a:close/>
                <a:moveTo>
                  <a:pt x="322" y="326"/>
                </a:moveTo>
                <a:lnTo>
                  <a:pt x="322" y="326"/>
                </a:lnTo>
                <a:lnTo>
                  <a:pt x="331" y="324"/>
                </a:lnTo>
                <a:lnTo>
                  <a:pt x="339" y="323"/>
                </a:lnTo>
                <a:lnTo>
                  <a:pt x="355" y="318"/>
                </a:lnTo>
                <a:lnTo>
                  <a:pt x="355" y="318"/>
                </a:lnTo>
                <a:lnTo>
                  <a:pt x="373" y="312"/>
                </a:lnTo>
                <a:lnTo>
                  <a:pt x="390" y="307"/>
                </a:lnTo>
                <a:lnTo>
                  <a:pt x="390" y="307"/>
                </a:lnTo>
                <a:lnTo>
                  <a:pt x="374" y="314"/>
                </a:lnTo>
                <a:lnTo>
                  <a:pt x="356" y="321"/>
                </a:lnTo>
                <a:lnTo>
                  <a:pt x="356" y="321"/>
                </a:lnTo>
                <a:lnTo>
                  <a:pt x="347" y="324"/>
                </a:lnTo>
                <a:lnTo>
                  <a:pt x="338" y="327"/>
                </a:lnTo>
                <a:lnTo>
                  <a:pt x="329" y="330"/>
                </a:lnTo>
                <a:lnTo>
                  <a:pt x="320" y="333"/>
                </a:lnTo>
                <a:lnTo>
                  <a:pt x="320" y="333"/>
                </a:lnTo>
                <a:lnTo>
                  <a:pt x="322" y="326"/>
                </a:lnTo>
                <a:lnTo>
                  <a:pt x="322" y="326"/>
                </a:lnTo>
                <a:close/>
                <a:moveTo>
                  <a:pt x="318" y="338"/>
                </a:moveTo>
                <a:lnTo>
                  <a:pt x="318" y="338"/>
                </a:lnTo>
                <a:lnTo>
                  <a:pt x="326" y="337"/>
                </a:lnTo>
                <a:lnTo>
                  <a:pt x="334" y="335"/>
                </a:lnTo>
                <a:lnTo>
                  <a:pt x="350" y="330"/>
                </a:lnTo>
                <a:lnTo>
                  <a:pt x="350" y="330"/>
                </a:lnTo>
                <a:lnTo>
                  <a:pt x="374" y="323"/>
                </a:lnTo>
                <a:lnTo>
                  <a:pt x="396" y="317"/>
                </a:lnTo>
                <a:lnTo>
                  <a:pt x="396" y="317"/>
                </a:lnTo>
                <a:lnTo>
                  <a:pt x="445" y="302"/>
                </a:lnTo>
                <a:lnTo>
                  <a:pt x="495" y="287"/>
                </a:lnTo>
                <a:lnTo>
                  <a:pt x="495" y="287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72" y="298"/>
                </a:lnTo>
                <a:lnTo>
                  <a:pt x="448" y="304"/>
                </a:lnTo>
                <a:lnTo>
                  <a:pt x="399" y="317"/>
                </a:lnTo>
                <a:lnTo>
                  <a:pt x="399" y="317"/>
                </a:lnTo>
                <a:lnTo>
                  <a:pt x="356" y="329"/>
                </a:lnTo>
                <a:lnTo>
                  <a:pt x="336" y="336"/>
                </a:lnTo>
                <a:lnTo>
                  <a:pt x="316" y="344"/>
                </a:lnTo>
                <a:lnTo>
                  <a:pt x="316" y="344"/>
                </a:lnTo>
                <a:lnTo>
                  <a:pt x="318" y="338"/>
                </a:lnTo>
                <a:lnTo>
                  <a:pt x="318" y="338"/>
                </a:lnTo>
                <a:close/>
                <a:moveTo>
                  <a:pt x="315" y="347"/>
                </a:moveTo>
                <a:lnTo>
                  <a:pt x="315" y="347"/>
                </a:lnTo>
                <a:lnTo>
                  <a:pt x="325" y="342"/>
                </a:lnTo>
                <a:lnTo>
                  <a:pt x="336" y="338"/>
                </a:lnTo>
                <a:lnTo>
                  <a:pt x="358" y="331"/>
                </a:lnTo>
                <a:lnTo>
                  <a:pt x="404" y="318"/>
                </a:lnTo>
                <a:lnTo>
                  <a:pt x="404" y="318"/>
                </a:lnTo>
                <a:lnTo>
                  <a:pt x="427" y="311"/>
                </a:lnTo>
                <a:lnTo>
                  <a:pt x="450" y="305"/>
                </a:lnTo>
                <a:lnTo>
                  <a:pt x="450" y="305"/>
                </a:lnTo>
                <a:lnTo>
                  <a:pt x="457" y="303"/>
                </a:lnTo>
                <a:lnTo>
                  <a:pt x="457" y="303"/>
                </a:lnTo>
                <a:lnTo>
                  <a:pt x="392" y="324"/>
                </a:lnTo>
                <a:lnTo>
                  <a:pt x="392" y="324"/>
                </a:lnTo>
                <a:lnTo>
                  <a:pt x="372" y="332"/>
                </a:lnTo>
                <a:lnTo>
                  <a:pt x="351" y="339"/>
                </a:lnTo>
                <a:lnTo>
                  <a:pt x="332" y="347"/>
                </a:lnTo>
                <a:lnTo>
                  <a:pt x="313" y="356"/>
                </a:lnTo>
                <a:lnTo>
                  <a:pt x="313" y="356"/>
                </a:lnTo>
                <a:lnTo>
                  <a:pt x="315" y="347"/>
                </a:lnTo>
                <a:lnTo>
                  <a:pt x="315" y="347"/>
                </a:lnTo>
                <a:close/>
                <a:moveTo>
                  <a:pt x="498" y="318"/>
                </a:moveTo>
                <a:lnTo>
                  <a:pt x="498" y="318"/>
                </a:lnTo>
                <a:lnTo>
                  <a:pt x="499" y="321"/>
                </a:lnTo>
                <a:lnTo>
                  <a:pt x="499" y="321"/>
                </a:lnTo>
                <a:lnTo>
                  <a:pt x="488" y="327"/>
                </a:lnTo>
                <a:lnTo>
                  <a:pt x="478" y="330"/>
                </a:lnTo>
                <a:lnTo>
                  <a:pt x="456" y="336"/>
                </a:lnTo>
                <a:lnTo>
                  <a:pt x="456" y="336"/>
                </a:lnTo>
                <a:lnTo>
                  <a:pt x="429" y="344"/>
                </a:lnTo>
                <a:lnTo>
                  <a:pt x="403" y="352"/>
                </a:lnTo>
                <a:lnTo>
                  <a:pt x="403" y="352"/>
                </a:lnTo>
                <a:lnTo>
                  <a:pt x="381" y="359"/>
                </a:lnTo>
                <a:lnTo>
                  <a:pt x="358" y="366"/>
                </a:lnTo>
                <a:lnTo>
                  <a:pt x="336" y="374"/>
                </a:lnTo>
                <a:lnTo>
                  <a:pt x="315" y="383"/>
                </a:lnTo>
                <a:lnTo>
                  <a:pt x="315" y="383"/>
                </a:lnTo>
                <a:lnTo>
                  <a:pt x="314" y="373"/>
                </a:lnTo>
                <a:lnTo>
                  <a:pt x="314" y="373"/>
                </a:lnTo>
                <a:lnTo>
                  <a:pt x="321" y="370"/>
                </a:lnTo>
                <a:lnTo>
                  <a:pt x="329" y="367"/>
                </a:lnTo>
                <a:lnTo>
                  <a:pt x="329" y="367"/>
                </a:lnTo>
                <a:lnTo>
                  <a:pt x="358" y="358"/>
                </a:lnTo>
                <a:lnTo>
                  <a:pt x="358" y="358"/>
                </a:lnTo>
                <a:lnTo>
                  <a:pt x="414" y="341"/>
                </a:lnTo>
                <a:lnTo>
                  <a:pt x="414" y="341"/>
                </a:lnTo>
                <a:lnTo>
                  <a:pt x="473" y="326"/>
                </a:lnTo>
                <a:lnTo>
                  <a:pt x="473" y="326"/>
                </a:lnTo>
                <a:lnTo>
                  <a:pt x="486" y="322"/>
                </a:lnTo>
                <a:lnTo>
                  <a:pt x="492" y="320"/>
                </a:lnTo>
                <a:lnTo>
                  <a:pt x="498" y="318"/>
                </a:lnTo>
                <a:lnTo>
                  <a:pt x="498" y="318"/>
                </a:lnTo>
                <a:close/>
                <a:moveTo>
                  <a:pt x="313" y="360"/>
                </a:moveTo>
                <a:lnTo>
                  <a:pt x="313" y="360"/>
                </a:lnTo>
                <a:lnTo>
                  <a:pt x="335" y="354"/>
                </a:lnTo>
                <a:lnTo>
                  <a:pt x="358" y="347"/>
                </a:lnTo>
                <a:lnTo>
                  <a:pt x="381" y="339"/>
                </a:lnTo>
                <a:lnTo>
                  <a:pt x="404" y="332"/>
                </a:lnTo>
                <a:lnTo>
                  <a:pt x="404" y="332"/>
                </a:lnTo>
                <a:lnTo>
                  <a:pt x="428" y="326"/>
                </a:lnTo>
                <a:lnTo>
                  <a:pt x="452" y="319"/>
                </a:lnTo>
                <a:lnTo>
                  <a:pt x="452" y="319"/>
                </a:lnTo>
                <a:lnTo>
                  <a:pt x="454" y="318"/>
                </a:lnTo>
                <a:lnTo>
                  <a:pt x="454" y="318"/>
                </a:lnTo>
                <a:lnTo>
                  <a:pt x="447" y="321"/>
                </a:lnTo>
                <a:lnTo>
                  <a:pt x="447" y="321"/>
                </a:lnTo>
                <a:lnTo>
                  <a:pt x="421" y="330"/>
                </a:lnTo>
                <a:lnTo>
                  <a:pt x="397" y="337"/>
                </a:lnTo>
                <a:lnTo>
                  <a:pt x="397" y="337"/>
                </a:lnTo>
                <a:lnTo>
                  <a:pt x="351" y="354"/>
                </a:lnTo>
                <a:lnTo>
                  <a:pt x="351" y="354"/>
                </a:lnTo>
                <a:lnTo>
                  <a:pt x="332" y="361"/>
                </a:lnTo>
                <a:lnTo>
                  <a:pt x="322" y="365"/>
                </a:lnTo>
                <a:lnTo>
                  <a:pt x="313" y="369"/>
                </a:lnTo>
                <a:lnTo>
                  <a:pt x="313" y="369"/>
                </a:lnTo>
                <a:lnTo>
                  <a:pt x="313" y="360"/>
                </a:lnTo>
                <a:lnTo>
                  <a:pt x="313" y="360"/>
                </a:lnTo>
                <a:close/>
                <a:moveTo>
                  <a:pt x="315" y="389"/>
                </a:moveTo>
                <a:lnTo>
                  <a:pt x="315" y="389"/>
                </a:lnTo>
                <a:lnTo>
                  <a:pt x="315" y="387"/>
                </a:lnTo>
                <a:lnTo>
                  <a:pt x="315" y="387"/>
                </a:lnTo>
                <a:lnTo>
                  <a:pt x="327" y="384"/>
                </a:lnTo>
                <a:lnTo>
                  <a:pt x="339" y="381"/>
                </a:lnTo>
                <a:lnTo>
                  <a:pt x="339" y="381"/>
                </a:lnTo>
                <a:lnTo>
                  <a:pt x="326" y="387"/>
                </a:lnTo>
                <a:lnTo>
                  <a:pt x="314" y="394"/>
                </a:lnTo>
                <a:lnTo>
                  <a:pt x="314" y="394"/>
                </a:lnTo>
                <a:lnTo>
                  <a:pt x="315" y="389"/>
                </a:lnTo>
                <a:lnTo>
                  <a:pt x="315" y="389"/>
                </a:lnTo>
                <a:close/>
                <a:moveTo>
                  <a:pt x="308" y="409"/>
                </a:moveTo>
                <a:lnTo>
                  <a:pt x="308" y="409"/>
                </a:lnTo>
                <a:lnTo>
                  <a:pt x="311" y="402"/>
                </a:lnTo>
                <a:lnTo>
                  <a:pt x="311" y="402"/>
                </a:lnTo>
                <a:lnTo>
                  <a:pt x="320" y="399"/>
                </a:lnTo>
                <a:lnTo>
                  <a:pt x="329" y="395"/>
                </a:lnTo>
                <a:lnTo>
                  <a:pt x="347" y="388"/>
                </a:lnTo>
                <a:lnTo>
                  <a:pt x="347" y="388"/>
                </a:lnTo>
                <a:lnTo>
                  <a:pt x="366" y="382"/>
                </a:lnTo>
                <a:lnTo>
                  <a:pt x="384" y="376"/>
                </a:lnTo>
                <a:lnTo>
                  <a:pt x="384" y="376"/>
                </a:lnTo>
                <a:lnTo>
                  <a:pt x="364" y="383"/>
                </a:lnTo>
                <a:lnTo>
                  <a:pt x="345" y="391"/>
                </a:lnTo>
                <a:lnTo>
                  <a:pt x="326" y="400"/>
                </a:lnTo>
                <a:lnTo>
                  <a:pt x="307" y="410"/>
                </a:lnTo>
                <a:lnTo>
                  <a:pt x="307" y="410"/>
                </a:lnTo>
                <a:lnTo>
                  <a:pt x="308" y="409"/>
                </a:lnTo>
                <a:lnTo>
                  <a:pt x="308" y="409"/>
                </a:lnTo>
                <a:close/>
                <a:moveTo>
                  <a:pt x="304" y="416"/>
                </a:moveTo>
                <a:lnTo>
                  <a:pt x="304" y="416"/>
                </a:lnTo>
                <a:lnTo>
                  <a:pt x="314" y="414"/>
                </a:lnTo>
                <a:lnTo>
                  <a:pt x="322" y="410"/>
                </a:lnTo>
                <a:lnTo>
                  <a:pt x="339" y="401"/>
                </a:lnTo>
                <a:lnTo>
                  <a:pt x="339" y="401"/>
                </a:lnTo>
                <a:lnTo>
                  <a:pt x="355" y="394"/>
                </a:lnTo>
                <a:lnTo>
                  <a:pt x="372" y="389"/>
                </a:lnTo>
                <a:lnTo>
                  <a:pt x="405" y="379"/>
                </a:lnTo>
                <a:lnTo>
                  <a:pt x="405" y="379"/>
                </a:lnTo>
                <a:lnTo>
                  <a:pt x="422" y="374"/>
                </a:lnTo>
                <a:lnTo>
                  <a:pt x="422" y="374"/>
                </a:lnTo>
                <a:lnTo>
                  <a:pt x="394" y="384"/>
                </a:lnTo>
                <a:lnTo>
                  <a:pt x="394" y="384"/>
                </a:lnTo>
                <a:lnTo>
                  <a:pt x="368" y="394"/>
                </a:lnTo>
                <a:lnTo>
                  <a:pt x="341" y="405"/>
                </a:lnTo>
                <a:lnTo>
                  <a:pt x="341" y="405"/>
                </a:lnTo>
                <a:lnTo>
                  <a:pt x="332" y="409"/>
                </a:lnTo>
                <a:lnTo>
                  <a:pt x="322" y="412"/>
                </a:lnTo>
                <a:lnTo>
                  <a:pt x="313" y="415"/>
                </a:lnTo>
                <a:lnTo>
                  <a:pt x="303" y="418"/>
                </a:lnTo>
                <a:lnTo>
                  <a:pt x="303" y="418"/>
                </a:lnTo>
                <a:lnTo>
                  <a:pt x="304" y="416"/>
                </a:lnTo>
                <a:lnTo>
                  <a:pt x="304" y="416"/>
                </a:lnTo>
                <a:close/>
                <a:moveTo>
                  <a:pt x="301" y="424"/>
                </a:moveTo>
                <a:lnTo>
                  <a:pt x="301" y="424"/>
                </a:lnTo>
                <a:lnTo>
                  <a:pt x="312" y="422"/>
                </a:lnTo>
                <a:lnTo>
                  <a:pt x="323" y="419"/>
                </a:lnTo>
                <a:lnTo>
                  <a:pt x="345" y="412"/>
                </a:lnTo>
                <a:lnTo>
                  <a:pt x="345" y="412"/>
                </a:lnTo>
                <a:lnTo>
                  <a:pt x="373" y="402"/>
                </a:lnTo>
                <a:lnTo>
                  <a:pt x="401" y="394"/>
                </a:lnTo>
                <a:lnTo>
                  <a:pt x="401" y="394"/>
                </a:lnTo>
                <a:lnTo>
                  <a:pt x="396" y="395"/>
                </a:lnTo>
                <a:lnTo>
                  <a:pt x="396" y="395"/>
                </a:lnTo>
                <a:lnTo>
                  <a:pt x="367" y="408"/>
                </a:lnTo>
                <a:lnTo>
                  <a:pt x="336" y="419"/>
                </a:lnTo>
                <a:lnTo>
                  <a:pt x="336" y="419"/>
                </a:lnTo>
                <a:lnTo>
                  <a:pt x="316" y="427"/>
                </a:lnTo>
                <a:lnTo>
                  <a:pt x="306" y="431"/>
                </a:lnTo>
                <a:lnTo>
                  <a:pt x="297" y="435"/>
                </a:lnTo>
                <a:lnTo>
                  <a:pt x="297" y="435"/>
                </a:lnTo>
                <a:lnTo>
                  <a:pt x="301" y="424"/>
                </a:lnTo>
                <a:lnTo>
                  <a:pt x="301" y="424"/>
                </a:lnTo>
                <a:close/>
                <a:moveTo>
                  <a:pt x="468" y="373"/>
                </a:moveTo>
                <a:lnTo>
                  <a:pt x="468" y="373"/>
                </a:lnTo>
                <a:lnTo>
                  <a:pt x="497" y="362"/>
                </a:lnTo>
                <a:lnTo>
                  <a:pt x="497" y="362"/>
                </a:lnTo>
                <a:lnTo>
                  <a:pt x="501" y="361"/>
                </a:lnTo>
                <a:lnTo>
                  <a:pt x="501" y="361"/>
                </a:lnTo>
                <a:lnTo>
                  <a:pt x="518" y="356"/>
                </a:lnTo>
                <a:lnTo>
                  <a:pt x="518" y="356"/>
                </a:lnTo>
                <a:lnTo>
                  <a:pt x="519" y="361"/>
                </a:lnTo>
                <a:lnTo>
                  <a:pt x="519" y="361"/>
                </a:lnTo>
                <a:lnTo>
                  <a:pt x="506" y="365"/>
                </a:lnTo>
                <a:lnTo>
                  <a:pt x="493" y="369"/>
                </a:lnTo>
                <a:lnTo>
                  <a:pt x="468" y="378"/>
                </a:lnTo>
                <a:lnTo>
                  <a:pt x="468" y="378"/>
                </a:lnTo>
                <a:lnTo>
                  <a:pt x="436" y="389"/>
                </a:lnTo>
                <a:lnTo>
                  <a:pt x="406" y="398"/>
                </a:lnTo>
                <a:lnTo>
                  <a:pt x="406" y="398"/>
                </a:lnTo>
                <a:lnTo>
                  <a:pt x="348" y="418"/>
                </a:lnTo>
                <a:lnTo>
                  <a:pt x="348" y="418"/>
                </a:lnTo>
                <a:lnTo>
                  <a:pt x="321" y="427"/>
                </a:lnTo>
                <a:lnTo>
                  <a:pt x="308" y="432"/>
                </a:lnTo>
                <a:lnTo>
                  <a:pt x="296" y="438"/>
                </a:lnTo>
                <a:lnTo>
                  <a:pt x="296" y="438"/>
                </a:lnTo>
                <a:lnTo>
                  <a:pt x="296" y="438"/>
                </a:lnTo>
                <a:lnTo>
                  <a:pt x="308" y="432"/>
                </a:lnTo>
                <a:lnTo>
                  <a:pt x="321" y="427"/>
                </a:lnTo>
                <a:lnTo>
                  <a:pt x="346" y="418"/>
                </a:lnTo>
                <a:lnTo>
                  <a:pt x="346" y="418"/>
                </a:lnTo>
                <a:lnTo>
                  <a:pt x="377" y="405"/>
                </a:lnTo>
                <a:lnTo>
                  <a:pt x="407" y="394"/>
                </a:lnTo>
                <a:lnTo>
                  <a:pt x="407" y="394"/>
                </a:lnTo>
                <a:lnTo>
                  <a:pt x="443" y="381"/>
                </a:lnTo>
                <a:lnTo>
                  <a:pt x="443" y="381"/>
                </a:lnTo>
                <a:lnTo>
                  <a:pt x="468" y="373"/>
                </a:lnTo>
                <a:lnTo>
                  <a:pt x="468" y="373"/>
                </a:lnTo>
                <a:close/>
                <a:moveTo>
                  <a:pt x="491" y="372"/>
                </a:moveTo>
                <a:lnTo>
                  <a:pt x="491" y="372"/>
                </a:lnTo>
                <a:lnTo>
                  <a:pt x="476" y="378"/>
                </a:lnTo>
                <a:lnTo>
                  <a:pt x="460" y="383"/>
                </a:lnTo>
                <a:lnTo>
                  <a:pt x="460" y="383"/>
                </a:lnTo>
                <a:lnTo>
                  <a:pt x="458" y="384"/>
                </a:lnTo>
                <a:lnTo>
                  <a:pt x="458" y="384"/>
                </a:lnTo>
                <a:lnTo>
                  <a:pt x="463" y="382"/>
                </a:lnTo>
                <a:lnTo>
                  <a:pt x="463" y="382"/>
                </a:lnTo>
                <a:lnTo>
                  <a:pt x="491" y="372"/>
                </a:lnTo>
                <a:lnTo>
                  <a:pt x="491" y="372"/>
                </a:lnTo>
                <a:close/>
                <a:moveTo>
                  <a:pt x="295" y="440"/>
                </a:moveTo>
                <a:lnTo>
                  <a:pt x="295" y="440"/>
                </a:lnTo>
                <a:lnTo>
                  <a:pt x="301" y="438"/>
                </a:lnTo>
                <a:lnTo>
                  <a:pt x="308" y="435"/>
                </a:lnTo>
                <a:lnTo>
                  <a:pt x="308" y="435"/>
                </a:lnTo>
                <a:lnTo>
                  <a:pt x="315" y="432"/>
                </a:lnTo>
                <a:lnTo>
                  <a:pt x="323" y="429"/>
                </a:lnTo>
                <a:lnTo>
                  <a:pt x="339" y="423"/>
                </a:lnTo>
                <a:lnTo>
                  <a:pt x="339" y="423"/>
                </a:lnTo>
                <a:lnTo>
                  <a:pt x="401" y="402"/>
                </a:lnTo>
                <a:lnTo>
                  <a:pt x="401" y="402"/>
                </a:lnTo>
                <a:lnTo>
                  <a:pt x="439" y="390"/>
                </a:lnTo>
                <a:lnTo>
                  <a:pt x="439" y="390"/>
                </a:lnTo>
                <a:lnTo>
                  <a:pt x="419" y="398"/>
                </a:lnTo>
                <a:lnTo>
                  <a:pt x="399" y="407"/>
                </a:lnTo>
                <a:lnTo>
                  <a:pt x="399" y="407"/>
                </a:lnTo>
                <a:lnTo>
                  <a:pt x="344" y="428"/>
                </a:lnTo>
                <a:lnTo>
                  <a:pt x="317" y="439"/>
                </a:lnTo>
                <a:lnTo>
                  <a:pt x="304" y="445"/>
                </a:lnTo>
                <a:lnTo>
                  <a:pt x="292" y="452"/>
                </a:lnTo>
                <a:lnTo>
                  <a:pt x="292" y="452"/>
                </a:lnTo>
                <a:lnTo>
                  <a:pt x="295" y="440"/>
                </a:lnTo>
                <a:lnTo>
                  <a:pt x="295" y="440"/>
                </a:lnTo>
                <a:close/>
                <a:moveTo>
                  <a:pt x="512" y="375"/>
                </a:moveTo>
                <a:lnTo>
                  <a:pt x="512" y="375"/>
                </a:lnTo>
                <a:lnTo>
                  <a:pt x="505" y="378"/>
                </a:lnTo>
                <a:lnTo>
                  <a:pt x="499" y="382"/>
                </a:lnTo>
                <a:lnTo>
                  <a:pt x="484" y="387"/>
                </a:lnTo>
                <a:lnTo>
                  <a:pt x="455" y="397"/>
                </a:lnTo>
                <a:lnTo>
                  <a:pt x="455" y="397"/>
                </a:lnTo>
                <a:lnTo>
                  <a:pt x="425" y="410"/>
                </a:lnTo>
                <a:lnTo>
                  <a:pt x="395" y="422"/>
                </a:lnTo>
                <a:lnTo>
                  <a:pt x="395" y="422"/>
                </a:lnTo>
                <a:lnTo>
                  <a:pt x="341" y="444"/>
                </a:lnTo>
                <a:lnTo>
                  <a:pt x="314" y="456"/>
                </a:lnTo>
                <a:lnTo>
                  <a:pt x="288" y="469"/>
                </a:lnTo>
                <a:lnTo>
                  <a:pt x="288" y="469"/>
                </a:lnTo>
                <a:lnTo>
                  <a:pt x="290" y="459"/>
                </a:lnTo>
                <a:lnTo>
                  <a:pt x="290" y="459"/>
                </a:lnTo>
                <a:lnTo>
                  <a:pt x="303" y="454"/>
                </a:lnTo>
                <a:lnTo>
                  <a:pt x="317" y="449"/>
                </a:lnTo>
                <a:lnTo>
                  <a:pt x="344" y="439"/>
                </a:lnTo>
                <a:lnTo>
                  <a:pt x="344" y="439"/>
                </a:lnTo>
                <a:lnTo>
                  <a:pt x="406" y="415"/>
                </a:lnTo>
                <a:lnTo>
                  <a:pt x="406" y="415"/>
                </a:lnTo>
                <a:lnTo>
                  <a:pt x="435" y="402"/>
                </a:lnTo>
                <a:lnTo>
                  <a:pt x="451" y="396"/>
                </a:lnTo>
                <a:lnTo>
                  <a:pt x="467" y="391"/>
                </a:lnTo>
                <a:lnTo>
                  <a:pt x="467" y="391"/>
                </a:lnTo>
                <a:lnTo>
                  <a:pt x="482" y="386"/>
                </a:lnTo>
                <a:lnTo>
                  <a:pt x="497" y="381"/>
                </a:lnTo>
                <a:lnTo>
                  <a:pt x="497" y="381"/>
                </a:lnTo>
                <a:lnTo>
                  <a:pt x="510" y="374"/>
                </a:lnTo>
                <a:lnTo>
                  <a:pt x="515" y="372"/>
                </a:lnTo>
                <a:lnTo>
                  <a:pt x="512" y="375"/>
                </a:lnTo>
                <a:lnTo>
                  <a:pt x="512" y="375"/>
                </a:lnTo>
                <a:close/>
                <a:moveTo>
                  <a:pt x="288" y="473"/>
                </a:moveTo>
                <a:lnTo>
                  <a:pt x="288" y="473"/>
                </a:lnTo>
                <a:lnTo>
                  <a:pt x="300" y="469"/>
                </a:lnTo>
                <a:lnTo>
                  <a:pt x="311" y="465"/>
                </a:lnTo>
                <a:lnTo>
                  <a:pt x="334" y="456"/>
                </a:lnTo>
                <a:lnTo>
                  <a:pt x="334" y="456"/>
                </a:lnTo>
                <a:lnTo>
                  <a:pt x="366" y="445"/>
                </a:lnTo>
                <a:lnTo>
                  <a:pt x="398" y="434"/>
                </a:lnTo>
                <a:lnTo>
                  <a:pt x="398" y="434"/>
                </a:lnTo>
                <a:lnTo>
                  <a:pt x="414" y="429"/>
                </a:lnTo>
                <a:lnTo>
                  <a:pt x="414" y="429"/>
                </a:lnTo>
                <a:lnTo>
                  <a:pt x="395" y="439"/>
                </a:lnTo>
                <a:lnTo>
                  <a:pt x="395" y="439"/>
                </a:lnTo>
                <a:lnTo>
                  <a:pt x="366" y="453"/>
                </a:lnTo>
                <a:lnTo>
                  <a:pt x="335" y="466"/>
                </a:lnTo>
                <a:lnTo>
                  <a:pt x="335" y="466"/>
                </a:lnTo>
                <a:lnTo>
                  <a:pt x="323" y="470"/>
                </a:lnTo>
                <a:lnTo>
                  <a:pt x="311" y="475"/>
                </a:lnTo>
                <a:lnTo>
                  <a:pt x="299" y="480"/>
                </a:lnTo>
                <a:lnTo>
                  <a:pt x="287" y="485"/>
                </a:lnTo>
                <a:lnTo>
                  <a:pt x="287" y="485"/>
                </a:lnTo>
                <a:lnTo>
                  <a:pt x="288" y="473"/>
                </a:lnTo>
                <a:lnTo>
                  <a:pt x="288" y="473"/>
                </a:lnTo>
                <a:close/>
                <a:moveTo>
                  <a:pt x="298" y="482"/>
                </a:moveTo>
                <a:lnTo>
                  <a:pt x="298" y="482"/>
                </a:lnTo>
                <a:lnTo>
                  <a:pt x="297" y="482"/>
                </a:lnTo>
                <a:lnTo>
                  <a:pt x="297" y="482"/>
                </a:lnTo>
                <a:lnTo>
                  <a:pt x="298" y="482"/>
                </a:lnTo>
                <a:lnTo>
                  <a:pt x="298" y="482"/>
                </a:lnTo>
                <a:close/>
                <a:moveTo>
                  <a:pt x="294" y="484"/>
                </a:moveTo>
                <a:lnTo>
                  <a:pt x="294" y="484"/>
                </a:lnTo>
                <a:lnTo>
                  <a:pt x="292" y="485"/>
                </a:lnTo>
                <a:lnTo>
                  <a:pt x="292" y="485"/>
                </a:lnTo>
                <a:lnTo>
                  <a:pt x="294" y="484"/>
                </a:lnTo>
                <a:lnTo>
                  <a:pt x="294" y="484"/>
                </a:lnTo>
                <a:close/>
                <a:moveTo>
                  <a:pt x="372" y="458"/>
                </a:moveTo>
                <a:lnTo>
                  <a:pt x="372" y="458"/>
                </a:lnTo>
                <a:lnTo>
                  <a:pt x="394" y="450"/>
                </a:lnTo>
                <a:lnTo>
                  <a:pt x="394" y="450"/>
                </a:lnTo>
                <a:lnTo>
                  <a:pt x="357" y="465"/>
                </a:lnTo>
                <a:lnTo>
                  <a:pt x="357" y="465"/>
                </a:lnTo>
                <a:lnTo>
                  <a:pt x="306" y="486"/>
                </a:lnTo>
                <a:lnTo>
                  <a:pt x="306" y="486"/>
                </a:lnTo>
                <a:lnTo>
                  <a:pt x="296" y="492"/>
                </a:lnTo>
                <a:lnTo>
                  <a:pt x="291" y="494"/>
                </a:lnTo>
                <a:lnTo>
                  <a:pt x="287" y="498"/>
                </a:lnTo>
                <a:lnTo>
                  <a:pt x="287" y="498"/>
                </a:lnTo>
                <a:lnTo>
                  <a:pt x="287" y="490"/>
                </a:lnTo>
                <a:lnTo>
                  <a:pt x="287" y="490"/>
                </a:lnTo>
                <a:lnTo>
                  <a:pt x="329" y="473"/>
                </a:lnTo>
                <a:lnTo>
                  <a:pt x="372" y="458"/>
                </a:lnTo>
                <a:lnTo>
                  <a:pt x="372" y="458"/>
                </a:lnTo>
                <a:close/>
                <a:moveTo>
                  <a:pt x="321" y="488"/>
                </a:moveTo>
                <a:lnTo>
                  <a:pt x="321" y="488"/>
                </a:lnTo>
                <a:lnTo>
                  <a:pt x="332" y="483"/>
                </a:lnTo>
                <a:lnTo>
                  <a:pt x="344" y="480"/>
                </a:lnTo>
                <a:lnTo>
                  <a:pt x="368" y="473"/>
                </a:lnTo>
                <a:lnTo>
                  <a:pt x="368" y="473"/>
                </a:lnTo>
                <a:lnTo>
                  <a:pt x="407" y="461"/>
                </a:lnTo>
                <a:lnTo>
                  <a:pt x="407" y="461"/>
                </a:lnTo>
                <a:lnTo>
                  <a:pt x="399" y="463"/>
                </a:lnTo>
                <a:lnTo>
                  <a:pt x="399" y="463"/>
                </a:lnTo>
                <a:lnTo>
                  <a:pt x="378" y="471"/>
                </a:lnTo>
                <a:lnTo>
                  <a:pt x="356" y="480"/>
                </a:lnTo>
                <a:lnTo>
                  <a:pt x="356" y="480"/>
                </a:lnTo>
                <a:lnTo>
                  <a:pt x="334" y="491"/>
                </a:lnTo>
                <a:lnTo>
                  <a:pt x="312" y="501"/>
                </a:lnTo>
                <a:lnTo>
                  <a:pt x="312" y="501"/>
                </a:lnTo>
                <a:lnTo>
                  <a:pt x="301" y="505"/>
                </a:lnTo>
                <a:lnTo>
                  <a:pt x="295" y="508"/>
                </a:lnTo>
                <a:lnTo>
                  <a:pt x="290" y="511"/>
                </a:lnTo>
                <a:lnTo>
                  <a:pt x="290" y="511"/>
                </a:lnTo>
                <a:lnTo>
                  <a:pt x="288" y="503"/>
                </a:lnTo>
                <a:lnTo>
                  <a:pt x="288" y="503"/>
                </a:lnTo>
                <a:lnTo>
                  <a:pt x="305" y="496"/>
                </a:lnTo>
                <a:lnTo>
                  <a:pt x="321" y="488"/>
                </a:lnTo>
                <a:lnTo>
                  <a:pt x="321" y="488"/>
                </a:lnTo>
                <a:close/>
                <a:moveTo>
                  <a:pt x="410" y="475"/>
                </a:moveTo>
                <a:lnTo>
                  <a:pt x="410" y="475"/>
                </a:lnTo>
                <a:lnTo>
                  <a:pt x="391" y="481"/>
                </a:lnTo>
                <a:lnTo>
                  <a:pt x="391" y="481"/>
                </a:lnTo>
                <a:lnTo>
                  <a:pt x="371" y="488"/>
                </a:lnTo>
                <a:lnTo>
                  <a:pt x="351" y="496"/>
                </a:lnTo>
                <a:lnTo>
                  <a:pt x="351" y="496"/>
                </a:lnTo>
                <a:lnTo>
                  <a:pt x="324" y="509"/>
                </a:lnTo>
                <a:lnTo>
                  <a:pt x="324" y="509"/>
                </a:lnTo>
                <a:lnTo>
                  <a:pt x="312" y="513"/>
                </a:lnTo>
                <a:lnTo>
                  <a:pt x="306" y="516"/>
                </a:lnTo>
                <a:lnTo>
                  <a:pt x="302" y="519"/>
                </a:lnTo>
                <a:lnTo>
                  <a:pt x="302" y="519"/>
                </a:lnTo>
                <a:lnTo>
                  <a:pt x="301" y="521"/>
                </a:lnTo>
                <a:lnTo>
                  <a:pt x="302" y="521"/>
                </a:lnTo>
                <a:lnTo>
                  <a:pt x="302" y="521"/>
                </a:lnTo>
                <a:lnTo>
                  <a:pt x="306" y="522"/>
                </a:lnTo>
                <a:lnTo>
                  <a:pt x="310" y="521"/>
                </a:lnTo>
                <a:lnTo>
                  <a:pt x="318" y="519"/>
                </a:lnTo>
                <a:lnTo>
                  <a:pt x="318" y="519"/>
                </a:lnTo>
                <a:lnTo>
                  <a:pt x="349" y="506"/>
                </a:lnTo>
                <a:lnTo>
                  <a:pt x="349" y="506"/>
                </a:lnTo>
                <a:lnTo>
                  <a:pt x="355" y="504"/>
                </a:lnTo>
                <a:lnTo>
                  <a:pt x="358" y="503"/>
                </a:lnTo>
                <a:lnTo>
                  <a:pt x="359" y="503"/>
                </a:lnTo>
                <a:lnTo>
                  <a:pt x="357" y="504"/>
                </a:lnTo>
                <a:lnTo>
                  <a:pt x="357" y="504"/>
                </a:lnTo>
                <a:lnTo>
                  <a:pt x="349" y="508"/>
                </a:lnTo>
                <a:lnTo>
                  <a:pt x="341" y="511"/>
                </a:lnTo>
                <a:lnTo>
                  <a:pt x="341" y="511"/>
                </a:lnTo>
                <a:lnTo>
                  <a:pt x="332" y="514"/>
                </a:lnTo>
                <a:lnTo>
                  <a:pt x="327" y="517"/>
                </a:lnTo>
                <a:lnTo>
                  <a:pt x="324" y="520"/>
                </a:lnTo>
                <a:lnTo>
                  <a:pt x="324" y="520"/>
                </a:lnTo>
                <a:lnTo>
                  <a:pt x="324" y="522"/>
                </a:lnTo>
                <a:lnTo>
                  <a:pt x="325" y="522"/>
                </a:lnTo>
                <a:lnTo>
                  <a:pt x="325" y="522"/>
                </a:lnTo>
                <a:lnTo>
                  <a:pt x="326" y="522"/>
                </a:lnTo>
                <a:lnTo>
                  <a:pt x="326" y="522"/>
                </a:lnTo>
                <a:lnTo>
                  <a:pt x="327" y="522"/>
                </a:lnTo>
                <a:lnTo>
                  <a:pt x="328" y="521"/>
                </a:lnTo>
                <a:lnTo>
                  <a:pt x="327" y="520"/>
                </a:lnTo>
                <a:lnTo>
                  <a:pt x="326" y="520"/>
                </a:lnTo>
                <a:lnTo>
                  <a:pt x="326" y="520"/>
                </a:lnTo>
                <a:lnTo>
                  <a:pt x="338" y="514"/>
                </a:lnTo>
                <a:lnTo>
                  <a:pt x="338" y="514"/>
                </a:lnTo>
                <a:lnTo>
                  <a:pt x="348" y="510"/>
                </a:lnTo>
                <a:lnTo>
                  <a:pt x="348" y="510"/>
                </a:lnTo>
                <a:lnTo>
                  <a:pt x="355" y="507"/>
                </a:lnTo>
                <a:lnTo>
                  <a:pt x="355" y="507"/>
                </a:lnTo>
                <a:lnTo>
                  <a:pt x="344" y="515"/>
                </a:lnTo>
                <a:lnTo>
                  <a:pt x="332" y="520"/>
                </a:lnTo>
                <a:lnTo>
                  <a:pt x="326" y="523"/>
                </a:lnTo>
                <a:lnTo>
                  <a:pt x="320" y="524"/>
                </a:lnTo>
                <a:lnTo>
                  <a:pt x="313" y="525"/>
                </a:lnTo>
                <a:lnTo>
                  <a:pt x="307" y="524"/>
                </a:lnTo>
                <a:lnTo>
                  <a:pt x="307" y="524"/>
                </a:lnTo>
                <a:lnTo>
                  <a:pt x="302" y="523"/>
                </a:lnTo>
                <a:lnTo>
                  <a:pt x="298" y="521"/>
                </a:lnTo>
                <a:lnTo>
                  <a:pt x="295" y="518"/>
                </a:lnTo>
                <a:lnTo>
                  <a:pt x="292" y="514"/>
                </a:lnTo>
                <a:lnTo>
                  <a:pt x="292" y="514"/>
                </a:lnTo>
                <a:lnTo>
                  <a:pt x="300" y="513"/>
                </a:lnTo>
                <a:lnTo>
                  <a:pt x="308" y="511"/>
                </a:lnTo>
                <a:lnTo>
                  <a:pt x="323" y="507"/>
                </a:lnTo>
                <a:lnTo>
                  <a:pt x="338" y="500"/>
                </a:lnTo>
                <a:lnTo>
                  <a:pt x="352" y="494"/>
                </a:lnTo>
                <a:lnTo>
                  <a:pt x="352" y="494"/>
                </a:lnTo>
                <a:lnTo>
                  <a:pt x="372" y="485"/>
                </a:lnTo>
                <a:lnTo>
                  <a:pt x="391" y="479"/>
                </a:lnTo>
                <a:lnTo>
                  <a:pt x="391" y="479"/>
                </a:lnTo>
                <a:lnTo>
                  <a:pt x="402" y="476"/>
                </a:lnTo>
                <a:lnTo>
                  <a:pt x="415" y="473"/>
                </a:lnTo>
                <a:lnTo>
                  <a:pt x="415" y="473"/>
                </a:lnTo>
                <a:lnTo>
                  <a:pt x="410" y="475"/>
                </a:lnTo>
                <a:lnTo>
                  <a:pt x="410" y="475"/>
                </a:lnTo>
                <a:close/>
                <a:moveTo>
                  <a:pt x="364" y="501"/>
                </a:moveTo>
                <a:lnTo>
                  <a:pt x="364" y="501"/>
                </a:lnTo>
                <a:lnTo>
                  <a:pt x="364" y="500"/>
                </a:lnTo>
                <a:lnTo>
                  <a:pt x="363" y="500"/>
                </a:lnTo>
                <a:lnTo>
                  <a:pt x="363" y="500"/>
                </a:lnTo>
                <a:lnTo>
                  <a:pt x="353" y="502"/>
                </a:lnTo>
                <a:lnTo>
                  <a:pt x="343" y="506"/>
                </a:lnTo>
                <a:lnTo>
                  <a:pt x="324" y="514"/>
                </a:lnTo>
                <a:lnTo>
                  <a:pt x="324" y="514"/>
                </a:lnTo>
                <a:lnTo>
                  <a:pt x="314" y="518"/>
                </a:lnTo>
                <a:lnTo>
                  <a:pt x="314" y="518"/>
                </a:lnTo>
                <a:lnTo>
                  <a:pt x="311" y="519"/>
                </a:lnTo>
                <a:lnTo>
                  <a:pt x="308" y="519"/>
                </a:lnTo>
                <a:lnTo>
                  <a:pt x="308" y="518"/>
                </a:lnTo>
                <a:lnTo>
                  <a:pt x="308" y="518"/>
                </a:lnTo>
                <a:lnTo>
                  <a:pt x="314" y="515"/>
                </a:lnTo>
                <a:lnTo>
                  <a:pt x="314" y="515"/>
                </a:lnTo>
                <a:lnTo>
                  <a:pt x="334" y="506"/>
                </a:lnTo>
                <a:lnTo>
                  <a:pt x="334" y="506"/>
                </a:lnTo>
                <a:lnTo>
                  <a:pt x="360" y="495"/>
                </a:lnTo>
                <a:lnTo>
                  <a:pt x="387" y="484"/>
                </a:lnTo>
                <a:lnTo>
                  <a:pt x="387" y="484"/>
                </a:lnTo>
                <a:lnTo>
                  <a:pt x="397" y="481"/>
                </a:lnTo>
                <a:lnTo>
                  <a:pt x="397" y="481"/>
                </a:lnTo>
                <a:lnTo>
                  <a:pt x="381" y="491"/>
                </a:lnTo>
                <a:lnTo>
                  <a:pt x="364" y="501"/>
                </a:lnTo>
                <a:lnTo>
                  <a:pt x="364" y="501"/>
                </a:lnTo>
                <a:close/>
                <a:moveTo>
                  <a:pt x="427" y="467"/>
                </a:moveTo>
                <a:lnTo>
                  <a:pt x="427" y="467"/>
                </a:lnTo>
                <a:lnTo>
                  <a:pt x="409" y="471"/>
                </a:lnTo>
                <a:lnTo>
                  <a:pt x="392" y="476"/>
                </a:lnTo>
                <a:lnTo>
                  <a:pt x="374" y="482"/>
                </a:lnTo>
                <a:lnTo>
                  <a:pt x="356" y="490"/>
                </a:lnTo>
                <a:lnTo>
                  <a:pt x="356" y="490"/>
                </a:lnTo>
                <a:lnTo>
                  <a:pt x="323" y="504"/>
                </a:lnTo>
                <a:lnTo>
                  <a:pt x="323" y="504"/>
                </a:lnTo>
                <a:lnTo>
                  <a:pt x="314" y="508"/>
                </a:lnTo>
                <a:lnTo>
                  <a:pt x="304" y="510"/>
                </a:lnTo>
                <a:lnTo>
                  <a:pt x="304" y="510"/>
                </a:lnTo>
                <a:lnTo>
                  <a:pt x="299" y="511"/>
                </a:lnTo>
                <a:lnTo>
                  <a:pt x="294" y="511"/>
                </a:lnTo>
                <a:lnTo>
                  <a:pt x="294" y="511"/>
                </a:lnTo>
                <a:lnTo>
                  <a:pt x="303" y="507"/>
                </a:lnTo>
                <a:lnTo>
                  <a:pt x="303" y="507"/>
                </a:lnTo>
                <a:lnTo>
                  <a:pt x="321" y="500"/>
                </a:lnTo>
                <a:lnTo>
                  <a:pt x="338" y="492"/>
                </a:lnTo>
                <a:lnTo>
                  <a:pt x="355" y="483"/>
                </a:lnTo>
                <a:lnTo>
                  <a:pt x="373" y="475"/>
                </a:lnTo>
                <a:lnTo>
                  <a:pt x="373" y="475"/>
                </a:lnTo>
                <a:lnTo>
                  <a:pt x="411" y="462"/>
                </a:lnTo>
                <a:lnTo>
                  <a:pt x="429" y="455"/>
                </a:lnTo>
                <a:lnTo>
                  <a:pt x="448" y="447"/>
                </a:lnTo>
                <a:lnTo>
                  <a:pt x="448" y="447"/>
                </a:lnTo>
                <a:lnTo>
                  <a:pt x="443" y="453"/>
                </a:lnTo>
                <a:lnTo>
                  <a:pt x="439" y="458"/>
                </a:lnTo>
                <a:lnTo>
                  <a:pt x="433" y="463"/>
                </a:lnTo>
                <a:lnTo>
                  <a:pt x="427" y="467"/>
                </a:lnTo>
                <a:lnTo>
                  <a:pt x="427" y="467"/>
                </a:lnTo>
                <a:close/>
                <a:moveTo>
                  <a:pt x="448" y="445"/>
                </a:moveTo>
                <a:lnTo>
                  <a:pt x="448" y="445"/>
                </a:lnTo>
                <a:lnTo>
                  <a:pt x="448" y="445"/>
                </a:lnTo>
                <a:lnTo>
                  <a:pt x="447" y="445"/>
                </a:lnTo>
                <a:lnTo>
                  <a:pt x="447" y="445"/>
                </a:lnTo>
                <a:lnTo>
                  <a:pt x="426" y="453"/>
                </a:lnTo>
                <a:lnTo>
                  <a:pt x="405" y="460"/>
                </a:lnTo>
                <a:lnTo>
                  <a:pt x="361" y="472"/>
                </a:lnTo>
                <a:lnTo>
                  <a:pt x="361" y="472"/>
                </a:lnTo>
                <a:lnTo>
                  <a:pt x="338" y="479"/>
                </a:lnTo>
                <a:lnTo>
                  <a:pt x="327" y="483"/>
                </a:lnTo>
                <a:lnTo>
                  <a:pt x="316" y="488"/>
                </a:lnTo>
                <a:lnTo>
                  <a:pt x="316" y="488"/>
                </a:lnTo>
                <a:lnTo>
                  <a:pt x="302" y="494"/>
                </a:lnTo>
                <a:lnTo>
                  <a:pt x="302" y="494"/>
                </a:lnTo>
                <a:lnTo>
                  <a:pt x="289" y="500"/>
                </a:lnTo>
                <a:lnTo>
                  <a:pt x="289" y="500"/>
                </a:lnTo>
                <a:lnTo>
                  <a:pt x="293" y="497"/>
                </a:lnTo>
                <a:lnTo>
                  <a:pt x="298" y="493"/>
                </a:lnTo>
                <a:lnTo>
                  <a:pt x="298" y="493"/>
                </a:lnTo>
                <a:lnTo>
                  <a:pt x="320" y="482"/>
                </a:lnTo>
                <a:lnTo>
                  <a:pt x="342" y="473"/>
                </a:lnTo>
                <a:lnTo>
                  <a:pt x="388" y="455"/>
                </a:lnTo>
                <a:lnTo>
                  <a:pt x="388" y="455"/>
                </a:lnTo>
                <a:lnTo>
                  <a:pt x="428" y="439"/>
                </a:lnTo>
                <a:lnTo>
                  <a:pt x="428" y="439"/>
                </a:lnTo>
                <a:lnTo>
                  <a:pt x="435" y="436"/>
                </a:lnTo>
                <a:lnTo>
                  <a:pt x="435" y="436"/>
                </a:lnTo>
                <a:lnTo>
                  <a:pt x="451" y="429"/>
                </a:lnTo>
                <a:lnTo>
                  <a:pt x="451" y="429"/>
                </a:lnTo>
                <a:lnTo>
                  <a:pt x="450" y="433"/>
                </a:lnTo>
                <a:lnTo>
                  <a:pt x="450" y="433"/>
                </a:lnTo>
                <a:lnTo>
                  <a:pt x="450" y="439"/>
                </a:lnTo>
                <a:lnTo>
                  <a:pt x="448" y="445"/>
                </a:lnTo>
                <a:lnTo>
                  <a:pt x="448" y="445"/>
                </a:lnTo>
                <a:close/>
                <a:moveTo>
                  <a:pt x="451" y="426"/>
                </a:moveTo>
                <a:lnTo>
                  <a:pt x="451" y="426"/>
                </a:lnTo>
                <a:lnTo>
                  <a:pt x="447" y="428"/>
                </a:lnTo>
                <a:lnTo>
                  <a:pt x="447" y="428"/>
                </a:lnTo>
                <a:lnTo>
                  <a:pt x="444" y="428"/>
                </a:lnTo>
                <a:lnTo>
                  <a:pt x="442" y="430"/>
                </a:lnTo>
                <a:lnTo>
                  <a:pt x="442" y="430"/>
                </a:lnTo>
                <a:lnTo>
                  <a:pt x="422" y="439"/>
                </a:lnTo>
                <a:lnTo>
                  <a:pt x="422" y="439"/>
                </a:lnTo>
                <a:lnTo>
                  <a:pt x="400" y="447"/>
                </a:lnTo>
                <a:lnTo>
                  <a:pt x="378" y="454"/>
                </a:lnTo>
                <a:lnTo>
                  <a:pt x="355" y="461"/>
                </a:lnTo>
                <a:lnTo>
                  <a:pt x="333" y="469"/>
                </a:lnTo>
                <a:lnTo>
                  <a:pt x="333" y="469"/>
                </a:lnTo>
                <a:lnTo>
                  <a:pt x="375" y="451"/>
                </a:lnTo>
                <a:lnTo>
                  <a:pt x="415" y="431"/>
                </a:lnTo>
                <a:lnTo>
                  <a:pt x="415" y="431"/>
                </a:lnTo>
                <a:lnTo>
                  <a:pt x="428" y="425"/>
                </a:lnTo>
                <a:lnTo>
                  <a:pt x="428" y="425"/>
                </a:lnTo>
                <a:lnTo>
                  <a:pt x="452" y="418"/>
                </a:lnTo>
                <a:lnTo>
                  <a:pt x="452" y="418"/>
                </a:lnTo>
                <a:lnTo>
                  <a:pt x="453" y="418"/>
                </a:lnTo>
                <a:lnTo>
                  <a:pt x="453" y="418"/>
                </a:lnTo>
                <a:lnTo>
                  <a:pt x="451" y="426"/>
                </a:lnTo>
                <a:lnTo>
                  <a:pt x="451" y="426"/>
                </a:lnTo>
                <a:close/>
                <a:moveTo>
                  <a:pt x="454" y="415"/>
                </a:moveTo>
                <a:lnTo>
                  <a:pt x="454" y="415"/>
                </a:lnTo>
                <a:lnTo>
                  <a:pt x="436" y="421"/>
                </a:lnTo>
                <a:lnTo>
                  <a:pt x="436" y="421"/>
                </a:lnTo>
                <a:lnTo>
                  <a:pt x="456" y="411"/>
                </a:lnTo>
                <a:lnTo>
                  <a:pt x="456" y="411"/>
                </a:lnTo>
                <a:lnTo>
                  <a:pt x="454" y="415"/>
                </a:lnTo>
                <a:lnTo>
                  <a:pt x="454" y="415"/>
                </a:lnTo>
                <a:close/>
                <a:moveTo>
                  <a:pt x="463" y="404"/>
                </a:moveTo>
                <a:lnTo>
                  <a:pt x="463" y="404"/>
                </a:lnTo>
                <a:lnTo>
                  <a:pt x="461" y="405"/>
                </a:lnTo>
                <a:lnTo>
                  <a:pt x="461" y="405"/>
                </a:lnTo>
                <a:lnTo>
                  <a:pt x="454" y="410"/>
                </a:lnTo>
                <a:lnTo>
                  <a:pt x="454" y="410"/>
                </a:lnTo>
                <a:lnTo>
                  <a:pt x="437" y="417"/>
                </a:lnTo>
                <a:lnTo>
                  <a:pt x="422" y="425"/>
                </a:lnTo>
                <a:lnTo>
                  <a:pt x="422" y="425"/>
                </a:lnTo>
                <a:lnTo>
                  <a:pt x="397" y="432"/>
                </a:lnTo>
                <a:lnTo>
                  <a:pt x="397" y="432"/>
                </a:lnTo>
                <a:lnTo>
                  <a:pt x="334" y="453"/>
                </a:lnTo>
                <a:lnTo>
                  <a:pt x="334" y="453"/>
                </a:lnTo>
                <a:lnTo>
                  <a:pt x="320" y="459"/>
                </a:lnTo>
                <a:lnTo>
                  <a:pt x="306" y="465"/>
                </a:lnTo>
                <a:lnTo>
                  <a:pt x="306" y="465"/>
                </a:lnTo>
                <a:lnTo>
                  <a:pt x="293" y="469"/>
                </a:lnTo>
                <a:lnTo>
                  <a:pt x="293" y="469"/>
                </a:lnTo>
                <a:lnTo>
                  <a:pt x="289" y="471"/>
                </a:lnTo>
                <a:lnTo>
                  <a:pt x="289" y="471"/>
                </a:lnTo>
                <a:lnTo>
                  <a:pt x="294" y="469"/>
                </a:lnTo>
                <a:lnTo>
                  <a:pt x="294" y="469"/>
                </a:lnTo>
                <a:lnTo>
                  <a:pt x="308" y="461"/>
                </a:lnTo>
                <a:lnTo>
                  <a:pt x="323" y="454"/>
                </a:lnTo>
                <a:lnTo>
                  <a:pt x="353" y="441"/>
                </a:lnTo>
                <a:lnTo>
                  <a:pt x="415" y="416"/>
                </a:lnTo>
                <a:lnTo>
                  <a:pt x="415" y="416"/>
                </a:lnTo>
                <a:lnTo>
                  <a:pt x="444" y="403"/>
                </a:lnTo>
                <a:lnTo>
                  <a:pt x="475" y="392"/>
                </a:lnTo>
                <a:lnTo>
                  <a:pt x="475" y="392"/>
                </a:lnTo>
                <a:lnTo>
                  <a:pt x="495" y="385"/>
                </a:lnTo>
                <a:lnTo>
                  <a:pt x="504" y="381"/>
                </a:lnTo>
                <a:lnTo>
                  <a:pt x="513" y="376"/>
                </a:lnTo>
                <a:lnTo>
                  <a:pt x="513" y="376"/>
                </a:lnTo>
                <a:lnTo>
                  <a:pt x="508" y="381"/>
                </a:lnTo>
                <a:lnTo>
                  <a:pt x="502" y="385"/>
                </a:lnTo>
                <a:lnTo>
                  <a:pt x="488" y="391"/>
                </a:lnTo>
                <a:lnTo>
                  <a:pt x="474" y="397"/>
                </a:lnTo>
                <a:lnTo>
                  <a:pt x="468" y="400"/>
                </a:lnTo>
                <a:lnTo>
                  <a:pt x="463" y="404"/>
                </a:lnTo>
                <a:lnTo>
                  <a:pt x="463" y="404"/>
                </a:lnTo>
                <a:close/>
                <a:moveTo>
                  <a:pt x="517" y="370"/>
                </a:moveTo>
                <a:lnTo>
                  <a:pt x="517" y="370"/>
                </a:lnTo>
                <a:lnTo>
                  <a:pt x="489" y="380"/>
                </a:lnTo>
                <a:lnTo>
                  <a:pt x="475" y="385"/>
                </a:lnTo>
                <a:lnTo>
                  <a:pt x="461" y="390"/>
                </a:lnTo>
                <a:lnTo>
                  <a:pt x="461" y="390"/>
                </a:lnTo>
                <a:lnTo>
                  <a:pt x="445" y="395"/>
                </a:lnTo>
                <a:lnTo>
                  <a:pt x="430" y="401"/>
                </a:lnTo>
                <a:lnTo>
                  <a:pt x="400" y="415"/>
                </a:lnTo>
                <a:lnTo>
                  <a:pt x="400" y="415"/>
                </a:lnTo>
                <a:lnTo>
                  <a:pt x="339" y="438"/>
                </a:lnTo>
                <a:lnTo>
                  <a:pt x="339" y="438"/>
                </a:lnTo>
                <a:lnTo>
                  <a:pt x="314" y="447"/>
                </a:lnTo>
                <a:lnTo>
                  <a:pt x="302" y="452"/>
                </a:lnTo>
                <a:lnTo>
                  <a:pt x="291" y="457"/>
                </a:lnTo>
                <a:lnTo>
                  <a:pt x="291" y="457"/>
                </a:lnTo>
                <a:lnTo>
                  <a:pt x="291" y="455"/>
                </a:lnTo>
                <a:lnTo>
                  <a:pt x="291" y="455"/>
                </a:lnTo>
                <a:lnTo>
                  <a:pt x="304" y="448"/>
                </a:lnTo>
                <a:lnTo>
                  <a:pt x="318" y="441"/>
                </a:lnTo>
                <a:lnTo>
                  <a:pt x="347" y="429"/>
                </a:lnTo>
                <a:lnTo>
                  <a:pt x="405" y="407"/>
                </a:lnTo>
                <a:lnTo>
                  <a:pt x="405" y="407"/>
                </a:lnTo>
                <a:lnTo>
                  <a:pt x="435" y="394"/>
                </a:lnTo>
                <a:lnTo>
                  <a:pt x="451" y="389"/>
                </a:lnTo>
                <a:lnTo>
                  <a:pt x="466" y="384"/>
                </a:lnTo>
                <a:lnTo>
                  <a:pt x="466" y="384"/>
                </a:lnTo>
                <a:lnTo>
                  <a:pt x="478" y="380"/>
                </a:lnTo>
                <a:lnTo>
                  <a:pt x="491" y="375"/>
                </a:lnTo>
                <a:lnTo>
                  <a:pt x="515" y="365"/>
                </a:lnTo>
                <a:lnTo>
                  <a:pt x="515" y="365"/>
                </a:lnTo>
                <a:lnTo>
                  <a:pt x="517" y="364"/>
                </a:lnTo>
                <a:lnTo>
                  <a:pt x="517" y="364"/>
                </a:lnTo>
                <a:lnTo>
                  <a:pt x="519" y="364"/>
                </a:lnTo>
                <a:lnTo>
                  <a:pt x="519" y="364"/>
                </a:lnTo>
                <a:lnTo>
                  <a:pt x="517" y="370"/>
                </a:lnTo>
                <a:lnTo>
                  <a:pt x="517" y="370"/>
                </a:lnTo>
                <a:close/>
                <a:moveTo>
                  <a:pt x="512" y="355"/>
                </a:moveTo>
                <a:lnTo>
                  <a:pt x="512" y="355"/>
                </a:lnTo>
                <a:lnTo>
                  <a:pt x="511" y="355"/>
                </a:lnTo>
                <a:lnTo>
                  <a:pt x="511" y="355"/>
                </a:lnTo>
                <a:lnTo>
                  <a:pt x="491" y="361"/>
                </a:lnTo>
                <a:lnTo>
                  <a:pt x="471" y="368"/>
                </a:lnTo>
                <a:lnTo>
                  <a:pt x="430" y="383"/>
                </a:lnTo>
                <a:lnTo>
                  <a:pt x="430" y="383"/>
                </a:lnTo>
                <a:lnTo>
                  <a:pt x="394" y="394"/>
                </a:lnTo>
                <a:lnTo>
                  <a:pt x="394" y="394"/>
                </a:lnTo>
                <a:lnTo>
                  <a:pt x="361" y="403"/>
                </a:lnTo>
                <a:lnTo>
                  <a:pt x="329" y="415"/>
                </a:lnTo>
                <a:lnTo>
                  <a:pt x="329" y="415"/>
                </a:lnTo>
                <a:lnTo>
                  <a:pt x="315" y="419"/>
                </a:lnTo>
                <a:lnTo>
                  <a:pt x="315" y="419"/>
                </a:lnTo>
                <a:lnTo>
                  <a:pt x="311" y="421"/>
                </a:lnTo>
                <a:lnTo>
                  <a:pt x="311" y="421"/>
                </a:lnTo>
                <a:lnTo>
                  <a:pt x="307" y="422"/>
                </a:lnTo>
                <a:lnTo>
                  <a:pt x="303" y="421"/>
                </a:lnTo>
                <a:lnTo>
                  <a:pt x="303" y="421"/>
                </a:lnTo>
                <a:lnTo>
                  <a:pt x="310" y="417"/>
                </a:lnTo>
                <a:lnTo>
                  <a:pt x="318" y="415"/>
                </a:lnTo>
                <a:lnTo>
                  <a:pt x="334" y="411"/>
                </a:lnTo>
                <a:lnTo>
                  <a:pt x="334" y="411"/>
                </a:lnTo>
                <a:lnTo>
                  <a:pt x="348" y="405"/>
                </a:lnTo>
                <a:lnTo>
                  <a:pt x="361" y="399"/>
                </a:lnTo>
                <a:lnTo>
                  <a:pt x="376" y="393"/>
                </a:lnTo>
                <a:lnTo>
                  <a:pt x="390" y="388"/>
                </a:lnTo>
                <a:lnTo>
                  <a:pt x="390" y="388"/>
                </a:lnTo>
                <a:lnTo>
                  <a:pt x="457" y="365"/>
                </a:lnTo>
                <a:lnTo>
                  <a:pt x="457" y="365"/>
                </a:lnTo>
                <a:lnTo>
                  <a:pt x="461" y="364"/>
                </a:lnTo>
                <a:lnTo>
                  <a:pt x="461" y="364"/>
                </a:lnTo>
                <a:lnTo>
                  <a:pt x="465" y="363"/>
                </a:lnTo>
                <a:lnTo>
                  <a:pt x="465" y="363"/>
                </a:lnTo>
                <a:lnTo>
                  <a:pt x="490" y="357"/>
                </a:lnTo>
                <a:lnTo>
                  <a:pt x="503" y="353"/>
                </a:lnTo>
                <a:lnTo>
                  <a:pt x="515" y="348"/>
                </a:lnTo>
                <a:lnTo>
                  <a:pt x="515" y="348"/>
                </a:lnTo>
                <a:lnTo>
                  <a:pt x="517" y="354"/>
                </a:lnTo>
                <a:lnTo>
                  <a:pt x="517" y="354"/>
                </a:lnTo>
                <a:lnTo>
                  <a:pt x="512" y="355"/>
                </a:lnTo>
                <a:lnTo>
                  <a:pt x="512" y="355"/>
                </a:lnTo>
                <a:close/>
                <a:moveTo>
                  <a:pt x="478" y="358"/>
                </a:moveTo>
                <a:lnTo>
                  <a:pt x="478" y="358"/>
                </a:lnTo>
                <a:lnTo>
                  <a:pt x="486" y="355"/>
                </a:lnTo>
                <a:lnTo>
                  <a:pt x="486" y="355"/>
                </a:lnTo>
                <a:lnTo>
                  <a:pt x="500" y="351"/>
                </a:lnTo>
                <a:lnTo>
                  <a:pt x="500" y="351"/>
                </a:lnTo>
                <a:lnTo>
                  <a:pt x="507" y="348"/>
                </a:lnTo>
                <a:lnTo>
                  <a:pt x="509" y="348"/>
                </a:lnTo>
                <a:lnTo>
                  <a:pt x="506" y="350"/>
                </a:lnTo>
                <a:lnTo>
                  <a:pt x="506" y="350"/>
                </a:lnTo>
                <a:lnTo>
                  <a:pt x="492" y="354"/>
                </a:lnTo>
                <a:lnTo>
                  <a:pt x="478" y="358"/>
                </a:lnTo>
                <a:lnTo>
                  <a:pt x="478" y="358"/>
                </a:lnTo>
                <a:close/>
                <a:moveTo>
                  <a:pt x="449" y="364"/>
                </a:moveTo>
                <a:lnTo>
                  <a:pt x="449" y="364"/>
                </a:lnTo>
                <a:lnTo>
                  <a:pt x="447" y="365"/>
                </a:lnTo>
                <a:lnTo>
                  <a:pt x="447" y="365"/>
                </a:lnTo>
                <a:lnTo>
                  <a:pt x="415" y="373"/>
                </a:lnTo>
                <a:lnTo>
                  <a:pt x="385" y="382"/>
                </a:lnTo>
                <a:lnTo>
                  <a:pt x="354" y="393"/>
                </a:lnTo>
                <a:lnTo>
                  <a:pt x="340" y="399"/>
                </a:lnTo>
                <a:lnTo>
                  <a:pt x="325" y="407"/>
                </a:lnTo>
                <a:lnTo>
                  <a:pt x="325" y="407"/>
                </a:lnTo>
                <a:lnTo>
                  <a:pt x="317" y="410"/>
                </a:lnTo>
                <a:lnTo>
                  <a:pt x="308" y="413"/>
                </a:lnTo>
                <a:lnTo>
                  <a:pt x="308" y="413"/>
                </a:lnTo>
                <a:lnTo>
                  <a:pt x="305" y="414"/>
                </a:lnTo>
                <a:lnTo>
                  <a:pt x="305" y="414"/>
                </a:lnTo>
                <a:lnTo>
                  <a:pt x="306" y="413"/>
                </a:lnTo>
                <a:lnTo>
                  <a:pt x="306" y="413"/>
                </a:lnTo>
                <a:lnTo>
                  <a:pt x="314" y="409"/>
                </a:lnTo>
                <a:lnTo>
                  <a:pt x="314" y="409"/>
                </a:lnTo>
                <a:lnTo>
                  <a:pt x="330" y="400"/>
                </a:lnTo>
                <a:lnTo>
                  <a:pt x="346" y="393"/>
                </a:lnTo>
                <a:lnTo>
                  <a:pt x="346" y="393"/>
                </a:lnTo>
                <a:lnTo>
                  <a:pt x="379" y="380"/>
                </a:lnTo>
                <a:lnTo>
                  <a:pt x="412" y="369"/>
                </a:lnTo>
                <a:lnTo>
                  <a:pt x="412" y="369"/>
                </a:lnTo>
                <a:lnTo>
                  <a:pt x="434" y="362"/>
                </a:lnTo>
                <a:lnTo>
                  <a:pt x="434" y="362"/>
                </a:lnTo>
                <a:lnTo>
                  <a:pt x="473" y="353"/>
                </a:lnTo>
                <a:lnTo>
                  <a:pt x="492" y="347"/>
                </a:lnTo>
                <a:lnTo>
                  <a:pt x="510" y="340"/>
                </a:lnTo>
                <a:lnTo>
                  <a:pt x="510" y="340"/>
                </a:lnTo>
                <a:lnTo>
                  <a:pt x="513" y="346"/>
                </a:lnTo>
                <a:lnTo>
                  <a:pt x="513" y="346"/>
                </a:lnTo>
                <a:lnTo>
                  <a:pt x="497" y="349"/>
                </a:lnTo>
                <a:lnTo>
                  <a:pt x="481" y="353"/>
                </a:lnTo>
                <a:lnTo>
                  <a:pt x="465" y="359"/>
                </a:lnTo>
                <a:lnTo>
                  <a:pt x="449" y="364"/>
                </a:lnTo>
                <a:lnTo>
                  <a:pt x="449" y="364"/>
                </a:lnTo>
                <a:close/>
                <a:moveTo>
                  <a:pt x="488" y="346"/>
                </a:moveTo>
                <a:lnTo>
                  <a:pt x="488" y="346"/>
                </a:lnTo>
                <a:lnTo>
                  <a:pt x="505" y="341"/>
                </a:lnTo>
                <a:lnTo>
                  <a:pt x="505" y="341"/>
                </a:lnTo>
                <a:lnTo>
                  <a:pt x="488" y="346"/>
                </a:lnTo>
                <a:lnTo>
                  <a:pt x="488" y="346"/>
                </a:lnTo>
                <a:close/>
                <a:moveTo>
                  <a:pt x="459" y="353"/>
                </a:moveTo>
                <a:lnTo>
                  <a:pt x="459" y="353"/>
                </a:lnTo>
                <a:lnTo>
                  <a:pt x="456" y="354"/>
                </a:lnTo>
                <a:lnTo>
                  <a:pt x="456" y="354"/>
                </a:lnTo>
                <a:lnTo>
                  <a:pt x="426" y="361"/>
                </a:lnTo>
                <a:lnTo>
                  <a:pt x="398" y="369"/>
                </a:lnTo>
                <a:lnTo>
                  <a:pt x="371" y="378"/>
                </a:lnTo>
                <a:lnTo>
                  <a:pt x="342" y="387"/>
                </a:lnTo>
                <a:lnTo>
                  <a:pt x="342" y="387"/>
                </a:lnTo>
                <a:lnTo>
                  <a:pt x="329" y="393"/>
                </a:lnTo>
                <a:lnTo>
                  <a:pt x="316" y="398"/>
                </a:lnTo>
                <a:lnTo>
                  <a:pt x="316" y="398"/>
                </a:lnTo>
                <a:lnTo>
                  <a:pt x="312" y="400"/>
                </a:lnTo>
                <a:lnTo>
                  <a:pt x="312" y="400"/>
                </a:lnTo>
                <a:lnTo>
                  <a:pt x="313" y="398"/>
                </a:lnTo>
                <a:lnTo>
                  <a:pt x="313" y="398"/>
                </a:lnTo>
                <a:lnTo>
                  <a:pt x="324" y="391"/>
                </a:lnTo>
                <a:lnTo>
                  <a:pt x="324" y="391"/>
                </a:lnTo>
                <a:lnTo>
                  <a:pt x="338" y="384"/>
                </a:lnTo>
                <a:lnTo>
                  <a:pt x="353" y="378"/>
                </a:lnTo>
                <a:lnTo>
                  <a:pt x="385" y="368"/>
                </a:lnTo>
                <a:lnTo>
                  <a:pt x="385" y="368"/>
                </a:lnTo>
                <a:lnTo>
                  <a:pt x="414" y="359"/>
                </a:lnTo>
                <a:lnTo>
                  <a:pt x="444" y="351"/>
                </a:lnTo>
                <a:lnTo>
                  <a:pt x="474" y="342"/>
                </a:lnTo>
                <a:lnTo>
                  <a:pt x="489" y="337"/>
                </a:lnTo>
                <a:lnTo>
                  <a:pt x="503" y="331"/>
                </a:lnTo>
                <a:lnTo>
                  <a:pt x="503" y="331"/>
                </a:lnTo>
                <a:lnTo>
                  <a:pt x="508" y="338"/>
                </a:lnTo>
                <a:lnTo>
                  <a:pt x="508" y="338"/>
                </a:lnTo>
                <a:lnTo>
                  <a:pt x="496" y="341"/>
                </a:lnTo>
                <a:lnTo>
                  <a:pt x="483" y="345"/>
                </a:lnTo>
                <a:lnTo>
                  <a:pt x="459" y="353"/>
                </a:lnTo>
                <a:lnTo>
                  <a:pt x="459" y="353"/>
                </a:lnTo>
                <a:close/>
                <a:moveTo>
                  <a:pt x="424" y="354"/>
                </a:moveTo>
                <a:lnTo>
                  <a:pt x="424" y="354"/>
                </a:lnTo>
                <a:lnTo>
                  <a:pt x="458" y="345"/>
                </a:lnTo>
                <a:lnTo>
                  <a:pt x="458" y="345"/>
                </a:lnTo>
                <a:lnTo>
                  <a:pt x="466" y="342"/>
                </a:lnTo>
                <a:lnTo>
                  <a:pt x="466" y="342"/>
                </a:lnTo>
                <a:lnTo>
                  <a:pt x="445" y="348"/>
                </a:lnTo>
                <a:lnTo>
                  <a:pt x="424" y="354"/>
                </a:lnTo>
                <a:lnTo>
                  <a:pt x="424" y="354"/>
                </a:lnTo>
                <a:close/>
                <a:moveTo>
                  <a:pt x="409" y="356"/>
                </a:moveTo>
                <a:lnTo>
                  <a:pt x="409" y="356"/>
                </a:lnTo>
                <a:lnTo>
                  <a:pt x="386" y="362"/>
                </a:lnTo>
                <a:lnTo>
                  <a:pt x="361" y="370"/>
                </a:lnTo>
                <a:lnTo>
                  <a:pt x="361" y="370"/>
                </a:lnTo>
                <a:lnTo>
                  <a:pt x="339" y="379"/>
                </a:lnTo>
                <a:lnTo>
                  <a:pt x="339" y="379"/>
                </a:lnTo>
                <a:lnTo>
                  <a:pt x="328" y="381"/>
                </a:lnTo>
                <a:lnTo>
                  <a:pt x="322" y="383"/>
                </a:lnTo>
                <a:lnTo>
                  <a:pt x="317" y="384"/>
                </a:lnTo>
                <a:lnTo>
                  <a:pt x="317" y="384"/>
                </a:lnTo>
                <a:lnTo>
                  <a:pt x="341" y="375"/>
                </a:lnTo>
                <a:lnTo>
                  <a:pt x="366" y="366"/>
                </a:lnTo>
                <a:lnTo>
                  <a:pt x="414" y="351"/>
                </a:lnTo>
                <a:lnTo>
                  <a:pt x="414" y="351"/>
                </a:lnTo>
                <a:lnTo>
                  <a:pt x="461" y="337"/>
                </a:lnTo>
                <a:lnTo>
                  <a:pt x="461" y="337"/>
                </a:lnTo>
                <a:lnTo>
                  <a:pt x="481" y="331"/>
                </a:lnTo>
                <a:lnTo>
                  <a:pt x="490" y="328"/>
                </a:lnTo>
                <a:lnTo>
                  <a:pt x="500" y="323"/>
                </a:lnTo>
                <a:lnTo>
                  <a:pt x="500" y="323"/>
                </a:lnTo>
                <a:lnTo>
                  <a:pt x="502" y="329"/>
                </a:lnTo>
                <a:lnTo>
                  <a:pt x="502" y="329"/>
                </a:lnTo>
                <a:lnTo>
                  <a:pt x="479" y="336"/>
                </a:lnTo>
                <a:lnTo>
                  <a:pt x="456" y="343"/>
                </a:lnTo>
                <a:lnTo>
                  <a:pt x="409" y="356"/>
                </a:lnTo>
                <a:lnTo>
                  <a:pt x="409" y="356"/>
                </a:lnTo>
                <a:close/>
                <a:moveTo>
                  <a:pt x="495" y="315"/>
                </a:moveTo>
                <a:lnTo>
                  <a:pt x="495" y="315"/>
                </a:lnTo>
                <a:lnTo>
                  <a:pt x="494" y="316"/>
                </a:lnTo>
                <a:lnTo>
                  <a:pt x="494" y="317"/>
                </a:lnTo>
                <a:lnTo>
                  <a:pt x="494" y="317"/>
                </a:lnTo>
                <a:lnTo>
                  <a:pt x="486" y="320"/>
                </a:lnTo>
                <a:lnTo>
                  <a:pt x="486" y="320"/>
                </a:lnTo>
                <a:lnTo>
                  <a:pt x="467" y="324"/>
                </a:lnTo>
                <a:lnTo>
                  <a:pt x="467" y="324"/>
                </a:lnTo>
                <a:lnTo>
                  <a:pt x="414" y="339"/>
                </a:lnTo>
                <a:lnTo>
                  <a:pt x="414" y="339"/>
                </a:lnTo>
                <a:lnTo>
                  <a:pt x="367" y="352"/>
                </a:lnTo>
                <a:lnTo>
                  <a:pt x="343" y="359"/>
                </a:lnTo>
                <a:lnTo>
                  <a:pt x="331" y="363"/>
                </a:lnTo>
                <a:lnTo>
                  <a:pt x="320" y="368"/>
                </a:lnTo>
                <a:lnTo>
                  <a:pt x="320" y="368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23" y="367"/>
                </a:lnTo>
                <a:lnTo>
                  <a:pt x="323" y="367"/>
                </a:lnTo>
                <a:lnTo>
                  <a:pt x="337" y="361"/>
                </a:lnTo>
                <a:lnTo>
                  <a:pt x="351" y="356"/>
                </a:lnTo>
                <a:lnTo>
                  <a:pt x="351" y="356"/>
                </a:lnTo>
                <a:lnTo>
                  <a:pt x="402" y="338"/>
                </a:lnTo>
                <a:lnTo>
                  <a:pt x="402" y="338"/>
                </a:lnTo>
                <a:lnTo>
                  <a:pt x="427" y="330"/>
                </a:lnTo>
                <a:lnTo>
                  <a:pt x="452" y="322"/>
                </a:lnTo>
                <a:lnTo>
                  <a:pt x="452" y="322"/>
                </a:lnTo>
                <a:lnTo>
                  <a:pt x="463" y="317"/>
                </a:lnTo>
                <a:lnTo>
                  <a:pt x="475" y="312"/>
                </a:lnTo>
                <a:lnTo>
                  <a:pt x="497" y="303"/>
                </a:lnTo>
                <a:lnTo>
                  <a:pt x="497" y="303"/>
                </a:lnTo>
                <a:lnTo>
                  <a:pt x="498" y="302"/>
                </a:lnTo>
                <a:lnTo>
                  <a:pt x="498" y="302"/>
                </a:lnTo>
                <a:lnTo>
                  <a:pt x="498" y="314"/>
                </a:lnTo>
                <a:lnTo>
                  <a:pt x="498" y="314"/>
                </a:lnTo>
                <a:lnTo>
                  <a:pt x="495" y="315"/>
                </a:lnTo>
                <a:lnTo>
                  <a:pt x="495" y="315"/>
                </a:lnTo>
                <a:close/>
                <a:moveTo>
                  <a:pt x="497" y="300"/>
                </a:moveTo>
                <a:lnTo>
                  <a:pt x="497" y="300"/>
                </a:lnTo>
                <a:lnTo>
                  <a:pt x="477" y="308"/>
                </a:lnTo>
                <a:lnTo>
                  <a:pt x="457" y="315"/>
                </a:lnTo>
                <a:lnTo>
                  <a:pt x="457" y="315"/>
                </a:lnTo>
                <a:lnTo>
                  <a:pt x="444" y="319"/>
                </a:lnTo>
                <a:lnTo>
                  <a:pt x="432" y="322"/>
                </a:lnTo>
                <a:lnTo>
                  <a:pt x="409" y="329"/>
                </a:lnTo>
                <a:lnTo>
                  <a:pt x="409" y="329"/>
                </a:lnTo>
                <a:lnTo>
                  <a:pt x="386" y="335"/>
                </a:lnTo>
                <a:lnTo>
                  <a:pt x="363" y="343"/>
                </a:lnTo>
                <a:lnTo>
                  <a:pt x="341" y="350"/>
                </a:lnTo>
                <a:lnTo>
                  <a:pt x="318" y="357"/>
                </a:lnTo>
                <a:lnTo>
                  <a:pt x="318" y="357"/>
                </a:lnTo>
                <a:lnTo>
                  <a:pt x="314" y="358"/>
                </a:lnTo>
                <a:lnTo>
                  <a:pt x="315" y="357"/>
                </a:lnTo>
                <a:lnTo>
                  <a:pt x="323" y="353"/>
                </a:lnTo>
                <a:lnTo>
                  <a:pt x="323" y="353"/>
                </a:lnTo>
                <a:lnTo>
                  <a:pt x="337" y="347"/>
                </a:lnTo>
                <a:lnTo>
                  <a:pt x="351" y="341"/>
                </a:lnTo>
                <a:lnTo>
                  <a:pt x="351" y="341"/>
                </a:lnTo>
                <a:lnTo>
                  <a:pt x="375" y="333"/>
                </a:lnTo>
                <a:lnTo>
                  <a:pt x="398" y="324"/>
                </a:lnTo>
                <a:lnTo>
                  <a:pt x="398" y="324"/>
                </a:lnTo>
                <a:lnTo>
                  <a:pt x="487" y="296"/>
                </a:lnTo>
                <a:lnTo>
                  <a:pt x="487" y="296"/>
                </a:lnTo>
                <a:lnTo>
                  <a:pt x="490" y="296"/>
                </a:lnTo>
                <a:lnTo>
                  <a:pt x="491" y="294"/>
                </a:lnTo>
                <a:lnTo>
                  <a:pt x="491" y="294"/>
                </a:lnTo>
                <a:lnTo>
                  <a:pt x="496" y="293"/>
                </a:lnTo>
                <a:lnTo>
                  <a:pt x="496" y="293"/>
                </a:lnTo>
                <a:lnTo>
                  <a:pt x="497" y="293"/>
                </a:lnTo>
                <a:lnTo>
                  <a:pt x="497" y="293"/>
                </a:lnTo>
                <a:lnTo>
                  <a:pt x="497" y="301"/>
                </a:lnTo>
                <a:lnTo>
                  <a:pt x="497" y="301"/>
                </a:lnTo>
                <a:lnTo>
                  <a:pt x="497" y="300"/>
                </a:lnTo>
                <a:lnTo>
                  <a:pt x="497" y="300"/>
                </a:lnTo>
                <a:close/>
                <a:moveTo>
                  <a:pt x="363" y="324"/>
                </a:moveTo>
                <a:lnTo>
                  <a:pt x="363" y="324"/>
                </a:lnTo>
                <a:lnTo>
                  <a:pt x="336" y="332"/>
                </a:lnTo>
                <a:lnTo>
                  <a:pt x="336" y="332"/>
                </a:lnTo>
                <a:lnTo>
                  <a:pt x="326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29" y="332"/>
                </a:lnTo>
                <a:lnTo>
                  <a:pt x="329" y="332"/>
                </a:lnTo>
                <a:lnTo>
                  <a:pt x="358" y="322"/>
                </a:lnTo>
                <a:lnTo>
                  <a:pt x="373" y="317"/>
                </a:lnTo>
                <a:lnTo>
                  <a:pt x="387" y="311"/>
                </a:lnTo>
                <a:lnTo>
                  <a:pt x="387" y="311"/>
                </a:lnTo>
                <a:lnTo>
                  <a:pt x="403" y="305"/>
                </a:lnTo>
                <a:lnTo>
                  <a:pt x="419" y="300"/>
                </a:lnTo>
                <a:lnTo>
                  <a:pt x="419" y="300"/>
                </a:lnTo>
                <a:lnTo>
                  <a:pt x="456" y="290"/>
                </a:lnTo>
                <a:lnTo>
                  <a:pt x="491" y="278"/>
                </a:lnTo>
                <a:lnTo>
                  <a:pt x="491" y="278"/>
                </a:lnTo>
                <a:lnTo>
                  <a:pt x="494" y="285"/>
                </a:lnTo>
                <a:lnTo>
                  <a:pt x="494" y="285"/>
                </a:lnTo>
                <a:lnTo>
                  <a:pt x="462" y="295"/>
                </a:lnTo>
                <a:lnTo>
                  <a:pt x="429" y="305"/>
                </a:lnTo>
                <a:lnTo>
                  <a:pt x="396" y="315"/>
                </a:lnTo>
                <a:lnTo>
                  <a:pt x="363" y="324"/>
                </a:lnTo>
                <a:lnTo>
                  <a:pt x="363" y="324"/>
                </a:lnTo>
                <a:close/>
                <a:moveTo>
                  <a:pt x="471" y="283"/>
                </a:moveTo>
                <a:lnTo>
                  <a:pt x="471" y="283"/>
                </a:lnTo>
                <a:lnTo>
                  <a:pt x="476" y="281"/>
                </a:lnTo>
                <a:lnTo>
                  <a:pt x="476" y="281"/>
                </a:lnTo>
                <a:lnTo>
                  <a:pt x="486" y="278"/>
                </a:lnTo>
                <a:lnTo>
                  <a:pt x="486" y="278"/>
                </a:lnTo>
                <a:lnTo>
                  <a:pt x="471" y="283"/>
                </a:lnTo>
                <a:lnTo>
                  <a:pt x="471" y="283"/>
                </a:lnTo>
                <a:close/>
                <a:moveTo>
                  <a:pt x="456" y="287"/>
                </a:moveTo>
                <a:lnTo>
                  <a:pt x="456" y="287"/>
                </a:lnTo>
                <a:lnTo>
                  <a:pt x="444" y="290"/>
                </a:lnTo>
                <a:lnTo>
                  <a:pt x="433" y="294"/>
                </a:lnTo>
                <a:lnTo>
                  <a:pt x="410" y="300"/>
                </a:lnTo>
                <a:lnTo>
                  <a:pt x="410" y="300"/>
                </a:lnTo>
                <a:lnTo>
                  <a:pt x="405" y="301"/>
                </a:lnTo>
                <a:lnTo>
                  <a:pt x="405" y="301"/>
                </a:lnTo>
                <a:lnTo>
                  <a:pt x="373" y="310"/>
                </a:lnTo>
                <a:lnTo>
                  <a:pt x="340" y="320"/>
                </a:lnTo>
                <a:lnTo>
                  <a:pt x="340" y="320"/>
                </a:lnTo>
                <a:lnTo>
                  <a:pt x="332" y="322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30" y="321"/>
                </a:lnTo>
                <a:lnTo>
                  <a:pt x="336" y="319"/>
                </a:lnTo>
                <a:lnTo>
                  <a:pt x="336" y="319"/>
                </a:lnTo>
                <a:lnTo>
                  <a:pt x="351" y="314"/>
                </a:lnTo>
                <a:lnTo>
                  <a:pt x="366" y="310"/>
                </a:lnTo>
                <a:lnTo>
                  <a:pt x="366" y="310"/>
                </a:lnTo>
                <a:lnTo>
                  <a:pt x="399" y="299"/>
                </a:lnTo>
                <a:lnTo>
                  <a:pt x="432" y="290"/>
                </a:lnTo>
                <a:lnTo>
                  <a:pt x="432" y="290"/>
                </a:lnTo>
                <a:lnTo>
                  <a:pt x="444" y="286"/>
                </a:lnTo>
                <a:lnTo>
                  <a:pt x="451" y="284"/>
                </a:lnTo>
                <a:lnTo>
                  <a:pt x="457" y="281"/>
                </a:lnTo>
                <a:lnTo>
                  <a:pt x="457" y="281"/>
                </a:lnTo>
                <a:lnTo>
                  <a:pt x="468" y="275"/>
                </a:lnTo>
                <a:lnTo>
                  <a:pt x="468" y="275"/>
                </a:lnTo>
                <a:lnTo>
                  <a:pt x="487" y="270"/>
                </a:lnTo>
                <a:lnTo>
                  <a:pt x="487" y="270"/>
                </a:lnTo>
                <a:lnTo>
                  <a:pt x="490" y="276"/>
                </a:lnTo>
                <a:lnTo>
                  <a:pt x="490" y="276"/>
                </a:lnTo>
                <a:lnTo>
                  <a:pt x="481" y="277"/>
                </a:lnTo>
                <a:lnTo>
                  <a:pt x="473" y="280"/>
                </a:lnTo>
                <a:lnTo>
                  <a:pt x="456" y="287"/>
                </a:lnTo>
                <a:lnTo>
                  <a:pt x="456" y="287"/>
                </a:lnTo>
                <a:close/>
                <a:moveTo>
                  <a:pt x="483" y="258"/>
                </a:moveTo>
                <a:lnTo>
                  <a:pt x="483" y="258"/>
                </a:lnTo>
                <a:lnTo>
                  <a:pt x="483" y="258"/>
                </a:lnTo>
                <a:lnTo>
                  <a:pt x="483" y="258"/>
                </a:lnTo>
                <a:lnTo>
                  <a:pt x="462" y="263"/>
                </a:lnTo>
                <a:lnTo>
                  <a:pt x="441" y="271"/>
                </a:lnTo>
                <a:lnTo>
                  <a:pt x="441" y="271"/>
                </a:lnTo>
                <a:lnTo>
                  <a:pt x="413" y="279"/>
                </a:lnTo>
                <a:lnTo>
                  <a:pt x="413" y="279"/>
                </a:lnTo>
                <a:lnTo>
                  <a:pt x="371" y="291"/>
                </a:lnTo>
                <a:lnTo>
                  <a:pt x="349" y="296"/>
                </a:lnTo>
                <a:lnTo>
                  <a:pt x="338" y="298"/>
                </a:lnTo>
                <a:lnTo>
                  <a:pt x="328" y="299"/>
                </a:lnTo>
                <a:lnTo>
                  <a:pt x="328" y="299"/>
                </a:lnTo>
                <a:lnTo>
                  <a:pt x="337" y="297"/>
                </a:lnTo>
                <a:lnTo>
                  <a:pt x="347" y="296"/>
                </a:lnTo>
                <a:lnTo>
                  <a:pt x="367" y="290"/>
                </a:lnTo>
                <a:lnTo>
                  <a:pt x="385" y="283"/>
                </a:lnTo>
                <a:lnTo>
                  <a:pt x="403" y="276"/>
                </a:lnTo>
                <a:lnTo>
                  <a:pt x="403" y="276"/>
                </a:lnTo>
                <a:lnTo>
                  <a:pt x="423" y="270"/>
                </a:lnTo>
                <a:lnTo>
                  <a:pt x="443" y="263"/>
                </a:lnTo>
                <a:lnTo>
                  <a:pt x="463" y="255"/>
                </a:lnTo>
                <a:lnTo>
                  <a:pt x="472" y="251"/>
                </a:lnTo>
                <a:lnTo>
                  <a:pt x="481" y="245"/>
                </a:lnTo>
                <a:lnTo>
                  <a:pt x="481" y="245"/>
                </a:lnTo>
                <a:lnTo>
                  <a:pt x="481" y="243"/>
                </a:lnTo>
                <a:lnTo>
                  <a:pt x="481" y="242"/>
                </a:lnTo>
                <a:lnTo>
                  <a:pt x="480" y="242"/>
                </a:lnTo>
                <a:lnTo>
                  <a:pt x="480" y="242"/>
                </a:lnTo>
                <a:lnTo>
                  <a:pt x="459" y="251"/>
                </a:lnTo>
                <a:lnTo>
                  <a:pt x="437" y="257"/>
                </a:lnTo>
                <a:lnTo>
                  <a:pt x="416" y="263"/>
                </a:lnTo>
                <a:lnTo>
                  <a:pt x="394" y="268"/>
                </a:lnTo>
                <a:lnTo>
                  <a:pt x="394" y="268"/>
                </a:lnTo>
                <a:lnTo>
                  <a:pt x="357" y="277"/>
                </a:lnTo>
                <a:lnTo>
                  <a:pt x="339" y="282"/>
                </a:lnTo>
                <a:lnTo>
                  <a:pt x="322" y="288"/>
                </a:lnTo>
                <a:lnTo>
                  <a:pt x="322" y="288"/>
                </a:lnTo>
                <a:lnTo>
                  <a:pt x="318" y="283"/>
                </a:lnTo>
                <a:lnTo>
                  <a:pt x="318" y="283"/>
                </a:lnTo>
                <a:lnTo>
                  <a:pt x="354" y="272"/>
                </a:lnTo>
                <a:lnTo>
                  <a:pt x="390" y="261"/>
                </a:lnTo>
                <a:lnTo>
                  <a:pt x="426" y="250"/>
                </a:lnTo>
                <a:lnTo>
                  <a:pt x="463" y="239"/>
                </a:lnTo>
                <a:lnTo>
                  <a:pt x="463" y="239"/>
                </a:lnTo>
                <a:lnTo>
                  <a:pt x="487" y="232"/>
                </a:lnTo>
                <a:lnTo>
                  <a:pt x="487" y="232"/>
                </a:lnTo>
                <a:lnTo>
                  <a:pt x="485" y="234"/>
                </a:lnTo>
                <a:lnTo>
                  <a:pt x="483" y="237"/>
                </a:lnTo>
                <a:lnTo>
                  <a:pt x="482" y="243"/>
                </a:lnTo>
                <a:lnTo>
                  <a:pt x="482" y="251"/>
                </a:lnTo>
                <a:lnTo>
                  <a:pt x="483" y="258"/>
                </a:lnTo>
                <a:lnTo>
                  <a:pt x="483" y="258"/>
                </a:lnTo>
                <a:close/>
                <a:moveTo>
                  <a:pt x="463" y="236"/>
                </a:moveTo>
                <a:lnTo>
                  <a:pt x="463" y="236"/>
                </a:lnTo>
                <a:lnTo>
                  <a:pt x="426" y="248"/>
                </a:lnTo>
                <a:lnTo>
                  <a:pt x="391" y="259"/>
                </a:lnTo>
                <a:lnTo>
                  <a:pt x="354" y="270"/>
                </a:lnTo>
                <a:lnTo>
                  <a:pt x="319" y="280"/>
                </a:lnTo>
                <a:lnTo>
                  <a:pt x="319" y="280"/>
                </a:lnTo>
                <a:lnTo>
                  <a:pt x="324" y="277"/>
                </a:lnTo>
                <a:lnTo>
                  <a:pt x="329" y="274"/>
                </a:lnTo>
                <a:lnTo>
                  <a:pt x="340" y="271"/>
                </a:lnTo>
                <a:lnTo>
                  <a:pt x="363" y="265"/>
                </a:lnTo>
                <a:lnTo>
                  <a:pt x="363" y="265"/>
                </a:lnTo>
                <a:lnTo>
                  <a:pt x="382" y="261"/>
                </a:lnTo>
                <a:lnTo>
                  <a:pt x="400" y="255"/>
                </a:lnTo>
                <a:lnTo>
                  <a:pt x="436" y="242"/>
                </a:lnTo>
                <a:lnTo>
                  <a:pt x="436" y="242"/>
                </a:lnTo>
                <a:lnTo>
                  <a:pt x="472" y="230"/>
                </a:lnTo>
                <a:lnTo>
                  <a:pt x="509" y="217"/>
                </a:lnTo>
                <a:lnTo>
                  <a:pt x="528" y="212"/>
                </a:lnTo>
                <a:lnTo>
                  <a:pt x="547" y="208"/>
                </a:lnTo>
                <a:lnTo>
                  <a:pt x="566" y="204"/>
                </a:lnTo>
                <a:lnTo>
                  <a:pt x="584" y="202"/>
                </a:lnTo>
                <a:lnTo>
                  <a:pt x="584" y="202"/>
                </a:lnTo>
                <a:lnTo>
                  <a:pt x="588" y="202"/>
                </a:lnTo>
                <a:lnTo>
                  <a:pt x="589" y="202"/>
                </a:lnTo>
                <a:lnTo>
                  <a:pt x="583" y="204"/>
                </a:lnTo>
                <a:lnTo>
                  <a:pt x="569" y="208"/>
                </a:lnTo>
                <a:lnTo>
                  <a:pt x="569" y="208"/>
                </a:lnTo>
                <a:lnTo>
                  <a:pt x="552" y="213"/>
                </a:lnTo>
                <a:lnTo>
                  <a:pt x="536" y="217"/>
                </a:lnTo>
                <a:lnTo>
                  <a:pt x="536" y="217"/>
                </a:lnTo>
                <a:lnTo>
                  <a:pt x="463" y="236"/>
                </a:lnTo>
                <a:lnTo>
                  <a:pt x="463" y="236"/>
                </a:lnTo>
                <a:close/>
                <a:moveTo>
                  <a:pt x="506" y="237"/>
                </a:moveTo>
                <a:lnTo>
                  <a:pt x="506" y="237"/>
                </a:lnTo>
                <a:lnTo>
                  <a:pt x="502" y="233"/>
                </a:lnTo>
                <a:lnTo>
                  <a:pt x="502" y="233"/>
                </a:lnTo>
                <a:lnTo>
                  <a:pt x="522" y="228"/>
                </a:lnTo>
                <a:lnTo>
                  <a:pt x="544" y="224"/>
                </a:lnTo>
                <a:lnTo>
                  <a:pt x="544" y="224"/>
                </a:lnTo>
                <a:lnTo>
                  <a:pt x="555" y="221"/>
                </a:lnTo>
                <a:lnTo>
                  <a:pt x="566" y="218"/>
                </a:lnTo>
                <a:lnTo>
                  <a:pt x="588" y="212"/>
                </a:lnTo>
                <a:lnTo>
                  <a:pt x="588" y="212"/>
                </a:lnTo>
                <a:lnTo>
                  <a:pt x="593" y="211"/>
                </a:lnTo>
                <a:lnTo>
                  <a:pt x="588" y="213"/>
                </a:lnTo>
                <a:lnTo>
                  <a:pt x="588" y="213"/>
                </a:lnTo>
                <a:lnTo>
                  <a:pt x="575" y="218"/>
                </a:lnTo>
                <a:lnTo>
                  <a:pt x="575" y="218"/>
                </a:lnTo>
                <a:lnTo>
                  <a:pt x="563" y="222"/>
                </a:lnTo>
                <a:lnTo>
                  <a:pt x="551" y="226"/>
                </a:lnTo>
                <a:lnTo>
                  <a:pt x="551" y="226"/>
                </a:lnTo>
                <a:lnTo>
                  <a:pt x="529" y="232"/>
                </a:lnTo>
                <a:lnTo>
                  <a:pt x="506" y="237"/>
                </a:lnTo>
                <a:lnTo>
                  <a:pt x="506" y="237"/>
                </a:lnTo>
                <a:close/>
                <a:moveTo>
                  <a:pt x="560" y="238"/>
                </a:moveTo>
                <a:lnTo>
                  <a:pt x="560" y="238"/>
                </a:lnTo>
                <a:lnTo>
                  <a:pt x="577" y="235"/>
                </a:lnTo>
                <a:lnTo>
                  <a:pt x="594" y="231"/>
                </a:lnTo>
                <a:lnTo>
                  <a:pt x="594" y="231"/>
                </a:lnTo>
                <a:lnTo>
                  <a:pt x="599" y="230"/>
                </a:lnTo>
                <a:lnTo>
                  <a:pt x="594" y="232"/>
                </a:lnTo>
                <a:lnTo>
                  <a:pt x="581" y="236"/>
                </a:lnTo>
                <a:lnTo>
                  <a:pt x="581" y="236"/>
                </a:lnTo>
                <a:lnTo>
                  <a:pt x="573" y="239"/>
                </a:lnTo>
                <a:lnTo>
                  <a:pt x="565" y="243"/>
                </a:lnTo>
                <a:lnTo>
                  <a:pt x="565" y="243"/>
                </a:lnTo>
                <a:lnTo>
                  <a:pt x="560" y="238"/>
                </a:lnTo>
                <a:lnTo>
                  <a:pt x="560" y="238"/>
                </a:lnTo>
                <a:close/>
                <a:moveTo>
                  <a:pt x="566" y="246"/>
                </a:moveTo>
                <a:lnTo>
                  <a:pt x="566" y="246"/>
                </a:lnTo>
                <a:lnTo>
                  <a:pt x="575" y="245"/>
                </a:lnTo>
                <a:lnTo>
                  <a:pt x="583" y="242"/>
                </a:lnTo>
                <a:lnTo>
                  <a:pt x="599" y="237"/>
                </a:lnTo>
                <a:lnTo>
                  <a:pt x="599" y="237"/>
                </a:lnTo>
                <a:lnTo>
                  <a:pt x="601" y="236"/>
                </a:lnTo>
                <a:lnTo>
                  <a:pt x="602" y="237"/>
                </a:lnTo>
                <a:lnTo>
                  <a:pt x="599" y="239"/>
                </a:lnTo>
                <a:lnTo>
                  <a:pt x="590" y="245"/>
                </a:lnTo>
                <a:lnTo>
                  <a:pt x="590" y="245"/>
                </a:lnTo>
                <a:lnTo>
                  <a:pt x="572" y="254"/>
                </a:lnTo>
                <a:lnTo>
                  <a:pt x="572" y="254"/>
                </a:lnTo>
                <a:lnTo>
                  <a:pt x="566" y="246"/>
                </a:lnTo>
                <a:lnTo>
                  <a:pt x="566" y="246"/>
                </a:lnTo>
                <a:close/>
                <a:moveTo>
                  <a:pt x="575" y="260"/>
                </a:moveTo>
                <a:lnTo>
                  <a:pt x="575" y="260"/>
                </a:lnTo>
                <a:lnTo>
                  <a:pt x="574" y="258"/>
                </a:lnTo>
                <a:lnTo>
                  <a:pt x="574" y="258"/>
                </a:lnTo>
                <a:lnTo>
                  <a:pt x="589" y="255"/>
                </a:lnTo>
                <a:lnTo>
                  <a:pt x="603" y="251"/>
                </a:lnTo>
                <a:lnTo>
                  <a:pt x="603" y="251"/>
                </a:lnTo>
                <a:lnTo>
                  <a:pt x="609" y="250"/>
                </a:lnTo>
                <a:lnTo>
                  <a:pt x="606" y="250"/>
                </a:lnTo>
                <a:lnTo>
                  <a:pt x="598" y="254"/>
                </a:lnTo>
                <a:lnTo>
                  <a:pt x="598" y="254"/>
                </a:lnTo>
                <a:lnTo>
                  <a:pt x="577" y="264"/>
                </a:lnTo>
                <a:lnTo>
                  <a:pt x="577" y="264"/>
                </a:lnTo>
                <a:lnTo>
                  <a:pt x="575" y="260"/>
                </a:lnTo>
                <a:lnTo>
                  <a:pt x="575" y="260"/>
                </a:lnTo>
                <a:close/>
                <a:moveTo>
                  <a:pt x="579" y="268"/>
                </a:moveTo>
                <a:lnTo>
                  <a:pt x="579" y="268"/>
                </a:lnTo>
                <a:lnTo>
                  <a:pt x="589" y="266"/>
                </a:lnTo>
                <a:lnTo>
                  <a:pt x="589" y="266"/>
                </a:lnTo>
                <a:lnTo>
                  <a:pt x="601" y="264"/>
                </a:lnTo>
                <a:lnTo>
                  <a:pt x="609" y="263"/>
                </a:lnTo>
                <a:lnTo>
                  <a:pt x="613" y="261"/>
                </a:lnTo>
                <a:lnTo>
                  <a:pt x="613" y="261"/>
                </a:lnTo>
                <a:lnTo>
                  <a:pt x="605" y="265"/>
                </a:lnTo>
                <a:lnTo>
                  <a:pt x="598" y="269"/>
                </a:lnTo>
                <a:lnTo>
                  <a:pt x="591" y="272"/>
                </a:lnTo>
                <a:lnTo>
                  <a:pt x="584" y="277"/>
                </a:lnTo>
                <a:lnTo>
                  <a:pt x="584" y="277"/>
                </a:lnTo>
                <a:lnTo>
                  <a:pt x="579" y="268"/>
                </a:lnTo>
                <a:lnTo>
                  <a:pt x="579" y="268"/>
                </a:lnTo>
                <a:close/>
                <a:moveTo>
                  <a:pt x="586" y="279"/>
                </a:moveTo>
                <a:lnTo>
                  <a:pt x="586" y="279"/>
                </a:lnTo>
                <a:lnTo>
                  <a:pt x="592" y="279"/>
                </a:lnTo>
                <a:lnTo>
                  <a:pt x="599" y="277"/>
                </a:lnTo>
                <a:lnTo>
                  <a:pt x="612" y="273"/>
                </a:lnTo>
                <a:lnTo>
                  <a:pt x="612" y="273"/>
                </a:lnTo>
                <a:lnTo>
                  <a:pt x="616" y="272"/>
                </a:lnTo>
                <a:lnTo>
                  <a:pt x="613" y="274"/>
                </a:lnTo>
                <a:lnTo>
                  <a:pt x="604" y="279"/>
                </a:lnTo>
                <a:lnTo>
                  <a:pt x="604" y="279"/>
                </a:lnTo>
                <a:lnTo>
                  <a:pt x="590" y="286"/>
                </a:lnTo>
                <a:lnTo>
                  <a:pt x="590" y="286"/>
                </a:lnTo>
                <a:lnTo>
                  <a:pt x="586" y="279"/>
                </a:lnTo>
                <a:lnTo>
                  <a:pt x="586" y="279"/>
                </a:lnTo>
                <a:close/>
                <a:moveTo>
                  <a:pt x="596" y="293"/>
                </a:moveTo>
                <a:lnTo>
                  <a:pt x="596" y="293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601" y="288"/>
                </a:lnTo>
                <a:lnTo>
                  <a:pt x="610" y="286"/>
                </a:lnTo>
                <a:lnTo>
                  <a:pt x="610" y="286"/>
                </a:lnTo>
                <a:lnTo>
                  <a:pt x="614" y="285"/>
                </a:lnTo>
                <a:lnTo>
                  <a:pt x="613" y="285"/>
                </a:lnTo>
                <a:lnTo>
                  <a:pt x="606" y="287"/>
                </a:lnTo>
                <a:lnTo>
                  <a:pt x="606" y="287"/>
                </a:lnTo>
                <a:lnTo>
                  <a:pt x="601" y="290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close/>
                <a:moveTo>
                  <a:pt x="602" y="300"/>
                </a:moveTo>
                <a:lnTo>
                  <a:pt x="602" y="300"/>
                </a:lnTo>
                <a:lnTo>
                  <a:pt x="597" y="295"/>
                </a:lnTo>
                <a:lnTo>
                  <a:pt x="597" y="295"/>
                </a:lnTo>
                <a:lnTo>
                  <a:pt x="611" y="292"/>
                </a:lnTo>
                <a:lnTo>
                  <a:pt x="611" y="292"/>
                </a:lnTo>
                <a:lnTo>
                  <a:pt x="613" y="293"/>
                </a:lnTo>
                <a:lnTo>
                  <a:pt x="614" y="294"/>
                </a:lnTo>
                <a:lnTo>
                  <a:pt x="613" y="295"/>
                </a:lnTo>
                <a:lnTo>
                  <a:pt x="611" y="296"/>
                </a:lnTo>
                <a:lnTo>
                  <a:pt x="611" y="296"/>
                </a:lnTo>
                <a:lnTo>
                  <a:pt x="602" y="300"/>
                </a:lnTo>
                <a:lnTo>
                  <a:pt x="602" y="300"/>
                </a:lnTo>
                <a:close/>
                <a:moveTo>
                  <a:pt x="617" y="301"/>
                </a:moveTo>
                <a:lnTo>
                  <a:pt x="617" y="301"/>
                </a:lnTo>
                <a:lnTo>
                  <a:pt x="611" y="307"/>
                </a:lnTo>
                <a:lnTo>
                  <a:pt x="611" y="307"/>
                </a:lnTo>
                <a:lnTo>
                  <a:pt x="605" y="302"/>
                </a:lnTo>
                <a:lnTo>
                  <a:pt x="605" y="302"/>
                </a:lnTo>
                <a:lnTo>
                  <a:pt x="613" y="301"/>
                </a:lnTo>
                <a:lnTo>
                  <a:pt x="617" y="301"/>
                </a:lnTo>
                <a:lnTo>
                  <a:pt x="617" y="301"/>
                </a:lnTo>
                <a:close/>
                <a:moveTo>
                  <a:pt x="614" y="311"/>
                </a:moveTo>
                <a:lnTo>
                  <a:pt x="614" y="311"/>
                </a:lnTo>
                <a:lnTo>
                  <a:pt x="613" y="310"/>
                </a:lnTo>
                <a:lnTo>
                  <a:pt x="613" y="310"/>
                </a:lnTo>
                <a:lnTo>
                  <a:pt x="617" y="309"/>
                </a:lnTo>
                <a:lnTo>
                  <a:pt x="619" y="310"/>
                </a:lnTo>
                <a:lnTo>
                  <a:pt x="619" y="311"/>
                </a:lnTo>
                <a:lnTo>
                  <a:pt x="618" y="315"/>
                </a:lnTo>
                <a:lnTo>
                  <a:pt x="618" y="315"/>
                </a:lnTo>
                <a:lnTo>
                  <a:pt x="614" y="311"/>
                </a:lnTo>
                <a:lnTo>
                  <a:pt x="614" y="311"/>
                </a:lnTo>
                <a:close/>
                <a:moveTo>
                  <a:pt x="624" y="317"/>
                </a:moveTo>
                <a:lnTo>
                  <a:pt x="624" y="317"/>
                </a:lnTo>
                <a:lnTo>
                  <a:pt x="624" y="319"/>
                </a:lnTo>
                <a:lnTo>
                  <a:pt x="623" y="324"/>
                </a:lnTo>
                <a:lnTo>
                  <a:pt x="623" y="324"/>
                </a:lnTo>
                <a:lnTo>
                  <a:pt x="619" y="318"/>
                </a:lnTo>
                <a:lnTo>
                  <a:pt x="619" y="318"/>
                </a:lnTo>
                <a:lnTo>
                  <a:pt x="624" y="317"/>
                </a:lnTo>
                <a:lnTo>
                  <a:pt x="624" y="317"/>
                </a:lnTo>
                <a:close/>
                <a:moveTo>
                  <a:pt x="626" y="322"/>
                </a:moveTo>
                <a:lnTo>
                  <a:pt x="626" y="322"/>
                </a:lnTo>
                <a:lnTo>
                  <a:pt x="626" y="329"/>
                </a:lnTo>
                <a:lnTo>
                  <a:pt x="626" y="329"/>
                </a:lnTo>
                <a:lnTo>
                  <a:pt x="626" y="332"/>
                </a:lnTo>
                <a:lnTo>
                  <a:pt x="626" y="332"/>
                </a:lnTo>
                <a:lnTo>
                  <a:pt x="624" y="328"/>
                </a:lnTo>
                <a:lnTo>
                  <a:pt x="624" y="328"/>
                </a:lnTo>
                <a:lnTo>
                  <a:pt x="626" y="322"/>
                </a:lnTo>
                <a:lnTo>
                  <a:pt x="626" y="322"/>
                </a:lnTo>
                <a:close/>
                <a:moveTo>
                  <a:pt x="624" y="307"/>
                </a:moveTo>
                <a:lnTo>
                  <a:pt x="624" y="307"/>
                </a:lnTo>
                <a:lnTo>
                  <a:pt x="623" y="306"/>
                </a:lnTo>
                <a:lnTo>
                  <a:pt x="622" y="305"/>
                </a:lnTo>
                <a:lnTo>
                  <a:pt x="622" y="305"/>
                </a:lnTo>
                <a:lnTo>
                  <a:pt x="617" y="307"/>
                </a:lnTo>
                <a:lnTo>
                  <a:pt x="615" y="307"/>
                </a:lnTo>
                <a:lnTo>
                  <a:pt x="616" y="306"/>
                </a:lnTo>
                <a:lnTo>
                  <a:pt x="616" y="306"/>
                </a:lnTo>
                <a:lnTo>
                  <a:pt x="620" y="302"/>
                </a:lnTo>
                <a:lnTo>
                  <a:pt x="622" y="298"/>
                </a:lnTo>
                <a:lnTo>
                  <a:pt x="622" y="298"/>
                </a:lnTo>
                <a:lnTo>
                  <a:pt x="622" y="297"/>
                </a:lnTo>
                <a:lnTo>
                  <a:pt x="621" y="296"/>
                </a:lnTo>
                <a:lnTo>
                  <a:pt x="621" y="296"/>
                </a:lnTo>
                <a:lnTo>
                  <a:pt x="611" y="298"/>
                </a:lnTo>
                <a:lnTo>
                  <a:pt x="611" y="298"/>
                </a:lnTo>
                <a:lnTo>
                  <a:pt x="610" y="298"/>
                </a:lnTo>
                <a:lnTo>
                  <a:pt x="610" y="298"/>
                </a:lnTo>
                <a:lnTo>
                  <a:pt x="615" y="296"/>
                </a:lnTo>
                <a:lnTo>
                  <a:pt x="620" y="291"/>
                </a:lnTo>
                <a:lnTo>
                  <a:pt x="620" y="291"/>
                </a:lnTo>
                <a:lnTo>
                  <a:pt x="620" y="290"/>
                </a:lnTo>
                <a:lnTo>
                  <a:pt x="619" y="290"/>
                </a:lnTo>
                <a:lnTo>
                  <a:pt x="619" y="290"/>
                </a:lnTo>
                <a:lnTo>
                  <a:pt x="610" y="290"/>
                </a:lnTo>
                <a:lnTo>
                  <a:pt x="604" y="291"/>
                </a:lnTo>
                <a:lnTo>
                  <a:pt x="600" y="293"/>
                </a:lnTo>
                <a:lnTo>
                  <a:pt x="600" y="293"/>
                </a:lnTo>
                <a:lnTo>
                  <a:pt x="604" y="290"/>
                </a:lnTo>
                <a:lnTo>
                  <a:pt x="609" y="288"/>
                </a:lnTo>
                <a:lnTo>
                  <a:pt x="614" y="286"/>
                </a:lnTo>
                <a:lnTo>
                  <a:pt x="618" y="284"/>
                </a:lnTo>
                <a:lnTo>
                  <a:pt x="618" y="284"/>
                </a:lnTo>
                <a:lnTo>
                  <a:pt x="618" y="283"/>
                </a:lnTo>
                <a:lnTo>
                  <a:pt x="618" y="283"/>
                </a:lnTo>
                <a:lnTo>
                  <a:pt x="617" y="282"/>
                </a:lnTo>
                <a:lnTo>
                  <a:pt x="617" y="282"/>
                </a:lnTo>
                <a:lnTo>
                  <a:pt x="604" y="285"/>
                </a:lnTo>
                <a:lnTo>
                  <a:pt x="604" y="285"/>
                </a:lnTo>
                <a:lnTo>
                  <a:pt x="596" y="287"/>
                </a:lnTo>
                <a:lnTo>
                  <a:pt x="594" y="287"/>
                </a:lnTo>
                <a:lnTo>
                  <a:pt x="598" y="285"/>
                </a:lnTo>
                <a:lnTo>
                  <a:pt x="598" y="285"/>
                </a:lnTo>
                <a:lnTo>
                  <a:pt x="610" y="278"/>
                </a:lnTo>
                <a:lnTo>
                  <a:pt x="615" y="275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4" y="292"/>
                </a:lnTo>
                <a:lnTo>
                  <a:pt x="626" y="314"/>
                </a:lnTo>
                <a:lnTo>
                  <a:pt x="626" y="314"/>
                </a:lnTo>
                <a:lnTo>
                  <a:pt x="622" y="314"/>
                </a:lnTo>
                <a:lnTo>
                  <a:pt x="622" y="314"/>
                </a:lnTo>
                <a:lnTo>
                  <a:pt x="622" y="313"/>
                </a:lnTo>
                <a:lnTo>
                  <a:pt x="624" y="307"/>
                </a:lnTo>
                <a:lnTo>
                  <a:pt x="624" y="307"/>
                </a:lnTo>
                <a:close/>
                <a:moveTo>
                  <a:pt x="619" y="268"/>
                </a:moveTo>
                <a:lnTo>
                  <a:pt x="619" y="268"/>
                </a:lnTo>
                <a:lnTo>
                  <a:pt x="603" y="274"/>
                </a:lnTo>
                <a:lnTo>
                  <a:pt x="595" y="276"/>
                </a:lnTo>
                <a:lnTo>
                  <a:pt x="587" y="277"/>
                </a:lnTo>
                <a:lnTo>
                  <a:pt x="587" y="277"/>
                </a:lnTo>
                <a:lnTo>
                  <a:pt x="590" y="276"/>
                </a:lnTo>
                <a:lnTo>
                  <a:pt x="595" y="274"/>
                </a:lnTo>
                <a:lnTo>
                  <a:pt x="602" y="269"/>
                </a:lnTo>
                <a:lnTo>
                  <a:pt x="602" y="269"/>
                </a:lnTo>
                <a:lnTo>
                  <a:pt x="617" y="261"/>
                </a:lnTo>
                <a:lnTo>
                  <a:pt x="617" y="261"/>
                </a:lnTo>
                <a:lnTo>
                  <a:pt x="618" y="261"/>
                </a:lnTo>
                <a:lnTo>
                  <a:pt x="618" y="261"/>
                </a:lnTo>
                <a:lnTo>
                  <a:pt x="620" y="269"/>
                </a:lnTo>
                <a:lnTo>
                  <a:pt x="620" y="269"/>
                </a:lnTo>
                <a:lnTo>
                  <a:pt x="619" y="268"/>
                </a:lnTo>
                <a:lnTo>
                  <a:pt x="619" y="268"/>
                </a:lnTo>
                <a:close/>
                <a:moveTo>
                  <a:pt x="617" y="259"/>
                </a:moveTo>
                <a:lnTo>
                  <a:pt x="617" y="259"/>
                </a:lnTo>
                <a:lnTo>
                  <a:pt x="607" y="260"/>
                </a:lnTo>
                <a:lnTo>
                  <a:pt x="598" y="262"/>
                </a:lnTo>
                <a:lnTo>
                  <a:pt x="589" y="264"/>
                </a:lnTo>
                <a:lnTo>
                  <a:pt x="580" y="266"/>
                </a:lnTo>
                <a:lnTo>
                  <a:pt x="580" y="266"/>
                </a:lnTo>
                <a:lnTo>
                  <a:pt x="583" y="264"/>
                </a:lnTo>
                <a:lnTo>
                  <a:pt x="587" y="262"/>
                </a:lnTo>
                <a:lnTo>
                  <a:pt x="594" y="258"/>
                </a:lnTo>
                <a:lnTo>
                  <a:pt x="594" y="258"/>
                </a:lnTo>
                <a:lnTo>
                  <a:pt x="614" y="248"/>
                </a:lnTo>
                <a:lnTo>
                  <a:pt x="614" y="248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close/>
                <a:moveTo>
                  <a:pt x="593" y="251"/>
                </a:moveTo>
                <a:lnTo>
                  <a:pt x="593" y="251"/>
                </a:lnTo>
                <a:lnTo>
                  <a:pt x="583" y="253"/>
                </a:lnTo>
                <a:lnTo>
                  <a:pt x="577" y="254"/>
                </a:lnTo>
                <a:lnTo>
                  <a:pt x="573" y="256"/>
                </a:lnTo>
                <a:lnTo>
                  <a:pt x="573" y="256"/>
                </a:lnTo>
                <a:lnTo>
                  <a:pt x="591" y="247"/>
                </a:lnTo>
                <a:lnTo>
                  <a:pt x="599" y="241"/>
                </a:lnTo>
                <a:lnTo>
                  <a:pt x="609" y="236"/>
                </a:lnTo>
                <a:lnTo>
                  <a:pt x="609" y="236"/>
                </a:lnTo>
                <a:lnTo>
                  <a:pt x="609" y="234"/>
                </a:lnTo>
                <a:lnTo>
                  <a:pt x="607" y="234"/>
                </a:lnTo>
                <a:lnTo>
                  <a:pt x="607" y="234"/>
                </a:lnTo>
                <a:lnTo>
                  <a:pt x="598" y="235"/>
                </a:lnTo>
                <a:lnTo>
                  <a:pt x="590" y="237"/>
                </a:lnTo>
                <a:lnTo>
                  <a:pt x="573" y="242"/>
                </a:lnTo>
                <a:lnTo>
                  <a:pt x="573" y="242"/>
                </a:lnTo>
                <a:lnTo>
                  <a:pt x="570" y="243"/>
                </a:lnTo>
                <a:lnTo>
                  <a:pt x="575" y="241"/>
                </a:lnTo>
                <a:lnTo>
                  <a:pt x="586" y="237"/>
                </a:lnTo>
                <a:lnTo>
                  <a:pt x="586" y="237"/>
                </a:lnTo>
                <a:lnTo>
                  <a:pt x="595" y="233"/>
                </a:lnTo>
                <a:lnTo>
                  <a:pt x="604" y="229"/>
                </a:lnTo>
                <a:lnTo>
                  <a:pt x="604" y="229"/>
                </a:lnTo>
                <a:lnTo>
                  <a:pt x="604" y="228"/>
                </a:lnTo>
                <a:lnTo>
                  <a:pt x="604" y="228"/>
                </a:lnTo>
                <a:lnTo>
                  <a:pt x="603" y="227"/>
                </a:lnTo>
                <a:lnTo>
                  <a:pt x="603" y="227"/>
                </a:lnTo>
                <a:lnTo>
                  <a:pt x="581" y="231"/>
                </a:lnTo>
                <a:lnTo>
                  <a:pt x="570" y="234"/>
                </a:lnTo>
                <a:lnTo>
                  <a:pt x="560" y="237"/>
                </a:lnTo>
                <a:lnTo>
                  <a:pt x="560" y="237"/>
                </a:lnTo>
                <a:lnTo>
                  <a:pt x="582" y="230"/>
                </a:lnTo>
                <a:lnTo>
                  <a:pt x="593" y="226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14" y="246"/>
                </a:lnTo>
                <a:lnTo>
                  <a:pt x="614" y="246"/>
                </a:lnTo>
                <a:lnTo>
                  <a:pt x="593" y="251"/>
                </a:lnTo>
                <a:lnTo>
                  <a:pt x="593" y="251"/>
                </a:lnTo>
                <a:close/>
                <a:moveTo>
                  <a:pt x="603" y="220"/>
                </a:moveTo>
                <a:lnTo>
                  <a:pt x="603" y="220"/>
                </a:lnTo>
                <a:lnTo>
                  <a:pt x="579" y="224"/>
                </a:lnTo>
                <a:lnTo>
                  <a:pt x="567" y="226"/>
                </a:lnTo>
                <a:lnTo>
                  <a:pt x="555" y="228"/>
                </a:lnTo>
                <a:lnTo>
                  <a:pt x="555" y="228"/>
                </a:lnTo>
                <a:lnTo>
                  <a:pt x="529" y="234"/>
                </a:lnTo>
                <a:lnTo>
                  <a:pt x="529" y="234"/>
                </a:lnTo>
                <a:lnTo>
                  <a:pt x="519" y="236"/>
                </a:lnTo>
                <a:lnTo>
                  <a:pt x="519" y="236"/>
                </a:lnTo>
                <a:lnTo>
                  <a:pt x="540" y="231"/>
                </a:lnTo>
                <a:lnTo>
                  <a:pt x="560" y="225"/>
                </a:lnTo>
                <a:lnTo>
                  <a:pt x="579" y="219"/>
                </a:lnTo>
                <a:lnTo>
                  <a:pt x="598" y="210"/>
                </a:lnTo>
                <a:lnTo>
                  <a:pt x="598" y="210"/>
                </a:lnTo>
                <a:lnTo>
                  <a:pt x="599" y="209"/>
                </a:lnTo>
                <a:lnTo>
                  <a:pt x="597" y="208"/>
                </a:lnTo>
                <a:lnTo>
                  <a:pt x="597" y="208"/>
                </a:lnTo>
                <a:lnTo>
                  <a:pt x="586" y="210"/>
                </a:lnTo>
                <a:lnTo>
                  <a:pt x="575" y="213"/>
                </a:lnTo>
                <a:lnTo>
                  <a:pt x="554" y="220"/>
                </a:lnTo>
                <a:lnTo>
                  <a:pt x="554" y="220"/>
                </a:lnTo>
                <a:lnTo>
                  <a:pt x="540" y="223"/>
                </a:lnTo>
                <a:lnTo>
                  <a:pt x="526" y="225"/>
                </a:lnTo>
                <a:lnTo>
                  <a:pt x="499" y="231"/>
                </a:lnTo>
                <a:lnTo>
                  <a:pt x="499" y="231"/>
                </a:lnTo>
                <a:lnTo>
                  <a:pt x="496" y="230"/>
                </a:lnTo>
                <a:lnTo>
                  <a:pt x="496" y="230"/>
                </a:lnTo>
                <a:lnTo>
                  <a:pt x="537" y="219"/>
                </a:lnTo>
                <a:lnTo>
                  <a:pt x="537" y="219"/>
                </a:lnTo>
                <a:lnTo>
                  <a:pt x="566" y="212"/>
                </a:lnTo>
                <a:lnTo>
                  <a:pt x="581" y="208"/>
                </a:lnTo>
                <a:lnTo>
                  <a:pt x="588" y="205"/>
                </a:lnTo>
                <a:lnTo>
                  <a:pt x="594" y="202"/>
                </a:lnTo>
                <a:lnTo>
                  <a:pt x="594" y="202"/>
                </a:lnTo>
                <a:lnTo>
                  <a:pt x="595" y="201"/>
                </a:lnTo>
                <a:lnTo>
                  <a:pt x="594" y="200"/>
                </a:lnTo>
                <a:lnTo>
                  <a:pt x="594" y="200"/>
                </a:lnTo>
                <a:lnTo>
                  <a:pt x="576" y="201"/>
                </a:lnTo>
                <a:lnTo>
                  <a:pt x="560" y="203"/>
                </a:lnTo>
                <a:lnTo>
                  <a:pt x="543" y="207"/>
                </a:lnTo>
                <a:lnTo>
                  <a:pt x="525" y="212"/>
                </a:lnTo>
                <a:lnTo>
                  <a:pt x="525" y="212"/>
                </a:lnTo>
                <a:lnTo>
                  <a:pt x="483" y="224"/>
                </a:lnTo>
                <a:lnTo>
                  <a:pt x="440" y="238"/>
                </a:lnTo>
                <a:lnTo>
                  <a:pt x="440" y="238"/>
                </a:lnTo>
                <a:lnTo>
                  <a:pt x="400" y="253"/>
                </a:lnTo>
                <a:lnTo>
                  <a:pt x="380" y="259"/>
                </a:lnTo>
                <a:lnTo>
                  <a:pt x="359" y="264"/>
                </a:lnTo>
                <a:lnTo>
                  <a:pt x="359" y="264"/>
                </a:lnTo>
                <a:lnTo>
                  <a:pt x="347" y="267"/>
                </a:lnTo>
                <a:lnTo>
                  <a:pt x="336" y="270"/>
                </a:lnTo>
                <a:lnTo>
                  <a:pt x="325" y="274"/>
                </a:lnTo>
                <a:lnTo>
                  <a:pt x="320" y="277"/>
                </a:lnTo>
                <a:lnTo>
                  <a:pt x="315" y="281"/>
                </a:lnTo>
                <a:lnTo>
                  <a:pt x="315" y="281"/>
                </a:lnTo>
                <a:lnTo>
                  <a:pt x="306" y="275"/>
                </a:lnTo>
                <a:lnTo>
                  <a:pt x="306" y="275"/>
                </a:lnTo>
                <a:lnTo>
                  <a:pt x="315" y="273"/>
                </a:lnTo>
                <a:lnTo>
                  <a:pt x="325" y="270"/>
                </a:lnTo>
                <a:lnTo>
                  <a:pt x="325" y="270"/>
                </a:lnTo>
                <a:lnTo>
                  <a:pt x="345" y="264"/>
                </a:lnTo>
                <a:lnTo>
                  <a:pt x="367" y="259"/>
                </a:lnTo>
                <a:lnTo>
                  <a:pt x="367" y="259"/>
                </a:lnTo>
                <a:lnTo>
                  <a:pt x="386" y="254"/>
                </a:lnTo>
                <a:lnTo>
                  <a:pt x="406" y="248"/>
                </a:lnTo>
                <a:lnTo>
                  <a:pt x="444" y="234"/>
                </a:lnTo>
                <a:lnTo>
                  <a:pt x="444" y="234"/>
                </a:lnTo>
                <a:lnTo>
                  <a:pt x="482" y="222"/>
                </a:lnTo>
                <a:lnTo>
                  <a:pt x="500" y="216"/>
                </a:lnTo>
                <a:lnTo>
                  <a:pt x="519" y="210"/>
                </a:lnTo>
                <a:lnTo>
                  <a:pt x="519" y="210"/>
                </a:lnTo>
                <a:lnTo>
                  <a:pt x="555" y="200"/>
                </a:lnTo>
                <a:lnTo>
                  <a:pt x="572" y="195"/>
                </a:lnTo>
                <a:lnTo>
                  <a:pt x="588" y="188"/>
                </a:lnTo>
                <a:lnTo>
                  <a:pt x="588" y="188"/>
                </a:lnTo>
                <a:lnTo>
                  <a:pt x="596" y="204"/>
                </a:lnTo>
                <a:lnTo>
                  <a:pt x="604" y="220"/>
                </a:lnTo>
                <a:lnTo>
                  <a:pt x="604" y="220"/>
                </a:lnTo>
                <a:lnTo>
                  <a:pt x="603" y="220"/>
                </a:lnTo>
                <a:lnTo>
                  <a:pt x="603" y="220"/>
                </a:lnTo>
                <a:close/>
                <a:moveTo>
                  <a:pt x="241" y="186"/>
                </a:moveTo>
                <a:lnTo>
                  <a:pt x="241" y="186"/>
                </a:lnTo>
                <a:lnTo>
                  <a:pt x="249" y="183"/>
                </a:lnTo>
                <a:lnTo>
                  <a:pt x="249" y="183"/>
                </a:lnTo>
                <a:lnTo>
                  <a:pt x="258" y="180"/>
                </a:lnTo>
                <a:lnTo>
                  <a:pt x="267" y="177"/>
                </a:lnTo>
                <a:lnTo>
                  <a:pt x="267" y="177"/>
                </a:lnTo>
                <a:lnTo>
                  <a:pt x="290" y="172"/>
                </a:lnTo>
                <a:lnTo>
                  <a:pt x="311" y="167"/>
                </a:lnTo>
                <a:lnTo>
                  <a:pt x="311" y="167"/>
                </a:lnTo>
                <a:lnTo>
                  <a:pt x="330" y="162"/>
                </a:lnTo>
                <a:lnTo>
                  <a:pt x="349" y="158"/>
                </a:lnTo>
                <a:lnTo>
                  <a:pt x="368" y="152"/>
                </a:lnTo>
                <a:lnTo>
                  <a:pt x="386" y="145"/>
                </a:lnTo>
                <a:lnTo>
                  <a:pt x="386" y="145"/>
                </a:lnTo>
                <a:lnTo>
                  <a:pt x="387" y="144"/>
                </a:lnTo>
                <a:lnTo>
                  <a:pt x="387" y="143"/>
                </a:lnTo>
                <a:lnTo>
                  <a:pt x="385" y="143"/>
                </a:lnTo>
                <a:lnTo>
                  <a:pt x="385" y="143"/>
                </a:lnTo>
                <a:lnTo>
                  <a:pt x="368" y="146"/>
                </a:lnTo>
                <a:lnTo>
                  <a:pt x="350" y="149"/>
                </a:lnTo>
                <a:lnTo>
                  <a:pt x="317" y="158"/>
                </a:lnTo>
                <a:lnTo>
                  <a:pt x="317" y="158"/>
                </a:lnTo>
                <a:lnTo>
                  <a:pt x="278" y="168"/>
                </a:lnTo>
                <a:lnTo>
                  <a:pt x="278" y="168"/>
                </a:lnTo>
                <a:lnTo>
                  <a:pt x="264" y="172"/>
                </a:lnTo>
                <a:lnTo>
                  <a:pt x="257" y="174"/>
                </a:lnTo>
                <a:lnTo>
                  <a:pt x="249" y="176"/>
                </a:lnTo>
                <a:lnTo>
                  <a:pt x="249" y="176"/>
                </a:lnTo>
                <a:lnTo>
                  <a:pt x="251" y="174"/>
                </a:lnTo>
                <a:lnTo>
                  <a:pt x="251" y="174"/>
                </a:lnTo>
                <a:lnTo>
                  <a:pt x="255" y="173"/>
                </a:lnTo>
                <a:lnTo>
                  <a:pt x="255" y="173"/>
                </a:lnTo>
                <a:lnTo>
                  <a:pt x="275" y="166"/>
                </a:lnTo>
                <a:lnTo>
                  <a:pt x="275" y="166"/>
                </a:lnTo>
                <a:lnTo>
                  <a:pt x="294" y="159"/>
                </a:lnTo>
                <a:lnTo>
                  <a:pt x="311" y="154"/>
                </a:lnTo>
                <a:lnTo>
                  <a:pt x="311" y="154"/>
                </a:lnTo>
                <a:lnTo>
                  <a:pt x="328" y="150"/>
                </a:lnTo>
                <a:lnTo>
                  <a:pt x="345" y="146"/>
                </a:lnTo>
                <a:lnTo>
                  <a:pt x="362" y="142"/>
                </a:lnTo>
                <a:lnTo>
                  <a:pt x="379" y="136"/>
                </a:lnTo>
                <a:lnTo>
                  <a:pt x="379" y="136"/>
                </a:lnTo>
                <a:lnTo>
                  <a:pt x="387" y="144"/>
                </a:lnTo>
                <a:lnTo>
                  <a:pt x="395" y="152"/>
                </a:lnTo>
                <a:lnTo>
                  <a:pt x="395" y="152"/>
                </a:lnTo>
                <a:lnTo>
                  <a:pt x="376" y="155"/>
                </a:lnTo>
                <a:lnTo>
                  <a:pt x="356" y="159"/>
                </a:lnTo>
                <a:lnTo>
                  <a:pt x="318" y="170"/>
                </a:lnTo>
                <a:lnTo>
                  <a:pt x="318" y="170"/>
                </a:lnTo>
                <a:lnTo>
                  <a:pt x="275" y="178"/>
                </a:lnTo>
                <a:lnTo>
                  <a:pt x="275" y="178"/>
                </a:lnTo>
                <a:lnTo>
                  <a:pt x="266" y="181"/>
                </a:lnTo>
                <a:lnTo>
                  <a:pt x="258" y="183"/>
                </a:lnTo>
                <a:lnTo>
                  <a:pt x="250" y="186"/>
                </a:lnTo>
                <a:lnTo>
                  <a:pt x="241" y="189"/>
                </a:lnTo>
                <a:lnTo>
                  <a:pt x="241" y="189"/>
                </a:lnTo>
                <a:lnTo>
                  <a:pt x="239" y="189"/>
                </a:lnTo>
                <a:lnTo>
                  <a:pt x="239" y="189"/>
                </a:lnTo>
                <a:lnTo>
                  <a:pt x="241" y="186"/>
                </a:lnTo>
                <a:lnTo>
                  <a:pt x="241" y="186"/>
                </a:lnTo>
                <a:close/>
                <a:moveTo>
                  <a:pt x="325" y="145"/>
                </a:moveTo>
                <a:lnTo>
                  <a:pt x="325" y="145"/>
                </a:lnTo>
                <a:lnTo>
                  <a:pt x="311" y="149"/>
                </a:lnTo>
                <a:lnTo>
                  <a:pt x="297" y="153"/>
                </a:lnTo>
                <a:lnTo>
                  <a:pt x="282" y="157"/>
                </a:lnTo>
                <a:lnTo>
                  <a:pt x="268" y="160"/>
                </a:lnTo>
                <a:lnTo>
                  <a:pt x="268" y="160"/>
                </a:lnTo>
                <a:lnTo>
                  <a:pt x="265" y="161"/>
                </a:lnTo>
                <a:lnTo>
                  <a:pt x="264" y="161"/>
                </a:lnTo>
                <a:lnTo>
                  <a:pt x="264" y="161"/>
                </a:lnTo>
                <a:lnTo>
                  <a:pt x="270" y="158"/>
                </a:lnTo>
                <a:lnTo>
                  <a:pt x="283" y="153"/>
                </a:lnTo>
                <a:lnTo>
                  <a:pt x="283" y="153"/>
                </a:lnTo>
                <a:lnTo>
                  <a:pt x="296" y="149"/>
                </a:lnTo>
                <a:lnTo>
                  <a:pt x="308" y="145"/>
                </a:lnTo>
                <a:lnTo>
                  <a:pt x="308" y="145"/>
                </a:lnTo>
                <a:lnTo>
                  <a:pt x="322" y="141"/>
                </a:lnTo>
                <a:lnTo>
                  <a:pt x="336" y="138"/>
                </a:lnTo>
                <a:lnTo>
                  <a:pt x="350" y="135"/>
                </a:lnTo>
                <a:lnTo>
                  <a:pt x="364" y="130"/>
                </a:lnTo>
                <a:lnTo>
                  <a:pt x="364" y="130"/>
                </a:lnTo>
                <a:lnTo>
                  <a:pt x="364" y="129"/>
                </a:lnTo>
                <a:lnTo>
                  <a:pt x="364" y="128"/>
                </a:lnTo>
                <a:lnTo>
                  <a:pt x="364" y="128"/>
                </a:lnTo>
                <a:lnTo>
                  <a:pt x="371" y="131"/>
                </a:lnTo>
                <a:lnTo>
                  <a:pt x="376" y="135"/>
                </a:lnTo>
                <a:lnTo>
                  <a:pt x="376" y="135"/>
                </a:lnTo>
                <a:lnTo>
                  <a:pt x="350" y="140"/>
                </a:lnTo>
                <a:lnTo>
                  <a:pt x="325" y="145"/>
                </a:lnTo>
                <a:lnTo>
                  <a:pt x="325" y="145"/>
                </a:lnTo>
                <a:close/>
                <a:moveTo>
                  <a:pt x="363" y="128"/>
                </a:moveTo>
                <a:lnTo>
                  <a:pt x="363" y="128"/>
                </a:lnTo>
                <a:lnTo>
                  <a:pt x="347" y="130"/>
                </a:lnTo>
                <a:lnTo>
                  <a:pt x="330" y="132"/>
                </a:lnTo>
                <a:lnTo>
                  <a:pt x="297" y="139"/>
                </a:lnTo>
                <a:lnTo>
                  <a:pt x="297" y="139"/>
                </a:lnTo>
                <a:lnTo>
                  <a:pt x="308" y="134"/>
                </a:lnTo>
                <a:lnTo>
                  <a:pt x="319" y="130"/>
                </a:lnTo>
                <a:lnTo>
                  <a:pt x="330" y="127"/>
                </a:lnTo>
                <a:lnTo>
                  <a:pt x="342" y="126"/>
                </a:lnTo>
                <a:lnTo>
                  <a:pt x="342" y="126"/>
                </a:lnTo>
                <a:lnTo>
                  <a:pt x="348" y="125"/>
                </a:lnTo>
                <a:lnTo>
                  <a:pt x="353" y="126"/>
                </a:lnTo>
                <a:lnTo>
                  <a:pt x="358" y="127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close/>
                <a:moveTo>
                  <a:pt x="290" y="143"/>
                </a:moveTo>
                <a:lnTo>
                  <a:pt x="290" y="143"/>
                </a:lnTo>
                <a:lnTo>
                  <a:pt x="329" y="136"/>
                </a:lnTo>
                <a:lnTo>
                  <a:pt x="329" y="136"/>
                </a:lnTo>
                <a:lnTo>
                  <a:pt x="349" y="132"/>
                </a:lnTo>
                <a:lnTo>
                  <a:pt x="349" y="132"/>
                </a:lnTo>
                <a:lnTo>
                  <a:pt x="358" y="130"/>
                </a:lnTo>
                <a:lnTo>
                  <a:pt x="358" y="130"/>
                </a:lnTo>
                <a:lnTo>
                  <a:pt x="351" y="133"/>
                </a:lnTo>
                <a:lnTo>
                  <a:pt x="343" y="135"/>
                </a:lnTo>
                <a:lnTo>
                  <a:pt x="343" y="135"/>
                </a:lnTo>
                <a:lnTo>
                  <a:pt x="321" y="140"/>
                </a:lnTo>
                <a:lnTo>
                  <a:pt x="309" y="143"/>
                </a:lnTo>
                <a:lnTo>
                  <a:pt x="298" y="146"/>
                </a:lnTo>
                <a:lnTo>
                  <a:pt x="298" y="146"/>
                </a:lnTo>
                <a:lnTo>
                  <a:pt x="282" y="151"/>
                </a:lnTo>
                <a:lnTo>
                  <a:pt x="268" y="157"/>
                </a:lnTo>
                <a:lnTo>
                  <a:pt x="268" y="157"/>
                </a:lnTo>
                <a:lnTo>
                  <a:pt x="278" y="150"/>
                </a:lnTo>
                <a:lnTo>
                  <a:pt x="290" y="143"/>
                </a:lnTo>
                <a:lnTo>
                  <a:pt x="290" y="143"/>
                </a:lnTo>
                <a:close/>
                <a:moveTo>
                  <a:pt x="260" y="165"/>
                </a:moveTo>
                <a:lnTo>
                  <a:pt x="260" y="165"/>
                </a:lnTo>
                <a:lnTo>
                  <a:pt x="275" y="161"/>
                </a:lnTo>
                <a:lnTo>
                  <a:pt x="291" y="157"/>
                </a:lnTo>
                <a:lnTo>
                  <a:pt x="320" y="148"/>
                </a:lnTo>
                <a:lnTo>
                  <a:pt x="320" y="148"/>
                </a:lnTo>
                <a:lnTo>
                  <a:pt x="336" y="145"/>
                </a:lnTo>
                <a:lnTo>
                  <a:pt x="352" y="142"/>
                </a:lnTo>
                <a:lnTo>
                  <a:pt x="352" y="142"/>
                </a:lnTo>
                <a:lnTo>
                  <a:pt x="359" y="140"/>
                </a:lnTo>
                <a:lnTo>
                  <a:pt x="359" y="140"/>
                </a:lnTo>
                <a:lnTo>
                  <a:pt x="332" y="147"/>
                </a:lnTo>
                <a:lnTo>
                  <a:pt x="306" y="153"/>
                </a:lnTo>
                <a:lnTo>
                  <a:pt x="306" y="153"/>
                </a:lnTo>
                <a:lnTo>
                  <a:pt x="279" y="161"/>
                </a:lnTo>
                <a:lnTo>
                  <a:pt x="254" y="171"/>
                </a:lnTo>
                <a:lnTo>
                  <a:pt x="254" y="171"/>
                </a:lnTo>
                <a:lnTo>
                  <a:pt x="260" y="165"/>
                </a:lnTo>
                <a:lnTo>
                  <a:pt x="260" y="165"/>
                </a:lnTo>
                <a:close/>
                <a:moveTo>
                  <a:pt x="245" y="181"/>
                </a:moveTo>
                <a:lnTo>
                  <a:pt x="245" y="181"/>
                </a:lnTo>
                <a:lnTo>
                  <a:pt x="247" y="178"/>
                </a:lnTo>
                <a:lnTo>
                  <a:pt x="247" y="178"/>
                </a:lnTo>
                <a:lnTo>
                  <a:pt x="255" y="177"/>
                </a:lnTo>
                <a:lnTo>
                  <a:pt x="263" y="175"/>
                </a:lnTo>
                <a:lnTo>
                  <a:pt x="263" y="175"/>
                </a:lnTo>
                <a:lnTo>
                  <a:pt x="282" y="169"/>
                </a:lnTo>
                <a:lnTo>
                  <a:pt x="301" y="165"/>
                </a:lnTo>
                <a:lnTo>
                  <a:pt x="301" y="165"/>
                </a:lnTo>
                <a:lnTo>
                  <a:pt x="343" y="153"/>
                </a:lnTo>
                <a:lnTo>
                  <a:pt x="343" y="153"/>
                </a:lnTo>
                <a:lnTo>
                  <a:pt x="362" y="150"/>
                </a:lnTo>
                <a:lnTo>
                  <a:pt x="372" y="148"/>
                </a:lnTo>
                <a:lnTo>
                  <a:pt x="381" y="145"/>
                </a:lnTo>
                <a:lnTo>
                  <a:pt x="381" y="145"/>
                </a:lnTo>
                <a:lnTo>
                  <a:pt x="363" y="152"/>
                </a:lnTo>
                <a:lnTo>
                  <a:pt x="347" y="157"/>
                </a:lnTo>
                <a:lnTo>
                  <a:pt x="329" y="161"/>
                </a:lnTo>
                <a:lnTo>
                  <a:pt x="312" y="166"/>
                </a:lnTo>
                <a:lnTo>
                  <a:pt x="277" y="173"/>
                </a:lnTo>
                <a:lnTo>
                  <a:pt x="260" y="177"/>
                </a:lnTo>
                <a:lnTo>
                  <a:pt x="243" y="183"/>
                </a:lnTo>
                <a:lnTo>
                  <a:pt x="243" y="183"/>
                </a:lnTo>
                <a:lnTo>
                  <a:pt x="245" y="181"/>
                </a:lnTo>
                <a:lnTo>
                  <a:pt x="245" y="181"/>
                </a:lnTo>
                <a:close/>
                <a:moveTo>
                  <a:pt x="238" y="191"/>
                </a:moveTo>
                <a:lnTo>
                  <a:pt x="238" y="191"/>
                </a:lnTo>
                <a:lnTo>
                  <a:pt x="248" y="189"/>
                </a:lnTo>
                <a:lnTo>
                  <a:pt x="258" y="186"/>
                </a:lnTo>
                <a:lnTo>
                  <a:pt x="258" y="186"/>
                </a:lnTo>
                <a:lnTo>
                  <a:pt x="277" y="181"/>
                </a:lnTo>
                <a:lnTo>
                  <a:pt x="298" y="176"/>
                </a:lnTo>
                <a:lnTo>
                  <a:pt x="298" y="176"/>
                </a:lnTo>
                <a:lnTo>
                  <a:pt x="322" y="171"/>
                </a:lnTo>
                <a:lnTo>
                  <a:pt x="347" y="165"/>
                </a:lnTo>
                <a:lnTo>
                  <a:pt x="372" y="158"/>
                </a:lnTo>
                <a:lnTo>
                  <a:pt x="397" y="154"/>
                </a:lnTo>
                <a:lnTo>
                  <a:pt x="397" y="154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358" y="169"/>
                </a:lnTo>
                <a:lnTo>
                  <a:pt x="316" y="179"/>
                </a:lnTo>
                <a:lnTo>
                  <a:pt x="316" y="179"/>
                </a:lnTo>
                <a:lnTo>
                  <a:pt x="274" y="190"/>
                </a:lnTo>
                <a:lnTo>
                  <a:pt x="254" y="195"/>
                </a:lnTo>
                <a:lnTo>
                  <a:pt x="233" y="199"/>
                </a:lnTo>
                <a:lnTo>
                  <a:pt x="233" y="199"/>
                </a:lnTo>
                <a:lnTo>
                  <a:pt x="238" y="191"/>
                </a:lnTo>
                <a:lnTo>
                  <a:pt x="238" y="191"/>
                </a:lnTo>
                <a:close/>
                <a:moveTo>
                  <a:pt x="441" y="115"/>
                </a:moveTo>
                <a:lnTo>
                  <a:pt x="441" y="115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54" y="103"/>
                </a:lnTo>
                <a:lnTo>
                  <a:pt x="467" y="95"/>
                </a:lnTo>
                <a:lnTo>
                  <a:pt x="467" y="95"/>
                </a:lnTo>
                <a:lnTo>
                  <a:pt x="463" y="98"/>
                </a:lnTo>
                <a:lnTo>
                  <a:pt x="463" y="98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close/>
                <a:moveTo>
                  <a:pt x="442" y="117"/>
                </a:moveTo>
                <a:lnTo>
                  <a:pt x="442" y="117"/>
                </a:lnTo>
                <a:lnTo>
                  <a:pt x="456" y="110"/>
                </a:lnTo>
                <a:lnTo>
                  <a:pt x="469" y="104"/>
                </a:lnTo>
                <a:lnTo>
                  <a:pt x="469" y="104"/>
                </a:lnTo>
                <a:lnTo>
                  <a:pt x="456" y="112"/>
                </a:lnTo>
                <a:lnTo>
                  <a:pt x="451" y="116"/>
                </a:lnTo>
                <a:lnTo>
                  <a:pt x="444" y="121"/>
                </a:lnTo>
                <a:lnTo>
                  <a:pt x="444" y="121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close/>
                <a:moveTo>
                  <a:pt x="471" y="109"/>
                </a:moveTo>
                <a:lnTo>
                  <a:pt x="471" y="109"/>
                </a:lnTo>
                <a:lnTo>
                  <a:pt x="484" y="102"/>
                </a:lnTo>
                <a:lnTo>
                  <a:pt x="484" y="102"/>
                </a:lnTo>
                <a:lnTo>
                  <a:pt x="492" y="97"/>
                </a:lnTo>
                <a:lnTo>
                  <a:pt x="496" y="96"/>
                </a:lnTo>
                <a:lnTo>
                  <a:pt x="497" y="96"/>
                </a:lnTo>
                <a:lnTo>
                  <a:pt x="496" y="98"/>
                </a:lnTo>
                <a:lnTo>
                  <a:pt x="496" y="98"/>
                </a:lnTo>
                <a:lnTo>
                  <a:pt x="490" y="102"/>
                </a:lnTo>
                <a:lnTo>
                  <a:pt x="485" y="106"/>
                </a:lnTo>
                <a:lnTo>
                  <a:pt x="473" y="113"/>
                </a:lnTo>
                <a:lnTo>
                  <a:pt x="473" y="113"/>
                </a:lnTo>
                <a:lnTo>
                  <a:pt x="461" y="122"/>
                </a:lnTo>
                <a:lnTo>
                  <a:pt x="450" y="131"/>
                </a:lnTo>
                <a:lnTo>
                  <a:pt x="450" y="131"/>
                </a:lnTo>
                <a:lnTo>
                  <a:pt x="445" y="123"/>
                </a:lnTo>
                <a:lnTo>
                  <a:pt x="445" y="123"/>
                </a:lnTo>
                <a:lnTo>
                  <a:pt x="471" y="109"/>
                </a:lnTo>
                <a:lnTo>
                  <a:pt x="471" y="109"/>
                </a:lnTo>
                <a:close/>
                <a:moveTo>
                  <a:pt x="451" y="133"/>
                </a:moveTo>
                <a:lnTo>
                  <a:pt x="451" y="133"/>
                </a:lnTo>
                <a:lnTo>
                  <a:pt x="488" y="113"/>
                </a:lnTo>
                <a:lnTo>
                  <a:pt x="488" y="113"/>
                </a:lnTo>
                <a:lnTo>
                  <a:pt x="507" y="104"/>
                </a:lnTo>
                <a:lnTo>
                  <a:pt x="507" y="104"/>
                </a:lnTo>
                <a:lnTo>
                  <a:pt x="503" y="106"/>
                </a:lnTo>
                <a:lnTo>
                  <a:pt x="499" y="109"/>
                </a:lnTo>
                <a:lnTo>
                  <a:pt x="491" y="116"/>
                </a:lnTo>
                <a:lnTo>
                  <a:pt x="491" y="116"/>
                </a:lnTo>
                <a:lnTo>
                  <a:pt x="480" y="124"/>
                </a:lnTo>
                <a:lnTo>
                  <a:pt x="468" y="131"/>
                </a:lnTo>
                <a:lnTo>
                  <a:pt x="468" y="131"/>
                </a:lnTo>
                <a:lnTo>
                  <a:pt x="454" y="139"/>
                </a:lnTo>
                <a:lnTo>
                  <a:pt x="454" y="139"/>
                </a:lnTo>
                <a:lnTo>
                  <a:pt x="453" y="137"/>
                </a:lnTo>
                <a:lnTo>
                  <a:pt x="453" y="137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close/>
                <a:moveTo>
                  <a:pt x="457" y="140"/>
                </a:moveTo>
                <a:lnTo>
                  <a:pt x="457" y="140"/>
                </a:lnTo>
                <a:lnTo>
                  <a:pt x="458" y="140"/>
                </a:lnTo>
                <a:lnTo>
                  <a:pt x="460" y="138"/>
                </a:lnTo>
                <a:lnTo>
                  <a:pt x="460" y="138"/>
                </a:lnTo>
                <a:lnTo>
                  <a:pt x="470" y="133"/>
                </a:lnTo>
                <a:lnTo>
                  <a:pt x="470" y="133"/>
                </a:lnTo>
                <a:lnTo>
                  <a:pt x="491" y="121"/>
                </a:lnTo>
                <a:lnTo>
                  <a:pt x="491" y="121"/>
                </a:lnTo>
                <a:lnTo>
                  <a:pt x="509" y="113"/>
                </a:lnTo>
                <a:lnTo>
                  <a:pt x="509" y="113"/>
                </a:lnTo>
                <a:lnTo>
                  <a:pt x="513" y="112"/>
                </a:lnTo>
                <a:lnTo>
                  <a:pt x="509" y="115"/>
                </a:lnTo>
                <a:lnTo>
                  <a:pt x="509" y="115"/>
                </a:lnTo>
                <a:lnTo>
                  <a:pt x="497" y="124"/>
                </a:lnTo>
                <a:lnTo>
                  <a:pt x="497" y="124"/>
                </a:lnTo>
                <a:lnTo>
                  <a:pt x="486" y="132"/>
                </a:lnTo>
                <a:lnTo>
                  <a:pt x="486" y="132"/>
                </a:lnTo>
                <a:lnTo>
                  <a:pt x="479" y="136"/>
                </a:lnTo>
                <a:lnTo>
                  <a:pt x="479" y="136"/>
                </a:lnTo>
                <a:lnTo>
                  <a:pt x="476" y="136"/>
                </a:lnTo>
                <a:lnTo>
                  <a:pt x="474" y="137"/>
                </a:lnTo>
                <a:lnTo>
                  <a:pt x="474" y="137"/>
                </a:lnTo>
                <a:lnTo>
                  <a:pt x="469" y="140"/>
                </a:lnTo>
                <a:lnTo>
                  <a:pt x="464" y="143"/>
                </a:lnTo>
                <a:lnTo>
                  <a:pt x="462" y="144"/>
                </a:lnTo>
                <a:lnTo>
                  <a:pt x="460" y="144"/>
                </a:lnTo>
                <a:lnTo>
                  <a:pt x="458" y="143"/>
                </a:lnTo>
                <a:lnTo>
                  <a:pt x="456" y="141"/>
                </a:lnTo>
                <a:lnTo>
                  <a:pt x="456" y="141"/>
                </a:lnTo>
                <a:lnTo>
                  <a:pt x="457" y="140"/>
                </a:lnTo>
                <a:lnTo>
                  <a:pt x="457" y="140"/>
                </a:lnTo>
                <a:close/>
                <a:moveTo>
                  <a:pt x="484" y="135"/>
                </a:moveTo>
                <a:lnTo>
                  <a:pt x="484" y="135"/>
                </a:lnTo>
                <a:lnTo>
                  <a:pt x="485" y="135"/>
                </a:lnTo>
                <a:lnTo>
                  <a:pt x="485" y="135"/>
                </a:lnTo>
                <a:lnTo>
                  <a:pt x="493" y="131"/>
                </a:lnTo>
                <a:lnTo>
                  <a:pt x="493" y="131"/>
                </a:lnTo>
                <a:lnTo>
                  <a:pt x="509" y="123"/>
                </a:lnTo>
                <a:lnTo>
                  <a:pt x="509" y="123"/>
                </a:lnTo>
                <a:lnTo>
                  <a:pt x="521" y="118"/>
                </a:lnTo>
                <a:lnTo>
                  <a:pt x="524" y="117"/>
                </a:lnTo>
                <a:lnTo>
                  <a:pt x="525" y="117"/>
                </a:lnTo>
                <a:lnTo>
                  <a:pt x="525" y="118"/>
                </a:lnTo>
                <a:lnTo>
                  <a:pt x="522" y="121"/>
                </a:lnTo>
                <a:lnTo>
                  <a:pt x="522" y="121"/>
                </a:lnTo>
                <a:lnTo>
                  <a:pt x="517" y="127"/>
                </a:lnTo>
                <a:lnTo>
                  <a:pt x="510" y="131"/>
                </a:lnTo>
                <a:lnTo>
                  <a:pt x="497" y="140"/>
                </a:lnTo>
                <a:lnTo>
                  <a:pt x="497" y="140"/>
                </a:lnTo>
                <a:lnTo>
                  <a:pt x="489" y="138"/>
                </a:lnTo>
                <a:lnTo>
                  <a:pt x="483" y="136"/>
                </a:lnTo>
                <a:lnTo>
                  <a:pt x="483" y="136"/>
                </a:lnTo>
                <a:lnTo>
                  <a:pt x="484" y="135"/>
                </a:lnTo>
                <a:lnTo>
                  <a:pt x="484" y="135"/>
                </a:lnTo>
                <a:close/>
                <a:moveTo>
                  <a:pt x="525" y="130"/>
                </a:moveTo>
                <a:lnTo>
                  <a:pt x="525" y="130"/>
                </a:lnTo>
                <a:lnTo>
                  <a:pt x="532" y="128"/>
                </a:lnTo>
                <a:lnTo>
                  <a:pt x="532" y="128"/>
                </a:lnTo>
                <a:lnTo>
                  <a:pt x="532" y="129"/>
                </a:lnTo>
                <a:lnTo>
                  <a:pt x="523" y="136"/>
                </a:lnTo>
                <a:lnTo>
                  <a:pt x="523" y="136"/>
                </a:lnTo>
                <a:lnTo>
                  <a:pt x="507" y="146"/>
                </a:lnTo>
                <a:lnTo>
                  <a:pt x="507" y="146"/>
                </a:lnTo>
                <a:lnTo>
                  <a:pt x="501" y="142"/>
                </a:lnTo>
                <a:lnTo>
                  <a:pt x="501" y="142"/>
                </a:lnTo>
                <a:lnTo>
                  <a:pt x="525" y="130"/>
                </a:lnTo>
                <a:lnTo>
                  <a:pt x="525" y="130"/>
                </a:lnTo>
                <a:close/>
                <a:moveTo>
                  <a:pt x="510" y="148"/>
                </a:moveTo>
                <a:lnTo>
                  <a:pt x="510" y="148"/>
                </a:lnTo>
                <a:lnTo>
                  <a:pt x="528" y="143"/>
                </a:lnTo>
                <a:lnTo>
                  <a:pt x="536" y="139"/>
                </a:lnTo>
                <a:lnTo>
                  <a:pt x="541" y="135"/>
                </a:lnTo>
                <a:lnTo>
                  <a:pt x="541" y="135"/>
                </a:lnTo>
                <a:lnTo>
                  <a:pt x="536" y="140"/>
                </a:lnTo>
                <a:lnTo>
                  <a:pt x="530" y="144"/>
                </a:lnTo>
                <a:lnTo>
                  <a:pt x="517" y="153"/>
                </a:lnTo>
                <a:lnTo>
                  <a:pt x="517" y="153"/>
                </a:lnTo>
                <a:lnTo>
                  <a:pt x="510" y="148"/>
                </a:lnTo>
                <a:lnTo>
                  <a:pt x="510" y="148"/>
                </a:lnTo>
                <a:close/>
                <a:moveTo>
                  <a:pt x="523" y="166"/>
                </a:moveTo>
                <a:lnTo>
                  <a:pt x="523" y="166"/>
                </a:lnTo>
                <a:lnTo>
                  <a:pt x="523" y="162"/>
                </a:lnTo>
                <a:lnTo>
                  <a:pt x="523" y="162"/>
                </a:lnTo>
                <a:lnTo>
                  <a:pt x="542" y="156"/>
                </a:lnTo>
                <a:lnTo>
                  <a:pt x="542" y="156"/>
                </a:lnTo>
                <a:lnTo>
                  <a:pt x="523" y="166"/>
                </a:lnTo>
                <a:lnTo>
                  <a:pt x="523" y="166"/>
                </a:lnTo>
                <a:close/>
                <a:moveTo>
                  <a:pt x="503" y="180"/>
                </a:moveTo>
                <a:lnTo>
                  <a:pt x="503" y="180"/>
                </a:lnTo>
                <a:lnTo>
                  <a:pt x="506" y="181"/>
                </a:lnTo>
                <a:lnTo>
                  <a:pt x="506" y="181"/>
                </a:lnTo>
                <a:lnTo>
                  <a:pt x="501" y="181"/>
                </a:lnTo>
                <a:lnTo>
                  <a:pt x="501" y="181"/>
                </a:lnTo>
                <a:lnTo>
                  <a:pt x="503" y="180"/>
                </a:lnTo>
                <a:lnTo>
                  <a:pt x="503" y="180"/>
                </a:lnTo>
                <a:close/>
                <a:moveTo>
                  <a:pt x="497" y="175"/>
                </a:moveTo>
                <a:lnTo>
                  <a:pt x="497" y="175"/>
                </a:lnTo>
                <a:lnTo>
                  <a:pt x="499" y="177"/>
                </a:lnTo>
                <a:lnTo>
                  <a:pt x="499" y="177"/>
                </a:lnTo>
                <a:lnTo>
                  <a:pt x="497" y="177"/>
                </a:lnTo>
                <a:lnTo>
                  <a:pt x="496" y="176"/>
                </a:lnTo>
                <a:lnTo>
                  <a:pt x="497" y="175"/>
                </a:lnTo>
                <a:lnTo>
                  <a:pt x="497" y="175"/>
                </a:lnTo>
                <a:close/>
                <a:moveTo>
                  <a:pt x="490" y="169"/>
                </a:moveTo>
                <a:lnTo>
                  <a:pt x="490" y="169"/>
                </a:lnTo>
                <a:lnTo>
                  <a:pt x="494" y="172"/>
                </a:lnTo>
                <a:lnTo>
                  <a:pt x="494" y="172"/>
                </a:lnTo>
                <a:lnTo>
                  <a:pt x="488" y="174"/>
                </a:lnTo>
                <a:lnTo>
                  <a:pt x="488" y="174"/>
                </a:lnTo>
                <a:lnTo>
                  <a:pt x="488" y="173"/>
                </a:lnTo>
                <a:lnTo>
                  <a:pt x="490" y="171"/>
                </a:lnTo>
                <a:lnTo>
                  <a:pt x="490" y="171"/>
                </a:lnTo>
                <a:lnTo>
                  <a:pt x="490" y="170"/>
                </a:lnTo>
                <a:lnTo>
                  <a:pt x="490" y="169"/>
                </a:lnTo>
                <a:lnTo>
                  <a:pt x="490" y="169"/>
                </a:lnTo>
                <a:close/>
                <a:moveTo>
                  <a:pt x="489" y="169"/>
                </a:moveTo>
                <a:lnTo>
                  <a:pt x="489" y="169"/>
                </a:lnTo>
                <a:lnTo>
                  <a:pt x="482" y="171"/>
                </a:lnTo>
                <a:lnTo>
                  <a:pt x="482" y="171"/>
                </a:lnTo>
                <a:lnTo>
                  <a:pt x="483" y="165"/>
                </a:lnTo>
                <a:lnTo>
                  <a:pt x="483" y="165"/>
                </a:lnTo>
                <a:lnTo>
                  <a:pt x="489" y="168"/>
                </a:lnTo>
                <a:lnTo>
                  <a:pt x="489" y="168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close/>
                <a:moveTo>
                  <a:pt x="481" y="172"/>
                </a:moveTo>
                <a:lnTo>
                  <a:pt x="481" y="172"/>
                </a:lnTo>
                <a:lnTo>
                  <a:pt x="485" y="171"/>
                </a:lnTo>
                <a:lnTo>
                  <a:pt x="485" y="172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1" y="173"/>
                </a:lnTo>
                <a:lnTo>
                  <a:pt x="481" y="173"/>
                </a:lnTo>
                <a:lnTo>
                  <a:pt x="481" y="172"/>
                </a:lnTo>
                <a:lnTo>
                  <a:pt x="481" y="172"/>
                </a:lnTo>
                <a:close/>
                <a:moveTo>
                  <a:pt x="491" y="178"/>
                </a:moveTo>
                <a:lnTo>
                  <a:pt x="491" y="178"/>
                </a:lnTo>
                <a:lnTo>
                  <a:pt x="491" y="178"/>
                </a:lnTo>
                <a:lnTo>
                  <a:pt x="491" y="178"/>
                </a:lnTo>
                <a:lnTo>
                  <a:pt x="490" y="178"/>
                </a:lnTo>
                <a:lnTo>
                  <a:pt x="490" y="178"/>
                </a:lnTo>
                <a:lnTo>
                  <a:pt x="485" y="175"/>
                </a:lnTo>
                <a:lnTo>
                  <a:pt x="485" y="175"/>
                </a:lnTo>
                <a:lnTo>
                  <a:pt x="491" y="175"/>
                </a:lnTo>
                <a:lnTo>
                  <a:pt x="492" y="176"/>
                </a:lnTo>
                <a:lnTo>
                  <a:pt x="491" y="178"/>
                </a:lnTo>
                <a:lnTo>
                  <a:pt x="491" y="178"/>
                </a:lnTo>
                <a:close/>
                <a:moveTo>
                  <a:pt x="498" y="182"/>
                </a:moveTo>
                <a:lnTo>
                  <a:pt x="498" y="182"/>
                </a:lnTo>
                <a:lnTo>
                  <a:pt x="494" y="179"/>
                </a:lnTo>
                <a:lnTo>
                  <a:pt x="494" y="179"/>
                </a:lnTo>
                <a:lnTo>
                  <a:pt x="499" y="178"/>
                </a:lnTo>
                <a:lnTo>
                  <a:pt x="500" y="178"/>
                </a:lnTo>
                <a:lnTo>
                  <a:pt x="500" y="179"/>
                </a:lnTo>
                <a:lnTo>
                  <a:pt x="498" y="182"/>
                </a:lnTo>
                <a:lnTo>
                  <a:pt x="498" y="182"/>
                </a:lnTo>
                <a:close/>
                <a:moveTo>
                  <a:pt x="566" y="162"/>
                </a:moveTo>
                <a:lnTo>
                  <a:pt x="566" y="162"/>
                </a:lnTo>
                <a:lnTo>
                  <a:pt x="560" y="166"/>
                </a:lnTo>
                <a:lnTo>
                  <a:pt x="552" y="170"/>
                </a:lnTo>
                <a:lnTo>
                  <a:pt x="538" y="177"/>
                </a:lnTo>
                <a:lnTo>
                  <a:pt x="538" y="177"/>
                </a:lnTo>
                <a:lnTo>
                  <a:pt x="522" y="184"/>
                </a:lnTo>
                <a:lnTo>
                  <a:pt x="508" y="192"/>
                </a:lnTo>
                <a:lnTo>
                  <a:pt x="508" y="192"/>
                </a:lnTo>
                <a:lnTo>
                  <a:pt x="505" y="188"/>
                </a:lnTo>
                <a:lnTo>
                  <a:pt x="502" y="184"/>
                </a:lnTo>
                <a:lnTo>
                  <a:pt x="502" y="184"/>
                </a:lnTo>
                <a:lnTo>
                  <a:pt x="510" y="183"/>
                </a:lnTo>
                <a:lnTo>
                  <a:pt x="518" y="180"/>
                </a:lnTo>
                <a:lnTo>
                  <a:pt x="535" y="175"/>
                </a:lnTo>
                <a:lnTo>
                  <a:pt x="551" y="169"/>
                </a:lnTo>
                <a:lnTo>
                  <a:pt x="566" y="162"/>
                </a:lnTo>
                <a:lnTo>
                  <a:pt x="566" y="162"/>
                </a:lnTo>
                <a:close/>
                <a:moveTo>
                  <a:pt x="509" y="195"/>
                </a:moveTo>
                <a:lnTo>
                  <a:pt x="509" y="195"/>
                </a:lnTo>
                <a:lnTo>
                  <a:pt x="548" y="179"/>
                </a:lnTo>
                <a:lnTo>
                  <a:pt x="548" y="179"/>
                </a:lnTo>
                <a:lnTo>
                  <a:pt x="568" y="172"/>
                </a:lnTo>
                <a:lnTo>
                  <a:pt x="568" y="172"/>
                </a:lnTo>
                <a:lnTo>
                  <a:pt x="564" y="174"/>
                </a:lnTo>
                <a:lnTo>
                  <a:pt x="560" y="177"/>
                </a:lnTo>
                <a:lnTo>
                  <a:pt x="552" y="182"/>
                </a:lnTo>
                <a:lnTo>
                  <a:pt x="552" y="182"/>
                </a:lnTo>
                <a:lnTo>
                  <a:pt x="533" y="190"/>
                </a:lnTo>
                <a:lnTo>
                  <a:pt x="514" y="198"/>
                </a:lnTo>
                <a:lnTo>
                  <a:pt x="514" y="198"/>
                </a:lnTo>
                <a:lnTo>
                  <a:pt x="510" y="200"/>
                </a:lnTo>
                <a:lnTo>
                  <a:pt x="510" y="200"/>
                </a:lnTo>
                <a:lnTo>
                  <a:pt x="510" y="199"/>
                </a:lnTo>
                <a:lnTo>
                  <a:pt x="510" y="199"/>
                </a:lnTo>
                <a:lnTo>
                  <a:pt x="509" y="195"/>
                </a:lnTo>
                <a:lnTo>
                  <a:pt x="509" y="195"/>
                </a:lnTo>
                <a:close/>
                <a:moveTo>
                  <a:pt x="484" y="209"/>
                </a:moveTo>
                <a:lnTo>
                  <a:pt x="484" y="209"/>
                </a:lnTo>
                <a:lnTo>
                  <a:pt x="485" y="210"/>
                </a:lnTo>
                <a:lnTo>
                  <a:pt x="485" y="210"/>
                </a:lnTo>
                <a:lnTo>
                  <a:pt x="468" y="217"/>
                </a:lnTo>
                <a:lnTo>
                  <a:pt x="450" y="223"/>
                </a:lnTo>
                <a:lnTo>
                  <a:pt x="413" y="234"/>
                </a:lnTo>
                <a:lnTo>
                  <a:pt x="413" y="234"/>
                </a:lnTo>
                <a:lnTo>
                  <a:pt x="447" y="223"/>
                </a:lnTo>
                <a:lnTo>
                  <a:pt x="447" y="223"/>
                </a:lnTo>
                <a:lnTo>
                  <a:pt x="469" y="214"/>
                </a:lnTo>
                <a:lnTo>
                  <a:pt x="469" y="214"/>
                </a:lnTo>
                <a:lnTo>
                  <a:pt x="482" y="210"/>
                </a:lnTo>
                <a:lnTo>
                  <a:pt x="482" y="210"/>
                </a:lnTo>
                <a:lnTo>
                  <a:pt x="484" y="209"/>
                </a:lnTo>
                <a:lnTo>
                  <a:pt x="484" y="209"/>
                </a:lnTo>
                <a:close/>
                <a:moveTo>
                  <a:pt x="447" y="220"/>
                </a:moveTo>
                <a:lnTo>
                  <a:pt x="447" y="220"/>
                </a:lnTo>
                <a:lnTo>
                  <a:pt x="415" y="231"/>
                </a:lnTo>
                <a:lnTo>
                  <a:pt x="383" y="241"/>
                </a:lnTo>
                <a:lnTo>
                  <a:pt x="383" y="241"/>
                </a:lnTo>
                <a:lnTo>
                  <a:pt x="318" y="261"/>
                </a:lnTo>
                <a:lnTo>
                  <a:pt x="318" y="261"/>
                </a:lnTo>
                <a:lnTo>
                  <a:pt x="305" y="264"/>
                </a:lnTo>
                <a:lnTo>
                  <a:pt x="298" y="266"/>
                </a:lnTo>
                <a:lnTo>
                  <a:pt x="292" y="268"/>
                </a:lnTo>
                <a:lnTo>
                  <a:pt x="292" y="268"/>
                </a:lnTo>
                <a:lnTo>
                  <a:pt x="299" y="264"/>
                </a:lnTo>
                <a:lnTo>
                  <a:pt x="307" y="262"/>
                </a:lnTo>
                <a:lnTo>
                  <a:pt x="323" y="257"/>
                </a:lnTo>
                <a:lnTo>
                  <a:pt x="323" y="257"/>
                </a:lnTo>
                <a:lnTo>
                  <a:pt x="370" y="238"/>
                </a:lnTo>
                <a:lnTo>
                  <a:pt x="370" y="238"/>
                </a:lnTo>
                <a:lnTo>
                  <a:pt x="396" y="231"/>
                </a:lnTo>
                <a:lnTo>
                  <a:pt x="422" y="223"/>
                </a:lnTo>
                <a:lnTo>
                  <a:pt x="448" y="214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81" y="208"/>
                </a:lnTo>
                <a:lnTo>
                  <a:pt x="481" y="208"/>
                </a:lnTo>
                <a:lnTo>
                  <a:pt x="464" y="214"/>
                </a:lnTo>
                <a:lnTo>
                  <a:pt x="447" y="220"/>
                </a:lnTo>
                <a:lnTo>
                  <a:pt x="447" y="220"/>
                </a:lnTo>
                <a:close/>
                <a:moveTo>
                  <a:pt x="403" y="227"/>
                </a:moveTo>
                <a:lnTo>
                  <a:pt x="403" y="227"/>
                </a:lnTo>
                <a:lnTo>
                  <a:pt x="421" y="221"/>
                </a:lnTo>
                <a:lnTo>
                  <a:pt x="439" y="214"/>
                </a:lnTo>
                <a:lnTo>
                  <a:pt x="439" y="214"/>
                </a:lnTo>
                <a:lnTo>
                  <a:pt x="454" y="209"/>
                </a:lnTo>
                <a:lnTo>
                  <a:pt x="468" y="205"/>
                </a:lnTo>
                <a:lnTo>
                  <a:pt x="468" y="205"/>
                </a:lnTo>
                <a:lnTo>
                  <a:pt x="438" y="216"/>
                </a:lnTo>
                <a:lnTo>
                  <a:pt x="438" y="216"/>
                </a:lnTo>
                <a:lnTo>
                  <a:pt x="421" y="222"/>
                </a:lnTo>
                <a:lnTo>
                  <a:pt x="403" y="227"/>
                </a:lnTo>
                <a:lnTo>
                  <a:pt x="403" y="227"/>
                </a:lnTo>
                <a:close/>
                <a:moveTo>
                  <a:pt x="425" y="217"/>
                </a:moveTo>
                <a:lnTo>
                  <a:pt x="425" y="217"/>
                </a:lnTo>
                <a:lnTo>
                  <a:pt x="398" y="227"/>
                </a:lnTo>
                <a:lnTo>
                  <a:pt x="371" y="235"/>
                </a:lnTo>
                <a:lnTo>
                  <a:pt x="371" y="235"/>
                </a:lnTo>
                <a:lnTo>
                  <a:pt x="366" y="237"/>
                </a:lnTo>
                <a:lnTo>
                  <a:pt x="366" y="237"/>
                </a:lnTo>
                <a:lnTo>
                  <a:pt x="336" y="246"/>
                </a:lnTo>
                <a:lnTo>
                  <a:pt x="307" y="255"/>
                </a:lnTo>
                <a:lnTo>
                  <a:pt x="307" y="255"/>
                </a:lnTo>
                <a:lnTo>
                  <a:pt x="275" y="265"/>
                </a:lnTo>
                <a:lnTo>
                  <a:pt x="275" y="265"/>
                </a:lnTo>
                <a:lnTo>
                  <a:pt x="274" y="265"/>
                </a:lnTo>
                <a:lnTo>
                  <a:pt x="277" y="264"/>
                </a:lnTo>
                <a:lnTo>
                  <a:pt x="282" y="262"/>
                </a:lnTo>
                <a:lnTo>
                  <a:pt x="282" y="262"/>
                </a:lnTo>
                <a:lnTo>
                  <a:pt x="296" y="258"/>
                </a:lnTo>
                <a:lnTo>
                  <a:pt x="296" y="258"/>
                </a:lnTo>
                <a:lnTo>
                  <a:pt x="357" y="234"/>
                </a:lnTo>
                <a:lnTo>
                  <a:pt x="420" y="211"/>
                </a:lnTo>
                <a:lnTo>
                  <a:pt x="420" y="211"/>
                </a:lnTo>
                <a:lnTo>
                  <a:pt x="432" y="206"/>
                </a:lnTo>
                <a:lnTo>
                  <a:pt x="445" y="202"/>
                </a:lnTo>
                <a:lnTo>
                  <a:pt x="445" y="202"/>
                </a:lnTo>
                <a:lnTo>
                  <a:pt x="449" y="201"/>
                </a:lnTo>
                <a:lnTo>
                  <a:pt x="449" y="201"/>
                </a:lnTo>
                <a:lnTo>
                  <a:pt x="451" y="201"/>
                </a:lnTo>
                <a:lnTo>
                  <a:pt x="451" y="201"/>
                </a:lnTo>
                <a:lnTo>
                  <a:pt x="453" y="200"/>
                </a:lnTo>
                <a:lnTo>
                  <a:pt x="453" y="200"/>
                </a:lnTo>
                <a:lnTo>
                  <a:pt x="461" y="199"/>
                </a:lnTo>
                <a:lnTo>
                  <a:pt x="461" y="199"/>
                </a:lnTo>
                <a:lnTo>
                  <a:pt x="470" y="203"/>
                </a:lnTo>
                <a:lnTo>
                  <a:pt x="470" y="203"/>
                </a:lnTo>
                <a:lnTo>
                  <a:pt x="459" y="205"/>
                </a:lnTo>
                <a:lnTo>
                  <a:pt x="448" y="209"/>
                </a:lnTo>
                <a:lnTo>
                  <a:pt x="425" y="217"/>
                </a:lnTo>
                <a:lnTo>
                  <a:pt x="425" y="217"/>
                </a:lnTo>
                <a:close/>
                <a:moveTo>
                  <a:pt x="454" y="198"/>
                </a:moveTo>
                <a:lnTo>
                  <a:pt x="454" y="198"/>
                </a:lnTo>
                <a:lnTo>
                  <a:pt x="445" y="199"/>
                </a:lnTo>
                <a:lnTo>
                  <a:pt x="445" y="199"/>
                </a:lnTo>
                <a:lnTo>
                  <a:pt x="429" y="203"/>
                </a:lnTo>
                <a:lnTo>
                  <a:pt x="414" y="207"/>
                </a:lnTo>
                <a:lnTo>
                  <a:pt x="383" y="218"/>
                </a:lnTo>
                <a:lnTo>
                  <a:pt x="383" y="218"/>
                </a:lnTo>
                <a:lnTo>
                  <a:pt x="331" y="234"/>
                </a:lnTo>
                <a:lnTo>
                  <a:pt x="331" y="234"/>
                </a:lnTo>
                <a:lnTo>
                  <a:pt x="354" y="226"/>
                </a:lnTo>
                <a:lnTo>
                  <a:pt x="354" y="226"/>
                </a:lnTo>
                <a:lnTo>
                  <a:pt x="378" y="219"/>
                </a:lnTo>
                <a:lnTo>
                  <a:pt x="400" y="211"/>
                </a:lnTo>
                <a:lnTo>
                  <a:pt x="422" y="201"/>
                </a:lnTo>
                <a:lnTo>
                  <a:pt x="443" y="191"/>
                </a:lnTo>
                <a:lnTo>
                  <a:pt x="443" y="191"/>
                </a:lnTo>
                <a:lnTo>
                  <a:pt x="457" y="197"/>
                </a:lnTo>
                <a:lnTo>
                  <a:pt x="457" y="197"/>
                </a:lnTo>
                <a:lnTo>
                  <a:pt x="454" y="198"/>
                </a:lnTo>
                <a:lnTo>
                  <a:pt x="454" y="198"/>
                </a:lnTo>
                <a:close/>
                <a:moveTo>
                  <a:pt x="348" y="218"/>
                </a:moveTo>
                <a:lnTo>
                  <a:pt x="348" y="218"/>
                </a:lnTo>
                <a:lnTo>
                  <a:pt x="296" y="233"/>
                </a:lnTo>
                <a:lnTo>
                  <a:pt x="296" y="233"/>
                </a:lnTo>
                <a:lnTo>
                  <a:pt x="283" y="236"/>
                </a:lnTo>
                <a:lnTo>
                  <a:pt x="272" y="240"/>
                </a:lnTo>
                <a:lnTo>
                  <a:pt x="249" y="250"/>
                </a:lnTo>
                <a:lnTo>
                  <a:pt x="249" y="250"/>
                </a:lnTo>
                <a:lnTo>
                  <a:pt x="240" y="253"/>
                </a:lnTo>
                <a:lnTo>
                  <a:pt x="250" y="249"/>
                </a:lnTo>
                <a:lnTo>
                  <a:pt x="250" y="249"/>
                </a:lnTo>
                <a:lnTo>
                  <a:pt x="274" y="239"/>
                </a:lnTo>
                <a:lnTo>
                  <a:pt x="274" y="239"/>
                </a:lnTo>
                <a:lnTo>
                  <a:pt x="300" y="231"/>
                </a:lnTo>
                <a:lnTo>
                  <a:pt x="325" y="222"/>
                </a:lnTo>
                <a:lnTo>
                  <a:pt x="325" y="222"/>
                </a:lnTo>
                <a:lnTo>
                  <a:pt x="377" y="202"/>
                </a:lnTo>
                <a:lnTo>
                  <a:pt x="427" y="183"/>
                </a:lnTo>
                <a:lnTo>
                  <a:pt x="427" y="183"/>
                </a:lnTo>
                <a:lnTo>
                  <a:pt x="441" y="190"/>
                </a:lnTo>
                <a:lnTo>
                  <a:pt x="441" y="190"/>
                </a:lnTo>
                <a:lnTo>
                  <a:pt x="418" y="198"/>
                </a:lnTo>
                <a:lnTo>
                  <a:pt x="395" y="205"/>
                </a:lnTo>
                <a:lnTo>
                  <a:pt x="348" y="218"/>
                </a:lnTo>
                <a:lnTo>
                  <a:pt x="348" y="218"/>
                </a:lnTo>
                <a:close/>
                <a:moveTo>
                  <a:pt x="331" y="209"/>
                </a:moveTo>
                <a:lnTo>
                  <a:pt x="331" y="209"/>
                </a:lnTo>
                <a:lnTo>
                  <a:pt x="308" y="216"/>
                </a:lnTo>
                <a:lnTo>
                  <a:pt x="285" y="224"/>
                </a:lnTo>
                <a:lnTo>
                  <a:pt x="262" y="232"/>
                </a:lnTo>
                <a:lnTo>
                  <a:pt x="239" y="238"/>
                </a:lnTo>
                <a:lnTo>
                  <a:pt x="239" y="238"/>
                </a:lnTo>
                <a:lnTo>
                  <a:pt x="232" y="240"/>
                </a:lnTo>
                <a:lnTo>
                  <a:pt x="236" y="238"/>
                </a:lnTo>
                <a:lnTo>
                  <a:pt x="251" y="233"/>
                </a:lnTo>
                <a:lnTo>
                  <a:pt x="251" y="233"/>
                </a:lnTo>
                <a:lnTo>
                  <a:pt x="274" y="227"/>
                </a:lnTo>
                <a:lnTo>
                  <a:pt x="274" y="227"/>
                </a:lnTo>
                <a:lnTo>
                  <a:pt x="299" y="219"/>
                </a:lnTo>
                <a:lnTo>
                  <a:pt x="323" y="210"/>
                </a:lnTo>
                <a:lnTo>
                  <a:pt x="323" y="210"/>
                </a:lnTo>
                <a:lnTo>
                  <a:pt x="371" y="195"/>
                </a:lnTo>
                <a:lnTo>
                  <a:pt x="394" y="186"/>
                </a:lnTo>
                <a:lnTo>
                  <a:pt x="417" y="177"/>
                </a:lnTo>
                <a:lnTo>
                  <a:pt x="417" y="177"/>
                </a:lnTo>
                <a:lnTo>
                  <a:pt x="418" y="176"/>
                </a:lnTo>
                <a:lnTo>
                  <a:pt x="418" y="176"/>
                </a:lnTo>
                <a:lnTo>
                  <a:pt x="423" y="180"/>
                </a:lnTo>
                <a:lnTo>
                  <a:pt x="423" y="180"/>
                </a:lnTo>
                <a:lnTo>
                  <a:pt x="425" y="181"/>
                </a:lnTo>
                <a:lnTo>
                  <a:pt x="425" y="181"/>
                </a:lnTo>
                <a:lnTo>
                  <a:pt x="379" y="195"/>
                </a:lnTo>
                <a:lnTo>
                  <a:pt x="331" y="209"/>
                </a:lnTo>
                <a:lnTo>
                  <a:pt x="331" y="209"/>
                </a:lnTo>
                <a:close/>
                <a:moveTo>
                  <a:pt x="416" y="175"/>
                </a:moveTo>
                <a:lnTo>
                  <a:pt x="416" y="175"/>
                </a:lnTo>
                <a:lnTo>
                  <a:pt x="393" y="180"/>
                </a:lnTo>
                <a:lnTo>
                  <a:pt x="369" y="187"/>
                </a:lnTo>
                <a:lnTo>
                  <a:pt x="345" y="194"/>
                </a:lnTo>
                <a:lnTo>
                  <a:pt x="322" y="201"/>
                </a:lnTo>
                <a:lnTo>
                  <a:pt x="322" y="201"/>
                </a:lnTo>
                <a:lnTo>
                  <a:pt x="308" y="205"/>
                </a:lnTo>
                <a:lnTo>
                  <a:pt x="308" y="205"/>
                </a:lnTo>
                <a:lnTo>
                  <a:pt x="319" y="201"/>
                </a:lnTo>
                <a:lnTo>
                  <a:pt x="319" y="201"/>
                </a:lnTo>
                <a:lnTo>
                  <a:pt x="364" y="187"/>
                </a:lnTo>
                <a:lnTo>
                  <a:pt x="387" y="179"/>
                </a:lnTo>
                <a:lnTo>
                  <a:pt x="409" y="170"/>
                </a:lnTo>
                <a:lnTo>
                  <a:pt x="409" y="170"/>
                </a:lnTo>
                <a:lnTo>
                  <a:pt x="410" y="169"/>
                </a:lnTo>
                <a:lnTo>
                  <a:pt x="410" y="169"/>
                </a:lnTo>
                <a:lnTo>
                  <a:pt x="408" y="168"/>
                </a:lnTo>
                <a:lnTo>
                  <a:pt x="408" y="168"/>
                </a:lnTo>
                <a:lnTo>
                  <a:pt x="386" y="172"/>
                </a:lnTo>
                <a:lnTo>
                  <a:pt x="364" y="178"/>
                </a:lnTo>
                <a:lnTo>
                  <a:pt x="321" y="191"/>
                </a:lnTo>
                <a:lnTo>
                  <a:pt x="321" y="191"/>
                </a:lnTo>
                <a:lnTo>
                  <a:pt x="270" y="205"/>
                </a:lnTo>
                <a:lnTo>
                  <a:pt x="270" y="205"/>
                </a:lnTo>
                <a:lnTo>
                  <a:pt x="248" y="210"/>
                </a:lnTo>
                <a:lnTo>
                  <a:pt x="237" y="213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36" y="212"/>
                </a:lnTo>
                <a:lnTo>
                  <a:pt x="247" y="208"/>
                </a:lnTo>
                <a:lnTo>
                  <a:pt x="269" y="201"/>
                </a:lnTo>
                <a:lnTo>
                  <a:pt x="292" y="196"/>
                </a:lnTo>
                <a:lnTo>
                  <a:pt x="313" y="189"/>
                </a:lnTo>
                <a:lnTo>
                  <a:pt x="313" y="189"/>
                </a:lnTo>
                <a:lnTo>
                  <a:pt x="336" y="181"/>
                </a:lnTo>
                <a:lnTo>
                  <a:pt x="360" y="174"/>
                </a:lnTo>
                <a:lnTo>
                  <a:pt x="360" y="174"/>
                </a:lnTo>
                <a:lnTo>
                  <a:pt x="382" y="168"/>
                </a:lnTo>
                <a:lnTo>
                  <a:pt x="392" y="166"/>
                </a:lnTo>
                <a:lnTo>
                  <a:pt x="402" y="161"/>
                </a:lnTo>
                <a:lnTo>
                  <a:pt x="402" y="161"/>
                </a:lnTo>
                <a:lnTo>
                  <a:pt x="403" y="160"/>
                </a:lnTo>
                <a:lnTo>
                  <a:pt x="403" y="160"/>
                </a:lnTo>
                <a:lnTo>
                  <a:pt x="410" y="168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close/>
                <a:moveTo>
                  <a:pt x="226" y="219"/>
                </a:moveTo>
                <a:lnTo>
                  <a:pt x="226" y="219"/>
                </a:lnTo>
                <a:lnTo>
                  <a:pt x="271" y="207"/>
                </a:lnTo>
                <a:lnTo>
                  <a:pt x="316" y="195"/>
                </a:lnTo>
                <a:lnTo>
                  <a:pt x="316" y="195"/>
                </a:lnTo>
                <a:lnTo>
                  <a:pt x="363" y="180"/>
                </a:lnTo>
                <a:lnTo>
                  <a:pt x="363" y="180"/>
                </a:lnTo>
                <a:lnTo>
                  <a:pt x="385" y="175"/>
                </a:lnTo>
                <a:lnTo>
                  <a:pt x="395" y="173"/>
                </a:lnTo>
                <a:lnTo>
                  <a:pt x="403" y="170"/>
                </a:lnTo>
                <a:lnTo>
                  <a:pt x="403" y="170"/>
                </a:lnTo>
                <a:lnTo>
                  <a:pt x="382" y="179"/>
                </a:lnTo>
                <a:lnTo>
                  <a:pt x="358" y="187"/>
                </a:lnTo>
                <a:lnTo>
                  <a:pt x="313" y="201"/>
                </a:lnTo>
                <a:lnTo>
                  <a:pt x="313" y="201"/>
                </a:lnTo>
                <a:lnTo>
                  <a:pt x="271" y="214"/>
                </a:lnTo>
                <a:lnTo>
                  <a:pt x="230" y="227"/>
                </a:lnTo>
                <a:lnTo>
                  <a:pt x="230" y="227"/>
                </a:lnTo>
                <a:lnTo>
                  <a:pt x="227" y="227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19"/>
                </a:lnTo>
                <a:lnTo>
                  <a:pt x="226" y="219"/>
                </a:lnTo>
                <a:close/>
                <a:moveTo>
                  <a:pt x="232" y="201"/>
                </a:moveTo>
                <a:lnTo>
                  <a:pt x="232" y="201"/>
                </a:lnTo>
                <a:lnTo>
                  <a:pt x="253" y="197"/>
                </a:lnTo>
                <a:lnTo>
                  <a:pt x="274" y="193"/>
                </a:lnTo>
                <a:lnTo>
                  <a:pt x="317" y="181"/>
                </a:lnTo>
                <a:lnTo>
                  <a:pt x="317" y="181"/>
                </a:lnTo>
                <a:lnTo>
                  <a:pt x="340" y="175"/>
                </a:lnTo>
                <a:lnTo>
                  <a:pt x="364" y="170"/>
                </a:lnTo>
                <a:lnTo>
                  <a:pt x="364" y="170"/>
                </a:lnTo>
                <a:lnTo>
                  <a:pt x="381" y="167"/>
                </a:lnTo>
                <a:lnTo>
                  <a:pt x="381" y="167"/>
                </a:lnTo>
                <a:lnTo>
                  <a:pt x="362" y="171"/>
                </a:lnTo>
                <a:lnTo>
                  <a:pt x="344" y="176"/>
                </a:lnTo>
                <a:lnTo>
                  <a:pt x="344" y="176"/>
                </a:lnTo>
                <a:lnTo>
                  <a:pt x="320" y="184"/>
                </a:lnTo>
                <a:lnTo>
                  <a:pt x="296" y="193"/>
                </a:lnTo>
                <a:lnTo>
                  <a:pt x="296" y="193"/>
                </a:lnTo>
                <a:lnTo>
                  <a:pt x="278" y="198"/>
                </a:lnTo>
                <a:lnTo>
                  <a:pt x="261" y="202"/>
                </a:lnTo>
                <a:lnTo>
                  <a:pt x="244" y="208"/>
                </a:lnTo>
                <a:lnTo>
                  <a:pt x="235" y="211"/>
                </a:lnTo>
                <a:lnTo>
                  <a:pt x="227" y="215"/>
                </a:lnTo>
                <a:lnTo>
                  <a:pt x="227" y="215"/>
                </a:lnTo>
                <a:lnTo>
                  <a:pt x="229" y="208"/>
                </a:lnTo>
                <a:lnTo>
                  <a:pt x="232" y="201"/>
                </a:lnTo>
                <a:lnTo>
                  <a:pt x="232" y="201"/>
                </a:lnTo>
                <a:close/>
                <a:moveTo>
                  <a:pt x="317" y="204"/>
                </a:moveTo>
                <a:lnTo>
                  <a:pt x="317" y="204"/>
                </a:lnTo>
                <a:lnTo>
                  <a:pt x="364" y="190"/>
                </a:lnTo>
                <a:lnTo>
                  <a:pt x="364" y="190"/>
                </a:lnTo>
                <a:lnTo>
                  <a:pt x="377" y="187"/>
                </a:lnTo>
                <a:lnTo>
                  <a:pt x="389" y="184"/>
                </a:lnTo>
                <a:lnTo>
                  <a:pt x="401" y="181"/>
                </a:lnTo>
                <a:lnTo>
                  <a:pt x="411" y="177"/>
                </a:lnTo>
                <a:lnTo>
                  <a:pt x="411" y="177"/>
                </a:lnTo>
                <a:lnTo>
                  <a:pt x="388" y="187"/>
                </a:lnTo>
                <a:lnTo>
                  <a:pt x="362" y="196"/>
                </a:lnTo>
                <a:lnTo>
                  <a:pt x="313" y="211"/>
                </a:lnTo>
                <a:lnTo>
                  <a:pt x="313" y="211"/>
                </a:lnTo>
                <a:lnTo>
                  <a:pt x="291" y="219"/>
                </a:lnTo>
                <a:lnTo>
                  <a:pt x="269" y="226"/>
                </a:lnTo>
                <a:lnTo>
                  <a:pt x="269" y="226"/>
                </a:lnTo>
                <a:lnTo>
                  <a:pt x="249" y="232"/>
                </a:lnTo>
                <a:lnTo>
                  <a:pt x="239" y="235"/>
                </a:lnTo>
                <a:lnTo>
                  <a:pt x="229" y="239"/>
                </a:lnTo>
                <a:lnTo>
                  <a:pt x="229" y="239"/>
                </a:lnTo>
                <a:lnTo>
                  <a:pt x="228" y="237"/>
                </a:lnTo>
                <a:lnTo>
                  <a:pt x="228" y="237"/>
                </a:lnTo>
                <a:lnTo>
                  <a:pt x="226" y="231"/>
                </a:lnTo>
                <a:lnTo>
                  <a:pt x="226" y="231"/>
                </a:lnTo>
                <a:lnTo>
                  <a:pt x="249" y="225"/>
                </a:lnTo>
                <a:lnTo>
                  <a:pt x="272" y="218"/>
                </a:lnTo>
                <a:lnTo>
                  <a:pt x="317" y="204"/>
                </a:lnTo>
                <a:lnTo>
                  <a:pt x="317" y="204"/>
                </a:lnTo>
                <a:close/>
                <a:moveTo>
                  <a:pt x="263" y="233"/>
                </a:moveTo>
                <a:lnTo>
                  <a:pt x="263" y="233"/>
                </a:lnTo>
                <a:lnTo>
                  <a:pt x="287" y="225"/>
                </a:lnTo>
                <a:lnTo>
                  <a:pt x="311" y="217"/>
                </a:lnTo>
                <a:lnTo>
                  <a:pt x="311" y="217"/>
                </a:lnTo>
                <a:lnTo>
                  <a:pt x="352" y="205"/>
                </a:lnTo>
                <a:lnTo>
                  <a:pt x="393" y="193"/>
                </a:lnTo>
                <a:lnTo>
                  <a:pt x="393" y="193"/>
                </a:lnTo>
                <a:lnTo>
                  <a:pt x="388" y="195"/>
                </a:lnTo>
                <a:lnTo>
                  <a:pt x="388" y="195"/>
                </a:lnTo>
                <a:lnTo>
                  <a:pt x="335" y="216"/>
                </a:lnTo>
                <a:lnTo>
                  <a:pt x="335" y="216"/>
                </a:lnTo>
                <a:lnTo>
                  <a:pt x="311" y="225"/>
                </a:lnTo>
                <a:lnTo>
                  <a:pt x="286" y="233"/>
                </a:lnTo>
                <a:lnTo>
                  <a:pt x="261" y="242"/>
                </a:lnTo>
                <a:lnTo>
                  <a:pt x="237" y="252"/>
                </a:lnTo>
                <a:lnTo>
                  <a:pt x="237" y="252"/>
                </a:lnTo>
                <a:lnTo>
                  <a:pt x="233" y="248"/>
                </a:lnTo>
                <a:lnTo>
                  <a:pt x="230" y="241"/>
                </a:lnTo>
                <a:lnTo>
                  <a:pt x="230" y="241"/>
                </a:lnTo>
                <a:lnTo>
                  <a:pt x="238" y="240"/>
                </a:lnTo>
                <a:lnTo>
                  <a:pt x="247" y="238"/>
                </a:lnTo>
                <a:lnTo>
                  <a:pt x="263" y="233"/>
                </a:lnTo>
                <a:lnTo>
                  <a:pt x="263" y="233"/>
                </a:lnTo>
                <a:close/>
                <a:moveTo>
                  <a:pt x="302" y="233"/>
                </a:moveTo>
                <a:lnTo>
                  <a:pt x="302" y="233"/>
                </a:lnTo>
                <a:lnTo>
                  <a:pt x="341" y="222"/>
                </a:lnTo>
                <a:lnTo>
                  <a:pt x="380" y="210"/>
                </a:lnTo>
                <a:lnTo>
                  <a:pt x="380" y="210"/>
                </a:lnTo>
                <a:lnTo>
                  <a:pt x="397" y="205"/>
                </a:lnTo>
                <a:lnTo>
                  <a:pt x="415" y="201"/>
                </a:lnTo>
                <a:lnTo>
                  <a:pt x="415" y="201"/>
                </a:lnTo>
                <a:lnTo>
                  <a:pt x="425" y="198"/>
                </a:lnTo>
                <a:lnTo>
                  <a:pt x="425" y="198"/>
                </a:lnTo>
                <a:lnTo>
                  <a:pt x="392" y="211"/>
                </a:lnTo>
                <a:lnTo>
                  <a:pt x="359" y="223"/>
                </a:lnTo>
                <a:lnTo>
                  <a:pt x="359" y="223"/>
                </a:lnTo>
                <a:lnTo>
                  <a:pt x="323" y="234"/>
                </a:lnTo>
                <a:lnTo>
                  <a:pt x="288" y="248"/>
                </a:lnTo>
                <a:lnTo>
                  <a:pt x="288" y="248"/>
                </a:lnTo>
                <a:lnTo>
                  <a:pt x="272" y="253"/>
                </a:lnTo>
                <a:lnTo>
                  <a:pt x="272" y="253"/>
                </a:lnTo>
                <a:lnTo>
                  <a:pt x="265" y="256"/>
                </a:lnTo>
                <a:lnTo>
                  <a:pt x="265" y="256"/>
                </a:lnTo>
                <a:lnTo>
                  <a:pt x="262" y="257"/>
                </a:lnTo>
                <a:lnTo>
                  <a:pt x="262" y="257"/>
                </a:lnTo>
                <a:lnTo>
                  <a:pt x="258" y="257"/>
                </a:lnTo>
                <a:lnTo>
                  <a:pt x="257" y="259"/>
                </a:lnTo>
                <a:lnTo>
                  <a:pt x="257" y="259"/>
                </a:lnTo>
                <a:lnTo>
                  <a:pt x="252" y="260"/>
                </a:lnTo>
                <a:lnTo>
                  <a:pt x="252" y="260"/>
                </a:lnTo>
                <a:lnTo>
                  <a:pt x="246" y="258"/>
                </a:lnTo>
                <a:lnTo>
                  <a:pt x="240" y="254"/>
                </a:lnTo>
                <a:lnTo>
                  <a:pt x="240" y="254"/>
                </a:lnTo>
                <a:lnTo>
                  <a:pt x="256" y="250"/>
                </a:lnTo>
                <a:lnTo>
                  <a:pt x="271" y="245"/>
                </a:lnTo>
                <a:lnTo>
                  <a:pt x="287" y="238"/>
                </a:lnTo>
                <a:lnTo>
                  <a:pt x="302" y="233"/>
                </a:lnTo>
                <a:lnTo>
                  <a:pt x="302" y="233"/>
                </a:lnTo>
                <a:close/>
                <a:moveTo>
                  <a:pt x="277" y="254"/>
                </a:moveTo>
                <a:lnTo>
                  <a:pt x="277" y="254"/>
                </a:lnTo>
                <a:lnTo>
                  <a:pt x="299" y="247"/>
                </a:lnTo>
                <a:lnTo>
                  <a:pt x="299" y="247"/>
                </a:lnTo>
                <a:lnTo>
                  <a:pt x="339" y="234"/>
                </a:lnTo>
                <a:lnTo>
                  <a:pt x="379" y="222"/>
                </a:lnTo>
                <a:lnTo>
                  <a:pt x="379" y="222"/>
                </a:lnTo>
                <a:lnTo>
                  <a:pt x="403" y="213"/>
                </a:lnTo>
                <a:lnTo>
                  <a:pt x="427" y="206"/>
                </a:lnTo>
                <a:lnTo>
                  <a:pt x="427" y="206"/>
                </a:lnTo>
                <a:lnTo>
                  <a:pt x="419" y="209"/>
                </a:lnTo>
                <a:lnTo>
                  <a:pt x="419" y="209"/>
                </a:lnTo>
                <a:lnTo>
                  <a:pt x="392" y="220"/>
                </a:lnTo>
                <a:lnTo>
                  <a:pt x="364" y="230"/>
                </a:lnTo>
                <a:lnTo>
                  <a:pt x="364" y="230"/>
                </a:lnTo>
                <a:lnTo>
                  <a:pt x="337" y="239"/>
                </a:lnTo>
                <a:lnTo>
                  <a:pt x="309" y="250"/>
                </a:lnTo>
                <a:lnTo>
                  <a:pt x="309" y="250"/>
                </a:lnTo>
                <a:lnTo>
                  <a:pt x="289" y="257"/>
                </a:lnTo>
                <a:lnTo>
                  <a:pt x="278" y="261"/>
                </a:lnTo>
                <a:lnTo>
                  <a:pt x="268" y="265"/>
                </a:lnTo>
                <a:lnTo>
                  <a:pt x="268" y="265"/>
                </a:lnTo>
                <a:lnTo>
                  <a:pt x="256" y="262"/>
                </a:lnTo>
                <a:lnTo>
                  <a:pt x="256" y="262"/>
                </a:lnTo>
                <a:lnTo>
                  <a:pt x="277" y="254"/>
                </a:lnTo>
                <a:lnTo>
                  <a:pt x="277" y="254"/>
                </a:lnTo>
                <a:close/>
                <a:moveTo>
                  <a:pt x="312" y="256"/>
                </a:moveTo>
                <a:lnTo>
                  <a:pt x="312" y="256"/>
                </a:lnTo>
                <a:lnTo>
                  <a:pt x="342" y="247"/>
                </a:lnTo>
                <a:lnTo>
                  <a:pt x="342" y="247"/>
                </a:lnTo>
                <a:lnTo>
                  <a:pt x="317" y="256"/>
                </a:lnTo>
                <a:lnTo>
                  <a:pt x="317" y="256"/>
                </a:lnTo>
                <a:lnTo>
                  <a:pt x="302" y="261"/>
                </a:lnTo>
                <a:lnTo>
                  <a:pt x="294" y="264"/>
                </a:lnTo>
                <a:lnTo>
                  <a:pt x="288" y="269"/>
                </a:lnTo>
                <a:lnTo>
                  <a:pt x="288" y="269"/>
                </a:lnTo>
                <a:lnTo>
                  <a:pt x="278" y="267"/>
                </a:lnTo>
                <a:lnTo>
                  <a:pt x="278" y="267"/>
                </a:lnTo>
                <a:lnTo>
                  <a:pt x="287" y="264"/>
                </a:lnTo>
                <a:lnTo>
                  <a:pt x="296" y="262"/>
                </a:lnTo>
                <a:lnTo>
                  <a:pt x="312" y="256"/>
                </a:lnTo>
                <a:lnTo>
                  <a:pt x="312" y="256"/>
                </a:lnTo>
                <a:close/>
                <a:moveTo>
                  <a:pt x="364" y="250"/>
                </a:moveTo>
                <a:lnTo>
                  <a:pt x="364" y="250"/>
                </a:lnTo>
                <a:lnTo>
                  <a:pt x="323" y="263"/>
                </a:lnTo>
                <a:lnTo>
                  <a:pt x="323" y="263"/>
                </a:lnTo>
                <a:lnTo>
                  <a:pt x="311" y="266"/>
                </a:lnTo>
                <a:lnTo>
                  <a:pt x="304" y="269"/>
                </a:lnTo>
                <a:lnTo>
                  <a:pt x="299" y="272"/>
                </a:lnTo>
                <a:lnTo>
                  <a:pt x="299" y="272"/>
                </a:lnTo>
                <a:lnTo>
                  <a:pt x="293" y="270"/>
                </a:lnTo>
                <a:lnTo>
                  <a:pt x="293" y="270"/>
                </a:lnTo>
                <a:lnTo>
                  <a:pt x="364" y="250"/>
                </a:lnTo>
                <a:lnTo>
                  <a:pt x="364" y="250"/>
                </a:lnTo>
                <a:close/>
                <a:moveTo>
                  <a:pt x="464" y="225"/>
                </a:moveTo>
                <a:lnTo>
                  <a:pt x="464" y="225"/>
                </a:lnTo>
                <a:lnTo>
                  <a:pt x="433" y="236"/>
                </a:lnTo>
                <a:lnTo>
                  <a:pt x="402" y="247"/>
                </a:lnTo>
                <a:lnTo>
                  <a:pt x="370" y="256"/>
                </a:lnTo>
                <a:lnTo>
                  <a:pt x="338" y="264"/>
                </a:lnTo>
                <a:lnTo>
                  <a:pt x="338" y="264"/>
                </a:lnTo>
                <a:lnTo>
                  <a:pt x="324" y="268"/>
                </a:lnTo>
                <a:lnTo>
                  <a:pt x="310" y="272"/>
                </a:lnTo>
                <a:lnTo>
                  <a:pt x="310" y="272"/>
                </a:lnTo>
                <a:lnTo>
                  <a:pt x="303" y="274"/>
                </a:lnTo>
                <a:lnTo>
                  <a:pt x="303" y="274"/>
                </a:lnTo>
                <a:lnTo>
                  <a:pt x="302" y="273"/>
                </a:lnTo>
                <a:lnTo>
                  <a:pt x="302" y="273"/>
                </a:lnTo>
                <a:lnTo>
                  <a:pt x="309" y="270"/>
                </a:lnTo>
                <a:lnTo>
                  <a:pt x="318" y="266"/>
                </a:lnTo>
                <a:lnTo>
                  <a:pt x="318" y="266"/>
                </a:lnTo>
                <a:lnTo>
                  <a:pt x="347" y="258"/>
                </a:lnTo>
                <a:lnTo>
                  <a:pt x="377" y="248"/>
                </a:lnTo>
                <a:lnTo>
                  <a:pt x="377" y="248"/>
                </a:lnTo>
                <a:lnTo>
                  <a:pt x="406" y="238"/>
                </a:lnTo>
                <a:lnTo>
                  <a:pt x="436" y="230"/>
                </a:lnTo>
                <a:lnTo>
                  <a:pt x="436" y="230"/>
                </a:lnTo>
                <a:lnTo>
                  <a:pt x="450" y="226"/>
                </a:lnTo>
                <a:lnTo>
                  <a:pt x="463" y="222"/>
                </a:lnTo>
                <a:lnTo>
                  <a:pt x="488" y="211"/>
                </a:lnTo>
                <a:lnTo>
                  <a:pt x="488" y="211"/>
                </a:lnTo>
                <a:lnTo>
                  <a:pt x="490" y="212"/>
                </a:lnTo>
                <a:lnTo>
                  <a:pt x="490" y="212"/>
                </a:lnTo>
                <a:lnTo>
                  <a:pt x="493" y="213"/>
                </a:lnTo>
                <a:lnTo>
                  <a:pt x="495" y="212"/>
                </a:lnTo>
                <a:lnTo>
                  <a:pt x="495" y="212"/>
                </a:lnTo>
                <a:lnTo>
                  <a:pt x="499" y="211"/>
                </a:lnTo>
                <a:lnTo>
                  <a:pt x="503" y="209"/>
                </a:lnTo>
                <a:lnTo>
                  <a:pt x="503" y="209"/>
                </a:lnTo>
                <a:lnTo>
                  <a:pt x="513" y="207"/>
                </a:lnTo>
                <a:lnTo>
                  <a:pt x="523" y="203"/>
                </a:lnTo>
                <a:lnTo>
                  <a:pt x="544" y="195"/>
                </a:lnTo>
                <a:lnTo>
                  <a:pt x="564" y="187"/>
                </a:lnTo>
                <a:lnTo>
                  <a:pt x="583" y="179"/>
                </a:lnTo>
                <a:lnTo>
                  <a:pt x="583" y="179"/>
                </a:lnTo>
                <a:lnTo>
                  <a:pt x="587" y="186"/>
                </a:lnTo>
                <a:lnTo>
                  <a:pt x="587" y="186"/>
                </a:lnTo>
                <a:lnTo>
                  <a:pt x="572" y="192"/>
                </a:lnTo>
                <a:lnTo>
                  <a:pt x="557" y="198"/>
                </a:lnTo>
                <a:lnTo>
                  <a:pt x="526" y="207"/>
                </a:lnTo>
                <a:lnTo>
                  <a:pt x="495" y="216"/>
                </a:lnTo>
                <a:lnTo>
                  <a:pt x="464" y="225"/>
                </a:lnTo>
                <a:lnTo>
                  <a:pt x="464" y="225"/>
                </a:lnTo>
                <a:close/>
                <a:moveTo>
                  <a:pt x="537" y="195"/>
                </a:moveTo>
                <a:lnTo>
                  <a:pt x="537" y="195"/>
                </a:lnTo>
                <a:lnTo>
                  <a:pt x="513" y="204"/>
                </a:lnTo>
                <a:lnTo>
                  <a:pt x="513" y="204"/>
                </a:lnTo>
                <a:lnTo>
                  <a:pt x="508" y="205"/>
                </a:lnTo>
                <a:lnTo>
                  <a:pt x="508" y="205"/>
                </a:lnTo>
                <a:lnTo>
                  <a:pt x="509" y="201"/>
                </a:lnTo>
                <a:lnTo>
                  <a:pt x="509" y="201"/>
                </a:lnTo>
                <a:lnTo>
                  <a:pt x="543" y="188"/>
                </a:lnTo>
                <a:lnTo>
                  <a:pt x="551" y="185"/>
                </a:lnTo>
                <a:lnTo>
                  <a:pt x="559" y="181"/>
                </a:lnTo>
                <a:lnTo>
                  <a:pt x="566" y="176"/>
                </a:lnTo>
                <a:lnTo>
                  <a:pt x="573" y="171"/>
                </a:lnTo>
                <a:lnTo>
                  <a:pt x="573" y="171"/>
                </a:lnTo>
                <a:lnTo>
                  <a:pt x="573" y="169"/>
                </a:lnTo>
                <a:lnTo>
                  <a:pt x="572" y="169"/>
                </a:lnTo>
                <a:lnTo>
                  <a:pt x="572" y="169"/>
                </a:lnTo>
                <a:lnTo>
                  <a:pt x="557" y="173"/>
                </a:lnTo>
                <a:lnTo>
                  <a:pt x="542" y="178"/>
                </a:lnTo>
                <a:lnTo>
                  <a:pt x="526" y="185"/>
                </a:lnTo>
                <a:lnTo>
                  <a:pt x="512" y="191"/>
                </a:lnTo>
                <a:lnTo>
                  <a:pt x="512" y="191"/>
                </a:lnTo>
                <a:lnTo>
                  <a:pt x="528" y="184"/>
                </a:lnTo>
                <a:lnTo>
                  <a:pt x="542" y="177"/>
                </a:lnTo>
                <a:lnTo>
                  <a:pt x="557" y="170"/>
                </a:lnTo>
                <a:lnTo>
                  <a:pt x="564" y="167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82" y="177"/>
                </a:lnTo>
                <a:lnTo>
                  <a:pt x="582" y="177"/>
                </a:lnTo>
                <a:lnTo>
                  <a:pt x="559" y="186"/>
                </a:lnTo>
                <a:lnTo>
                  <a:pt x="537" y="195"/>
                </a:lnTo>
                <a:lnTo>
                  <a:pt x="537" y="195"/>
                </a:lnTo>
                <a:close/>
                <a:moveTo>
                  <a:pt x="529" y="173"/>
                </a:moveTo>
                <a:lnTo>
                  <a:pt x="529" y="173"/>
                </a:lnTo>
                <a:lnTo>
                  <a:pt x="519" y="177"/>
                </a:lnTo>
                <a:lnTo>
                  <a:pt x="519" y="177"/>
                </a:lnTo>
                <a:lnTo>
                  <a:pt x="522" y="172"/>
                </a:lnTo>
                <a:lnTo>
                  <a:pt x="522" y="172"/>
                </a:lnTo>
                <a:lnTo>
                  <a:pt x="522" y="171"/>
                </a:lnTo>
                <a:lnTo>
                  <a:pt x="522" y="171"/>
                </a:lnTo>
                <a:lnTo>
                  <a:pt x="534" y="168"/>
                </a:lnTo>
                <a:lnTo>
                  <a:pt x="544" y="164"/>
                </a:lnTo>
                <a:lnTo>
                  <a:pt x="555" y="158"/>
                </a:lnTo>
                <a:lnTo>
                  <a:pt x="565" y="154"/>
                </a:lnTo>
                <a:lnTo>
                  <a:pt x="565" y="154"/>
                </a:lnTo>
                <a:lnTo>
                  <a:pt x="566" y="154"/>
                </a:lnTo>
                <a:lnTo>
                  <a:pt x="566" y="153"/>
                </a:lnTo>
                <a:lnTo>
                  <a:pt x="566" y="153"/>
                </a:lnTo>
                <a:lnTo>
                  <a:pt x="570" y="159"/>
                </a:lnTo>
                <a:lnTo>
                  <a:pt x="570" y="159"/>
                </a:lnTo>
                <a:lnTo>
                  <a:pt x="549" y="166"/>
                </a:lnTo>
                <a:lnTo>
                  <a:pt x="529" y="173"/>
                </a:lnTo>
                <a:lnTo>
                  <a:pt x="529" y="173"/>
                </a:lnTo>
                <a:close/>
                <a:moveTo>
                  <a:pt x="564" y="152"/>
                </a:moveTo>
                <a:lnTo>
                  <a:pt x="564" y="152"/>
                </a:lnTo>
                <a:lnTo>
                  <a:pt x="554" y="156"/>
                </a:lnTo>
                <a:lnTo>
                  <a:pt x="544" y="161"/>
                </a:lnTo>
                <a:lnTo>
                  <a:pt x="534" y="166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62" y="149"/>
                </a:lnTo>
                <a:lnTo>
                  <a:pt x="562" y="149"/>
                </a:lnTo>
                <a:lnTo>
                  <a:pt x="565" y="152"/>
                </a:lnTo>
                <a:lnTo>
                  <a:pt x="565" y="152"/>
                </a:lnTo>
                <a:lnTo>
                  <a:pt x="564" y="152"/>
                </a:lnTo>
                <a:lnTo>
                  <a:pt x="564" y="152"/>
                </a:lnTo>
                <a:close/>
                <a:moveTo>
                  <a:pt x="522" y="160"/>
                </a:moveTo>
                <a:lnTo>
                  <a:pt x="522" y="160"/>
                </a:lnTo>
                <a:lnTo>
                  <a:pt x="519" y="156"/>
                </a:lnTo>
                <a:lnTo>
                  <a:pt x="519" y="156"/>
                </a:lnTo>
                <a:lnTo>
                  <a:pt x="529" y="152"/>
                </a:lnTo>
                <a:lnTo>
                  <a:pt x="538" y="149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61" y="147"/>
                </a:lnTo>
                <a:lnTo>
                  <a:pt x="561" y="147"/>
                </a:lnTo>
                <a:lnTo>
                  <a:pt x="542" y="154"/>
                </a:lnTo>
                <a:lnTo>
                  <a:pt x="522" y="160"/>
                </a:lnTo>
                <a:lnTo>
                  <a:pt x="522" y="160"/>
                </a:lnTo>
                <a:close/>
                <a:moveTo>
                  <a:pt x="518" y="154"/>
                </a:moveTo>
                <a:lnTo>
                  <a:pt x="518" y="154"/>
                </a:lnTo>
                <a:lnTo>
                  <a:pt x="525" y="151"/>
                </a:lnTo>
                <a:lnTo>
                  <a:pt x="533" y="145"/>
                </a:lnTo>
                <a:lnTo>
                  <a:pt x="546" y="134"/>
                </a:lnTo>
                <a:lnTo>
                  <a:pt x="546" y="134"/>
                </a:lnTo>
                <a:lnTo>
                  <a:pt x="546" y="132"/>
                </a:lnTo>
                <a:lnTo>
                  <a:pt x="545" y="132"/>
                </a:lnTo>
                <a:lnTo>
                  <a:pt x="545" y="132"/>
                </a:lnTo>
                <a:lnTo>
                  <a:pt x="531" y="138"/>
                </a:lnTo>
                <a:lnTo>
                  <a:pt x="531" y="138"/>
                </a:lnTo>
                <a:lnTo>
                  <a:pt x="516" y="144"/>
                </a:lnTo>
                <a:lnTo>
                  <a:pt x="516" y="144"/>
                </a:lnTo>
                <a:lnTo>
                  <a:pt x="511" y="146"/>
                </a:lnTo>
                <a:lnTo>
                  <a:pt x="513" y="144"/>
                </a:lnTo>
                <a:lnTo>
                  <a:pt x="513" y="144"/>
                </a:lnTo>
                <a:lnTo>
                  <a:pt x="528" y="135"/>
                </a:lnTo>
                <a:lnTo>
                  <a:pt x="535" y="130"/>
                </a:lnTo>
                <a:lnTo>
                  <a:pt x="540" y="124"/>
                </a:lnTo>
                <a:lnTo>
                  <a:pt x="540" y="124"/>
                </a:lnTo>
                <a:lnTo>
                  <a:pt x="554" y="139"/>
                </a:lnTo>
                <a:lnTo>
                  <a:pt x="554" y="139"/>
                </a:lnTo>
                <a:lnTo>
                  <a:pt x="537" y="147"/>
                </a:lnTo>
                <a:lnTo>
                  <a:pt x="518" y="154"/>
                </a:lnTo>
                <a:lnTo>
                  <a:pt x="518" y="154"/>
                </a:lnTo>
                <a:close/>
                <a:moveTo>
                  <a:pt x="516" y="133"/>
                </a:moveTo>
                <a:lnTo>
                  <a:pt x="516" y="133"/>
                </a:lnTo>
                <a:lnTo>
                  <a:pt x="503" y="139"/>
                </a:lnTo>
                <a:lnTo>
                  <a:pt x="503" y="139"/>
                </a:lnTo>
                <a:lnTo>
                  <a:pt x="518" y="128"/>
                </a:lnTo>
                <a:lnTo>
                  <a:pt x="524" y="122"/>
                </a:lnTo>
                <a:lnTo>
                  <a:pt x="531" y="115"/>
                </a:lnTo>
                <a:lnTo>
                  <a:pt x="531" y="115"/>
                </a:lnTo>
                <a:lnTo>
                  <a:pt x="538" y="123"/>
                </a:lnTo>
                <a:lnTo>
                  <a:pt x="538" y="123"/>
                </a:lnTo>
                <a:lnTo>
                  <a:pt x="516" y="133"/>
                </a:lnTo>
                <a:lnTo>
                  <a:pt x="516" y="133"/>
                </a:lnTo>
                <a:close/>
                <a:moveTo>
                  <a:pt x="499" y="125"/>
                </a:moveTo>
                <a:lnTo>
                  <a:pt x="499" y="125"/>
                </a:lnTo>
                <a:lnTo>
                  <a:pt x="518" y="110"/>
                </a:lnTo>
                <a:lnTo>
                  <a:pt x="518" y="110"/>
                </a:lnTo>
                <a:lnTo>
                  <a:pt x="518" y="108"/>
                </a:lnTo>
                <a:lnTo>
                  <a:pt x="517" y="108"/>
                </a:lnTo>
                <a:lnTo>
                  <a:pt x="517" y="108"/>
                </a:lnTo>
                <a:lnTo>
                  <a:pt x="487" y="121"/>
                </a:lnTo>
                <a:lnTo>
                  <a:pt x="487" y="121"/>
                </a:lnTo>
                <a:lnTo>
                  <a:pt x="500" y="112"/>
                </a:lnTo>
                <a:lnTo>
                  <a:pt x="512" y="102"/>
                </a:lnTo>
                <a:lnTo>
                  <a:pt x="512" y="102"/>
                </a:lnTo>
                <a:lnTo>
                  <a:pt x="512" y="101"/>
                </a:lnTo>
                <a:lnTo>
                  <a:pt x="512" y="101"/>
                </a:lnTo>
                <a:lnTo>
                  <a:pt x="518" y="105"/>
                </a:lnTo>
                <a:lnTo>
                  <a:pt x="518" y="105"/>
                </a:lnTo>
                <a:lnTo>
                  <a:pt x="529" y="114"/>
                </a:lnTo>
                <a:lnTo>
                  <a:pt x="529" y="114"/>
                </a:lnTo>
                <a:lnTo>
                  <a:pt x="514" y="119"/>
                </a:lnTo>
                <a:lnTo>
                  <a:pt x="499" y="125"/>
                </a:lnTo>
                <a:lnTo>
                  <a:pt x="499" y="125"/>
                </a:lnTo>
                <a:close/>
                <a:moveTo>
                  <a:pt x="511" y="100"/>
                </a:moveTo>
                <a:lnTo>
                  <a:pt x="511" y="100"/>
                </a:lnTo>
                <a:lnTo>
                  <a:pt x="494" y="108"/>
                </a:lnTo>
                <a:lnTo>
                  <a:pt x="478" y="116"/>
                </a:lnTo>
                <a:lnTo>
                  <a:pt x="478" y="116"/>
                </a:lnTo>
                <a:lnTo>
                  <a:pt x="464" y="124"/>
                </a:lnTo>
                <a:lnTo>
                  <a:pt x="464" y="124"/>
                </a:lnTo>
                <a:lnTo>
                  <a:pt x="457" y="129"/>
                </a:lnTo>
                <a:lnTo>
                  <a:pt x="455" y="129"/>
                </a:lnTo>
                <a:lnTo>
                  <a:pt x="458" y="126"/>
                </a:lnTo>
                <a:lnTo>
                  <a:pt x="458" y="126"/>
                </a:lnTo>
                <a:lnTo>
                  <a:pt x="469" y="119"/>
                </a:lnTo>
                <a:lnTo>
                  <a:pt x="481" y="111"/>
                </a:lnTo>
                <a:lnTo>
                  <a:pt x="493" y="103"/>
                </a:lnTo>
                <a:lnTo>
                  <a:pt x="497" y="99"/>
                </a:lnTo>
                <a:lnTo>
                  <a:pt x="502" y="94"/>
                </a:lnTo>
                <a:lnTo>
                  <a:pt x="502" y="94"/>
                </a:lnTo>
                <a:lnTo>
                  <a:pt x="502" y="93"/>
                </a:lnTo>
                <a:lnTo>
                  <a:pt x="502" y="93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close/>
                <a:moveTo>
                  <a:pt x="500" y="92"/>
                </a:moveTo>
                <a:lnTo>
                  <a:pt x="500" y="92"/>
                </a:lnTo>
                <a:lnTo>
                  <a:pt x="487" y="98"/>
                </a:lnTo>
                <a:lnTo>
                  <a:pt x="474" y="104"/>
                </a:lnTo>
                <a:lnTo>
                  <a:pt x="474" y="104"/>
                </a:lnTo>
                <a:lnTo>
                  <a:pt x="484" y="97"/>
                </a:lnTo>
                <a:lnTo>
                  <a:pt x="494" y="89"/>
                </a:lnTo>
                <a:lnTo>
                  <a:pt x="494" y="89"/>
                </a:lnTo>
                <a:lnTo>
                  <a:pt x="495" y="88"/>
                </a:lnTo>
                <a:lnTo>
                  <a:pt x="495" y="88"/>
                </a:lnTo>
                <a:lnTo>
                  <a:pt x="501" y="92"/>
                </a:lnTo>
                <a:lnTo>
                  <a:pt x="501" y="92"/>
                </a:lnTo>
                <a:lnTo>
                  <a:pt x="500" y="92"/>
                </a:lnTo>
                <a:lnTo>
                  <a:pt x="500" y="92"/>
                </a:lnTo>
                <a:close/>
                <a:moveTo>
                  <a:pt x="493" y="88"/>
                </a:moveTo>
                <a:lnTo>
                  <a:pt x="493" y="88"/>
                </a:lnTo>
                <a:lnTo>
                  <a:pt x="470" y="100"/>
                </a:lnTo>
                <a:lnTo>
                  <a:pt x="447" y="112"/>
                </a:lnTo>
                <a:lnTo>
                  <a:pt x="447" y="112"/>
                </a:lnTo>
                <a:lnTo>
                  <a:pt x="456" y="107"/>
                </a:lnTo>
                <a:lnTo>
                  <a:pt x="466" y="100"/>
                </a:lnTo>
                <a:lnTo>
                  <a:pt x="476" y="92"/>
                </a:lnTo>
                <a:lnTo>
                  <a:pt x="486" y="85"/>
                </a:lnTo>
                <a:lnTo>
                  <a:pt x="486" y="85"/>
                </a:lnTo>
                <a:lnTo>
                  <a:pt x="486" y="84"/>
                </a:lnTo>
                <a:lnTo>
                  <a:pt x="486" y="83"/>
                </a:lnTo>
                <a:lnTo>
                  <a:pt x="486" y="83"/>
                </a:lnTo>
                <a:lnTo>
                  <a:pt x="485" y="83"/>
                </a:lnTo>
                <a:lnTo>
                  <a:pt x="485" y="83"/>
                </a:lnTo>
                <a:lnTo>
                  <a:pt x="479" y="86"/>
                </a:lnTo>
                <a:lnTo>
                  <a:pt x="479" y="86"/>
                </a:lnTo>
                <a:lnTo>
                  <a:pt x="477" y="87"/>
                </a:lnTo>
                <a:lnTo>
                  <a:pt x="477" y="87"/>
                </a:lnTo>
                <a:lnTo>
                  <a:pt x="465" y="95"/>
                </a:lnTo>
                <a:lnTo>
                  <a:pt x="465" y="95"/>
                </a:lnTo>
                <a:lnTo>
                  <a:pt x="452" y="102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5" y="107"/>
                </a:lnTo>
                <a:lnTo>
                  <a:pt x="435" y="107"/>
                </a:lnTo>
                <a:lnTo>
                  <a:pt x="441" y="104"/>
                </a:lnTo>
                <a:lnTo>
                  <a:pt x="447" y="102"/>
                </a:lnTo>
                <a:lnTo>
                  <a:pt x="458" y="95"/>
                </a:lnTo>
                <a:lnTo>
                  <a:pt x="469" y="88"/>
                </a:lnTo>
                <a:lnTo>
                  <a:pt x="481" y="81"/>
                </a:lnTo>
                <a:lnTo>
                  <a:pt x="481" y="81"/>
                </a:lnTo>
                <a:lnTo>
                  <a:pt x="481" y="80"/>
                </a:lnTo>
                <a:lnTo>
                  <a:pt x="481" y="79"/>
                </a:lnTo>
                <a:lnTo>
                  <a:pt x="481" y="79"/>
                </a:lnTo>
                <a:lnTo>
                  <a:pt x="480" y="79"/>
                </a:lnTo>
                <a:lnTo>
                  <a:pt x="480" y="79"/>
                </a:lnTo>
                <a:lnTo>
                  <a:pt x="471" y="84"/>
                </a:lnTo>
                <a:lnTo>
                  <a:pt x="463" y="89"/>
                </a:lnTo>
                <a:lnTo>
                  <a:pt x="447" y="100"/>
                </a:lnTo>
                <a:lnTo>
                  <a:pt x="447" y="100"/>
                </a:lnTo>
                <a:lnTo>
                  <a:pt x="436" y="104"/>
                </a:lnTo>
                <a:lnTo>
                  <a:pt x="436" y="104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6" y="103"/>
                </a:lnTo>
                <a:lnTo>
                  <a:pt x="436" y="103"/>
                </a:lnTo>
                <a:lnTo>
                  <a:pt x="441" y="99"/>
                </a:lnTo>
                <a:lnTo>
                  <a:pt x="447" y="94"/>
                </a:lnTo>
                <a:lnTo>
                  <a:pt x="447" y="94"/>
                </a:lnTo>
                <a:lnTo>
                  <a:pt x="451" y="94"/>
                </a:lnTo>
                <a:lnTo>
                  <a:pt x="451" y="94"/>
                </a:lnTo>
                <a:lnTo>
                  <a:pt x="455" y="93"/>
                </a:lnTo>
                <a:lnTo>
                  <a:pt x="459" y="90"/>
                </a:lnTo>
                <a:lnTo>
                  <a:pt x="460" y="87"/>
                </a:lnTo>
                <a:lnTo>
                  <a:pt x="460" y="83"/>
                </a:lnTo>
                <a:lnTo>
                  <a:pt x="460" y="83"/>
                </a:lnTo>
                <a:lnTo>
                  <a:pt x="472" y="77"/>
                </a:lnTo>
                <a:lnTo>
                  <a:pt x="472" y="77"/>
                </a:lnTo>
                <a:lnTo>
                  <a:pt x="473" y="76"/>
                </a:lnTo>
                <a:lnTo>
                  <a:pt x="473" y="76"/>
                </a:lnTo>
                <a:lnTo>
                  <a:pt x="472" y="75"/>
                </a:lnTo>
                <a:lnTo>
                  <a:pt x="471" y="75"/>
                </a:lnTo>
                <a:lnTo>
                  <a:pt x="471" y="75"/>
                </a:lnTo>
                <a:lnTo>
                  <a:pt x="460" y="78"/>
                </a:lnTo>
                <a:lnTo>
                  <a:pt x="460" y="78"/>
                </a:lnTo>
                <a:lnTo>
                  <a:pt x="468" y="73"/>
                </a:lnTo>
                <a:lnTo>
                  <a:pt x="468" y="73"/>
                </a:lnTo>
                <a:lnTo>
                  <a:pt x="468" y="72"/>
                </a:lnTo>
                <a:lnTo>
                  <a:pt x="467" y="71"/>
                </a:lnTo>
                <a:lnTo>
                  <a:pt x="467" y="71"/>
                </a:lnTo>
                <a:lnTo>
                  <a:pt x="460" y="71"/>
                </a:lnTo>
                <a:lnTo>
                  <a:pt x="454" y="72"/>
                </a:lnTo>
                <a:lnTo>
                  <a:pt x="454" y="72"/>
                </a:lnTo>
                <a:lnTo>
                  <a:pt x="453" y="72"/>
                </a:lnTo>
                <a:lnTo>
                  <a:pt x="453" y="72"/>
                </a:lnTo>
                <a:lnTo>
                  <a:pt x="456" y="69"/>
                </a:lnTo>
                <a:lnTo>
                  <a:pt x="456" y="69"/>
                </a:lnTo>
                <a:lnTo>
                  <a:pt x="456" y="68"/>
                </a:lnTo>
                <a:lnTo>
                  <a:pt x="455" y="67"/>
                </a:lnTo>
                <a:lnTo>
                  <a:pt x="455" y="67"/>
                </a:lnTo>
                <a:lnTo>
                  <a:pt x="450" y="68"/>
                </a:lnTo>
                <a:lnTo>
                  <a:pt x="445" y="70"/>
                </a:lnTo>
                <a:lnTo>
                  <a:pt x="445" y="70"/>
                </a:lnTo>
                <a:lnTo>
                  <a:pt x="454" y="66"/>
                </a:lnTo>
                <a:lnTo>
                  <a:pt x="454" y="66"/>
                </a:lnTo>
                <a:lnTo>
                  <a:pt x="454" y="65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74" y="75"/>
                </a:lnTo>
                <a:lnTo>
                  <a:pt x="494" y="87"/>
                </a:lnTo>
                <a:lnTo>
                  <a:pt x="494" y="87"/>
                </a:lnTo>
                <a:lnTo>
                  <a:pt x="493" y="88"/>
                </a:lnTo>
                <a:lnTo>
                  <a:pt x="493" y="88"/>
                </a:lnTo>
                <a:close/>
                <a:moveTo>
                  <a:pt x="393" y="105"/>
                </a:moveTo>
                <a:lnTo>
                  <a:pt x="393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400" y="100"/>
                </a:lnTo>
                <a:lnTo>
                  <a:pt x="403" y="97"/>
                </a:lnTo>
                <a:lnTo>
                  <a:pt x="407" y="94"/>
                </a:lnTo>
                <a:lnTo>
                  <a:pt x="407" y="94"/>
                </a:lnTo>
                <a:lnTo>
                  <a:pt x="408" y="93"/>
                </a:lnTo>
                <a:lnTo>
                  <a:pt x="408" y="93"/>
                </a:lnTo>
                <a:lnTo>
                  <a:pt x="412" y="91"/>
                </a:lnTo>
                <a:lnTo>
                  <a:pt x="417" y="89"/>
                </a:lnTo>
                <a:lnTo>
                  <a:pt x="419" y="89"/>
                </a:lnTo>
                <a:lnTo>
                  <a:pt x="419" y="89"/>
                </a:lnTo>
                <a:lnTo>
                  <a:pt x="414" y="94"/>
                </a:lnTo>
                <a:lnTo>
                  <a:pt x="414" y="94"/>
                </a:lnTo>
                <a:lnTo>
                  <a:pt x="405" y="99"/>
                </a:lnTo>
                <a:lnTo>
                  <a:pt x="405" y="99"/>
                </a:lnTo>
                <a:lnTo>
                  <a:pt x="399" y="102"/>
                </a:lnTo>
                <a:lnTo>
                  <a:pt x="393" y="105"/>
                </a:lnTo>
                <a:lnTo>
                  <a:pt x="393" y="105"/>
                </a:lnTo>
                <a:close/>
                <a:moveTo>
                  <a:pt x="405" y="92"/>
                </a:moveTo>
                <a:lnTo>
                  <a:pt x="405" y="92"/>
                </a:lnTo>
                <a:lnTo>
                  <a:pt x="404" y="92"/>
                </a:lnTo>
                <a:lnTo>
                  <a:pt x="404" y="92"/>
                </a:lnTo>
                <a:lnTo>
                  <a:pt x="405" y="92"/>
                </a:lnTo>
                <a:lnTo>
                  <a:pt x="405" y="92"/>
                </a:lnTo>
                <a:close/>
                <a:moveTo>
                  <a:pt x="412" y="88"/>
                </a:moveTo>
                <a:lnTo>
                  <a:pt x="412" y="88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09" y="88"/>
                </a:lnTo>
                <a:lnTo>
                  <a:pt x="408" y="88"/>
                </a:lnTo>
                <a:lnTo>
                  <a:pt x="408" y="88"/>
                </a:lnTo>
                <a:lnTo>
                  <a:pt x="402" y="91"/>
                </a:lnTo>
                <a:lnTo>
                  <a:pt x="402" y="91"/>
                </a:lnTo>
                <a:lnTo>
                  <a:pt x="401" y="90"/>
                </a:lnTo>
                <a:lnTo>
                  <a:pt x="401" y="90"/>
                </a:lnTo>
                <a:lnTo>
                  <a:pt x="405" y="86"/>
                </a:lnTo>
                <a:lnTo>
                  <a:pt x="409" y="80"/>
                </a:lnTo>
                <a:lnTo>
                  <a:pt x="409" y="80"/>
                </a:lnTo>
                <a:lnTo>
                  <a:pt x="409" y="79"/>
                </a:lnTo>
                <a:lnTo>
                  <a:pt x="409" y="79"/>
                </a:lnTo>
                <a:lnTo>
                  <a:pt x="418" y="86"/>
                </a:lnTo>
                <a:lnTo>
                  <a:pt x="418" y="86"/>
                </a:lnTo>
                <a:lnTo>
                  <a:pt x="412" y="88"/>
                </a:lnTo>
                <a:lnTo>
                  <a:pt x="412" y="88"/>
                </a:lnTo>
                <a:close/>
                <a:moveTo>
                  <a:pt x="407" y="79"/>
                </a:moveTo>
                <a:lnTo>
                  <a:pt x="407" y="79"/>
                </a:lnTo>
                <a:lnTo>
                  <a:pt x="399" y="83"/>
                </a:lnTo>
                <a:lnTo>
                  <a:pt x="398" y="83"/>
                </a:lnTo>
                <a:lnTo>
                  <a:pt x="397" y="83"/>
                </a:lnTo>
                <a:lnTo>
                  <a:pt x="403" y="76"/>
                </a:lnTo>
                <a:lnTo>
                  <a:pt x="403" y="76"/>
                </a:lnTo>
                <a:lnTo>
                  <a:pt x="403" y="74"/>
                </a:lnTo>
                <a:lnTo>
                  <a:pt x="403" y="74"/>
                </a:lnTo>
                <a:lnTo>
                  <a:pt x="408" y="78"/>
                </a:lnTo>
                <a:lnTo>
                  <a:pt x="408" y="78"/>
                </a:lnTo>
                <a:lnTo>
                  <a:pt x="408" y="79"/>
                </a:lnTo>
                <a:lnTo>
                  <a:pt x="408" y="79"/>
                </a:lnTo>
                <a:lnTo>
                  <a:pt x="407" y="79"/>
                </a:lnTo>
                <a:lnTo>
                  <a:pt x="407" y="79"/>
                </a:lnTo>
                <a:close/>
                <a:moveTo>
                  <a:pt x="402" y="74"/>
                </a:moveTo>
                <a:lnTo>
                  <a:pt x="402" y="74"/>
                </a:lnTo>
                <a:lnTo>
                  <a:pt x="398" y="74"/>
                </a:lnTo>
                <a:lnTo>
                  <a:pt x="394" y="75"/>
                </a:lnTo>
                <a:lnTo>
                  <a:pt x="394" y="75"/>
                </a:lnTo>
                <a:lnTo>
                  <a:pt x="394" y="73"/>
                </a:lnTo>
                <a:lnTo>
                  <a:pt x="395" y="72"/>
                </a:lnTo>
                <a:lnTo>
                  <a:pt x="396" y="71"/>
                </a:lnTo>
                <a:lnTo>
                  <a:pt x="398" y="72"/>
                </a:lnTo>
                <a:lnTo>
                  <a:pt x="398" y="72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close/>
                <a:moveTo>
                  <a:pt x="394" y="80"/>
                </a:moveTo>
                <a:lnTo>
                  <a:pt x="394" y="80"/>
                </a:lnTo>
                <a:lnTo>
                  <a:pt x="394" y="77"/>
                </a:lnTo>
                <a:lnTo>
                  <a:pt x="394" y="77"/>
                </a:lnTo>
                <a:lnTo>
                  <a:pt x="396" y="77"/>
                </a:lnTo>
                <a:lnTo>
                  <a:pt x="396" y="77"/>
                </a:lnTo>
                <a:lnTo>
                  <a:pt x="394" y="80"/>
                </a:lnTo>
                <a:lnTo>
                  <a:pt x="394" y="80"/>
                </a:lnTo>
                <a:close/>
                <a:moveTo>
                  <a:pt x="395" y="92"/>
                </a:moveTo>
                <a:lnTo>
                  <a:pt x="395" y="92"/>
                </a:lnTo>
                <a:lnTo>
                  <a:pt x="395" y="89"/>
                </a:lnTo>
                <a:lnTo>
                  <a:pt x="395" y="86"/>
                </a:lnTo>
                <a:lnTo>
                  <a:pt x="395" y="86"/>
                </a:lnTo>
                <a:lnTo>
                  <a:pt x="402" y="84"/>
                </a:lnTo>
                <a:lnTo>
                  <a:pt x="403" y="84"/>
                </a:lnTo>
                <a:lnTo>
                  <a:pt x="403" y="86"/>
                </a:lnTo>
                <a:lnTo>
                  <a:pt x="403" y="86"/>
                </a:lnTo>
                <a:lnTo>
                  <a:pt x="398" y="90"/>
                </a:lnTo>
                <a:lnTo>
                  <a:pt x="394" y="95"/>
                </a:lnTo>
                <a:lnTo>
                  <a:pt x="394" y="95"/>
                </a:lnTo>
                <a:lnTo>
                  <a:pt x="394" y="96"/>
                </a:lnTo>
                <a:lnTo>
                  <a:pt x="394" y="96"/>
                </a:lnTo>
                <a:lnTo>
                  <a:pt x="383" y="103"/>
                </a:lnTo>
                <a:lnTo>
                  <a:pt x="377" y="106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0" y="108"/>
                </a:lnTo>
                <a:lnTo>
                  <a:pt x="370" y="108"/>
                </a:lnTo>
                <a:lnTo>
                  <a:pt x="373" y="105"/>
                </a:lnTo>
                <a:lnTo>
                  <a:pt x="377" y="103"/>
                </a:lnTo>
                <a:lnTo>
                  <a:pt x="377" y="103"/>
                </a:lnTo>
                <a:lnTo>
                  <a:pt x="378" y="101"/>
                </a:lnTo>
                <a:lnTo>
                  <a:pt x="379" y="99"/>
                </a:lnTo>
                <a:lnTo>
                  <a:pt x="379" y="99"/>
                </a:lnTo>
                <a:lnTo>
                  <a:pt x="384" y="99"/>
                </a:lnTo>
                <a:lnTo>
                  <a:pt x="388" y="98"/>
                </a:lnTo>
                <a:lnTo>
                  <a:pt x="392" y="95"/>
                </a:lnTo>
                <a:lnTo>
                  <a:pt x="395" y="92"/>
                </a:lnTo>
                <a:lnTo>
                  <a:pt x="395" y="92"/>
                </a:lnTo>
                <a:close/>
                <a:moveTo>
                  <a:pt x="367" y="97"/>
                </a:moveTo>
                <a:lnTo>
                  <a:pt x="367" y="97"/>
                </a:lnTo>
                <a:lnTo>
                  <a:pt x="374" y="98"/>
                </a:lnTo>
                <a:lnTo>
                  <a:pt x="374" y="98"/>
                </a:lnTo>
                <a:lnTo>
                  <a:pt x="360" y="104"/>
                </a:lnTo>
                <a:lnTo>
                  <a:pt x="360" y="104"/>
                </a:lnTo>
                <a:lnTo>
                  <a:pt x="364" y="101"/>
                </a:lnTo>
                <a:lnTo>
                  <a:pt x="367" y="98"/>
                </a:lnTo>
                <a:lnTo>
                  <a:pt x="367" y="98"/>
                </a:lnTo>
                <a:lnTo>
                  <a:pt x="367" y="97"/>
                </a:lnTo>
                <a:lnTo>
                  <a:pt x="367" y="97"/>
                </a:lnTo>
                <a:close/>
                <a:moveTo>
                  <a:pt x="356" y="100"/>
                </a:moveTo>
                <a:lnTo>
                  <a:pt x="356" y="100"/>
                </a:lnTo>
                <a:lnTo>
                  <a:pt x="353" y="102"/>
                </a:lnTo>
                <a:lnTo>
                  <a:pt x="353" y="101"/>
                </a:lnTo>
                <a:lnTo>
                  <a:pt x="353" y="101"/>
                </a:lnTo>
                <a:lnTo>
                  <a:pt x="356" y="96"/>
                </a:lnTo>
                <a:lnTo>
                  <a:pt x="356" y="96"/>
                </a:lnTo>
                <a:lnTo>
                  <a:pt x="357" y="95"/>
                </a:lnTo>
                <a:lnTo>
                  <a:pt x="357" y="95"/>
                </a:lnTo>
                <a:lnTo>
                  <a:pt x="364" y="96"/>
                </a:lnTo>
                <a:lnTo>
                  <a:pt x="364" y="96"/>
                </a:lnTo>
                <a:lnTo>
                  <a:pt x="356" y="100"/>
                </a:lnTo>
                <a:lnTo>
                  <a:pt x="356" y="100"/>
                </a:lnTo>
                <a:close/>
                <a:moveTo>
                  <a:pt x="347" y="99"/>
                </a:moveTo>
                <a:lnTo>
                  <a:pt x="347" y="99"/>
                </a:lnTo>
                <a:lnTo>
                  <a:pt x="346" y="98"/>
                </a:lnTo>
                <a:lnTo>
                  <a:pt x="346" y="98"/>
                </a:lnTo>
                <a:lnTo>
                  <a:pt x="346" y="96"/>
                </a:lnTo>
                <a:lnTo>
                  <a:pt x="348" y="95"/>
                </a:lnTo>
                <a:lnTo>
                  <a:pt x="354" y="95"/>
                </a:lnTo>
                <a:lnTo>
                  <a:pt x="354" y="95"/>
                </a:lnTo>
                <a:lnTo>
                  <a:pt x="347" y="99"/>
                </a:lnTo>
                <a:lnTo>
                  <a:pt x="347" y="99"/>
                </a:lnTo>
                <a:close/>
                <a:moveTo>
                  <a:pt x="349" y="102"/>
                </a:moveTo>
                <a:lnTo>
                  <a:pt x="349" y="102"/>
                </a:lnTo>
                <a:lnTo>
                  <a:pt x="348" y="101"/>
                </a:lnTo>
                <a:lnTo>
                  <a:pt x="348" y="101"/>
                </a:lnTo>
                <a:lnTo>
                  <a:pt x="352" y="99"/>
                </a:lnTo>
                <a:lnTo>
                  <a:pt x="349" y="102"/>
                </a:lnTo>
                <a:lnTo>
                  <a:pt x="349" y="102"/>
                </a:lnTo>
                <a:close/>
                <a:moveTo>
                  <a:pt x="356" y="105"/>
                </a:moveTo>
                <a:lnTo>
                  <a:pt x="356" y="105"/>
                </a:lnTo>
                <a:lnTo>
                  <a:pt x="353" y="104"/>
                </a:lnTo>
                <a:lnTo>
                  <a:pt x="353" y="104"/>
                </a:lnTo>
                <a:lnTo>
                  <a:pt x="358" y="102"/>
                </a:lnTo>
                <a:lnTo>
                  <a:pt x="358" y="102"/>
                </a:lnTo>
                <a:lnTo>
                  <a:pt x="358" y="103"/>
                </a:lnTo>
                <a:lnTo>
                  <a:pt x="356" y="105"/>
                </a:lnTo>
                <a:lnTo>
                  <a:pt x="356" y="105"/>
                </a:lnTo>
                <a:close/>
                <a:moveTo>
                  <a:pt x="375" y="100"/>
                </a:moveTo>
                <a:lnTo>
                  <a:pt x="375" y="100"/>
                </a:lnTo>
                <a:lnTo>
                  <a:pt x="368" y="107"/>
                </a:lnTo>
                <a:lnTo>
                  <a:pt x="368" y="107"/>
                </a:lnTo>
                <a:lnTo>
                  <a:pt x="360" y="106"/>
                </a:lnTo>
                <a:lnTo>
                  <a:pt x="360" y="106"/>
                </a:lnTo>
                <a:lnTo>
                  <a:pt x="368" y="103"/>
                </a:lnTo>
                <a:lnTo>
                  <a:pt x="375" y="100"/>
                </a:lnTo>
                <a:lnTo>
                  <a:pt x="375" y="100"/>
                </a:lnTo>
                <a:close/>
                <a:moveTo>
                  <a:pt x="397" y="97"/>
                </a:moveTo>
                <a:lnTo>
                  <a:pt x="397" y="97"/>
                </a:lnTo>
                <a:lnTo>
                  <a:pt x="400" y="96"/>
                </a:lnTo>
                <a:lnTo>
                  <a:pt x="400" y="96"/>
                </a:lnTo>
                <a:lnTo>
                  <a:pt x="393" y="102"/>
                </a:lnTo>
                <a:lnTo>
                  <a:pt x="393" y="102"/>
                </a:lnTo>
                <a:lnTo>
                  <a:pt x="382" y="109"/>
                </a:lnTo>
                <a:lnTo>
                  <a:pt x="382" y="109"/>
                </a:lnTo>
                <a:lnTo>
                  <a:pt x="378" y="109"/>
                </a:lnTo>
                <a:lnTo>
                  <a:pt x="374" y="109"/>
                </a:lnTo>
                <a:lnTo>
                  <a:pt x="374" y="109"/>
                </a:lnTo>
                <a:lnTo>
                  <a:pt x="380" y="106"/>
                </a:lnTo>
                <a:lnTo>
                  <a:pt x="386" y="104"/>
                </a:lnTo>
                <a:lnTo>
                  <a:pt x="397" y="97"/>
                </a:lnTo>
                <a:lnTo>
                  <a:pt x="397" y="97"/>
                </a:lnTo>
                <a:close/>
                <a:moveTo>
                  <a:pt x="423" y="88"/>
                </a:moveTo>
                <a:lnTo>
                  <a:pt x="423" y="88"/>
                </a:lnTo>
                <a:lnTo>
                  <a:pt x="429" y="90"/>
                </a:lnTo>
                <a:lnTo>
                  <a:pt x="429" y="90"/>
                </a:lnTo>
                <a:lnTo>
                  <a:pt x="415" y="97"/>
                </a:lnTo>
                <a:lnTo>
                  <a:pt x="415" y="97"/>
                </a:lnTo>
                <a:lnTo>
                  <a:pt x="414" y="98"/>
                </a:lnTo>
                <a:lnTo>
                  <a:pt x="414" y="98"/>
                </a:lnTo>
                <a:lnTo>
                  <a:pt x="412" y="98"/>
                </a:lnTo>
                <a:lnTo>
                  <a:pt x="412" y="98"/>
                </a:lnTo>
                <a:lnTo>
                  <a:pt x="418" y="94"/>
                </a:lnTo>
                <a:lnTo>
                  <a:pt x="423" y="88"/>
                </a:lnTo>
                <a:lnTo>
                  <a:pt x="423" y="88"/>
                </a:lnTo>
                <a:close/>
                <a:moveTo>
                  <a:pt x="434" y="69"/>
                </a:moveTo>
                <a:lnTo>
                  <a:pt x="434" y="69"/>
                </a:lnTo>
                <a:lnTo>
                  <a:pt x="438" y="68"/>
                </a:lnTo>
                <a:lnTo>
                  <a:pt x="441" y="67"/>
                </a:lnTo>
                <a:lnTo>
                  <a:pt x="450" y="65"/>
                </a:lnTo>
                <a:lnTo>
                  <a:pt x="450" y="65"/>
                </a:lnTo>
                <a:lnTo>
                  <a:pt x="445" y="67"/>
                </a:lnTo>
                <a:lnTo>
                  <a:pt x="440" y="70"/>
                </a:lnTo>
                <a:lnTo>
                  <a:pt x="440" y="70"/>
                </a:lnTo>
                <a:lnTo>
                  <a:pt x="436" y="70"/>
                </a:lnTo>
                <a:lnTo>
                  <a:pt x="434" y="69"/>
                </a:lnTo>
                <a:lnTo>
                  <a:pt x="434" y="69"/>
                </a:lnTo>
                <a:close/>
                <a:moveTo>
                  <a:pt x="456" y="74"/>
                </a:moveTo>
                <a:lnTo>
                  <a:pt x="456" y="74"/>
                </a:lnTo>
                <a:lnTo>
                  <a:pt x="464" y="73"/>
                </a:lnTo>
                <a:lnTo>
                  <a:pt x="464" y="73"/>
                </a:lnTo>
                <a:lnTo>
                  <a:pt x="458" y="76"/>
                </a:lnTo>
                <a:lnTo>
                  <a:pt x="458" y="76"/>
                </a:lnTo>
                <a:lnTo>
                  <a:pt x="456" y="74"/>
                </a:lnTo>
                <a:lnTo>
                  <a:pt x="456" y="74"/>
                </a:lnTo>
                <a:close/>
                <a:moveTo>
                  <a:pt x="451" y="71"/>
                </a:moveTo>
                <a:lnTo>
                  <a:pt x="451" y="71"/>
                </a:lnTo>
                <a:lnTo>
                  <a:pt x="449" y="71"/>
                </a:lnTo>
                <a:lnTo>
                  <a:pt x="449" y="71"/>
                </a:lnTo>
                <a:lnTo>
                  <a:pt x="452" y="70"/>
                </a:lnTo>
                <a:lnTo>
                  <a:pt x="452" y="70"/>
                </a:lnTo>
                <a:lnTo>
                  <a:pt x="451" y="71"/>
                </a:lnTo>
                <a:lnTo>
                  <a:pt x="451" y="71"/>
                </a:lnTo>
                <a:close/>
                <a:moveTo>
                  <a:pt x="425" y="100"/>
                </a:moveTo>
                <a:lnTo>
                  <a:pt x="425" y="100"/>
                </a:lnTo>
                <a:lnTo>
                  <a:pt x="424" y="100"/>
                </a:lnTo>
                <a:lnTo>
                  <a:pt x="424" y="100"/>
                </a:lnTo>
                <a:lnTo>
                  <a:pt x="425" y="98"/>
                </a:lnTo>
                <a:lnTo>
                  <a:pt x="425" y="98"/>
                </a:lnTo>
                <a:lnTo>
                  <a:pt x="432" y="91"/>
                </a:lnTo>
                <a:lnTo>
                  <a:pt x="432" y="91"/>
                </a:lnTo>
                <a:lnTo>
                  <a:pt x="438" y="93"/>
                </a:lnTo>
                <a:lnTo>
                  <a:pt x="438" y="93"/>
                </a:lnTo>
                <a:lnTo>
                  <a:pt x="434" y="95"/>
                </a:lnTo>
                <a:lnTo>
                  <a:pt x="434" y="95"/>
                </a:lnTo>
                <a:lnTo>
                  <a:pt x="425" y="100"/>
                </a:lnTo>
                <a:lnTo>
                  <a:pt x="425" y="100"/>
                </a:lnTo>
                <a:close/>
                <a:moveTo>
                  <a:pt x="428" y="92"/>
                </a:moveTo>
                <a:lnTo>
                  <a:pt x="428" y="92"/>
                </a:lnTo>
                <a:lnTo>
                  <a:pt x="422" y="99"/>
                </a:lnTo>
                <a:lnTo>
                  <a:pt x="422" y="99"/>
                </a:lnTo>
                <a:lnTo>
                  <a:pt x="418" y="98"/>
                </a:lnTo>
                <a:lnTo>
                  <a:pt x="418" y="98"/>
                </a:lnTo>
                <a:lnTo>
                  <a:pt x="424" y="95"/>
                </a:lnTo>
                <a:lnTo>
                  <a:pt x="428" y="92"/>
                </a:lnTo>
                <a:lnTo>
                  <a:pt x="428" y="92"/>
                </a:lnTo>
                <a:close/>
                <a:moveTo>
                  <a:pt x="438" y="95"/>
                </a:moveTo>
                <a:lnTo>
                  <a:pt x="438" y="95"/>
                </a:lnTo>
                <a:lnTo>
                  <a:pt x="442" y="93"/>
                </a:lnTo>
                <a:lnTo>
                  <a:pt x="442" y="93"/>
                </a:lnTo>
                <a:lnTo>
                  <a:pt x="444" y="93"/>
                </a:lnTo>
                <a:lnTo>
                  <a:pt x="444" y="93"/>
                </a:lnTo>
                <a:lnTo>
                  <a:pt x="443" y="94"/>
                </a:lnTo>
                <a:lnTo>
                  <a:pt x="443" y="94"/>
                </a:lnTo>
                <a:lnTo>
                  <a:pt x="437" y="99"/>
                </a:lnTo>
                <a:lnTo>
                  <a:pt x="431" y="104"/>
                </a:lnTo>
                <a:lnTo>
                  <a:pt x="431" y="104"/>
                </a:lnTo>
                <a:lnTo>
                  <a:pt x="427" y="101"/>
                </a:lnTo>
                <a:lnTo>
                  <a:pt x="427" y="101"/>
                </a:lnTo>
                <a:lnTo>
                  <a:pt x="438" y="95"/>
                </a:lnTo>
                <a:lnTo>
                  <a:pt x="438" y="95"/>
                </a:lnTo>
                <a:close/>
                <a:moveTo>
                  <a:pt x="14" y="385"/>
                </a:moveTo>
                <a:lnTo>
                  <a:pt x="14" y="385"/>
                </a:lnTo>
                <a:lnTo>
                  <a:pt x="15" y="386"/>
                </a:lnTo>
                <a:lnTo>
                  <a:pt x="15" y="386"/>
                </a:lnTo>
                <a:lnTo>
                  <a:pt x="23" y="384"/>
                </a:lnTo>
                <a:lnTo>
                  <a:pt x="24" y="383"/>
                </a:lnTo>
                <a:lnTo>
                  <a:pt x="25" y="384"/>
                </a:lnTo>
                <a:lnTo>
                  <a:pt x="25" y="385"/>
                </a:lnTo>
                <a:lnTo>
                  <a:pt x="23" y="387"/>
                </a:lnTo>
                <a:lnTo>
                  <a:pt x="23" y="387"/>
                </a:lnTo>
                <a:lnTo>
                  <a:pt x="20" y="391"/>
                </a:lnTo>
                <a:lnTo>
                  <a:pt x="16" y="395"/>
                </a:lnTo>
                <a:lnTo>
                  <a:pt x="16" y="395"/>
                </a:lnTo>
                <a:lnTo>
                  <a:pt x="14" y="385"/>
                </a:lnTo>
                <a:lnTo>
                  <a:pt x="14" y="385"/>
                </a:lnTo>
                <a:close/>
                <a:moveTo>
                  <a:pt x="11" y="366"/>
                </a:moveTo>
                <a:lnTo>
                  <a:pt x="11" y="366"/>
                </a:lnTo>
                <a:lnTo>
                  <a:pt x="17" y="362"/>
                </a:lnTo>
                <a:lnTo>
                  <a:pt x="24" y="360"/>
                </a:lnTo>
                <a:lnTo>
                  <a:pt x="24" y="360"/>
                </a:lnTo>
                <a:lnTo>
                  <a:pt x="29" y="359"/>
                </a:lnTo>
                <a:lnTo>
                  <a:pt x="29" y="359"/>
                </a:lnTo>
                <a:lnTo>
                  <a:pt x="28" y="360"/>
                </a:lnTo>
                <a:lnTo>
                  <a:pt x="28" y="360"/>
                </a:lnTo>
                <a:lnTo>
                  <a:pt x="24" y="364"/>
                </a:lnTo>
                <a:lnTo>
                  <a:pt x="24" y="364"/>
                </a:lnTo>
                <a:lnTo>
                  <a:pt x="18" y="369"/>
                </a:lnTo>
                <a:lnTo>
                  <a:pt x="12" y="374"/>
                </a:lnTo>
                <a:lnTo>
                  <a:pt x="12" y="374"/>
                </a:lnTo>
                <a:lnTo>
                  <a:pt x="11" y="366"/>
                </a:lnTo>
                <a:lnTo>
                  <a:pt x="11" y="366"/>
                </a:lnTo>
                <a:close/>
                <a:moveTo>
                  <a:pt x="12" y="377"/>
                </a:moveTo>
                <a:lnTo>
                  <a:pt x="12" y="377"/>
                </a:lnTo>
                <a:lnTo>
                  <a:pt x="18" y="374"/>
                </a:lnTo>
                <a:lnTo>
                  <a:pt x="18" y="374"/>
                </a:lnTo>
                <a:lnTo>
                  <a:pt x="22" y="372"/>
                </a:lnTo>
                <a:lnTo>
                  <a:pt x="25" y="373"/>
                </a:lnTo>
                <a:lnTo>
                  <a:pt x="25" y="373"/>
                </a:lnTo>
                <a:lnTo>
                  <a:pt x="20" y="378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close/>
                <a:moveTo>
                  <a:pt x="28" y="391"/>
                </a:moveTo>
                <a:lnTo>
                  <a:pt x="28" y="391"/>
                </a:lnTo>
                <a:lnTo>
                  <a:pt x="28" y="391"/>
                </a:lnTo>
                <a:lnTo>
                  <a:pt x="28" y="391"/>
                </a:lnTo>
                <a:lnTo>
                  <a:pt x="23" y="393"/>
                </a:lnTo>
                <a:lnTo>
                  <a:pt x="21" y="393"/>
                </a:lnTo>
                <a:lnTo>
                  <a:pt x="23" y="390"/>
                </a:lnTo>
                <a:lnTo>
                  <a:pt x="23" y="390"/>
                </a:lnTo>
                <a:lnTo>
                  <a:pt x="26" y="387"/>
                </a:lnTo>
                <a:lnTo>
                  <a:pt x="28" y="383"/>
                </a:lnTo>
                <a:lnTo>
                  <a:pt x="28" y="383"/>
                </a:lnTo>
                <a:lnTo>
                  <a:pt x="28" y="391"/>
                </a:lnTo>
                <a:lnTo>
                  <a:pt x="28" y="391"/>
                </a:lnTo>
                <a:close/>
                <a:moveTo>
                  <a:pt x="17" y="397"/>
                </a:moveTo>
                <a:lnTo>
                  <a:pt x="17" y="397"/>
                </a:lnTo>
                <a:lnTo>
                  <a:pt x="24" y="395"/>
                </a:lnTo>
                <a:lnTo>
                  <a:pt x="26" y="394"/>
                </a:lnTo>
                <a:lnTo>
                  <a:pt x="27" y="395"/>
                </a:lnTo>
                <a:lnTo>
                  <a:pt x="26" y="397"/>
                </a:lnTo>
                <a:lnTo>
                  <a:pt x="26" y="397"/>
                </a:lnTo>
                <a:lnTo>
                  <a:pt x="21" y="403"/>
                </a:lnTo>
                <a:lnTo>
                  <a:pt x="21" y="403"/>
                </a:lnTo>
                <a:lnTo>
                  <a:pt x="20" y="407"/>
                </a:lnTo>
                <a:lnTo>
                  <a:pt x="20" y="409"/>
                </a:lnTo>
                <a:lnTo>
                  <a:pt x="20" y="409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close/>
                <a:moveTo>
                  <a:pt x="22" y="414"/>
                </a:moveTo>
                <a:lnTo>
                  <a:pt x="22" y="414"/>
                </a:lnTo>
                <a:lnTo>
                  <a:pt x="22" y="414"/>
                </a:lnTo>
                <a:lnTo>
                  <a:pt x="22" y="414"/>
                </a:lnTo>
                <a:lnTo>
                  <a:pt x="21" y="415"/>
                </a:lnTo>
                <a:lnTo>
                  <a:pt x="21" y="415"/>
                </a:lnTo>
                <a:lnTo>
                  <a:pt x="21" y="413"/>
                </a:lnTo>
                <a:lnTo>
                  <a:pt x="21" y="413"/>
                </a:lnTo>
                <a:lnTo>
                  <a:pt x="22" y="414"/>
                </a:lnTo>
                <a:lnTo>
                  <a:pt x="22" y="414"/>
                </a:lnTo>
                <a:close/>
                <a:moveTo>
                  <a:pt x="23" y="411"/>
                </a:moveTo>
                <a:lnTo>
                  <a:pt x="23" y="411"/>
                </a:lnTo>
                <a:lnTo>
                  <a:pt x="22" y="408"/>
                </a:lnTo>
                <a:lnTo>
                  <a:pt x="23" y="404"/>
                </a:lnTo>
                <a:lnTo>
                  <a:pt x="27" y="399"/>
                </a:lnTo>
                <a:lnTo>
                  <a:pt x="27" y="399"/>
                </a:lnTo>
                <a:lnTo>
                  <a:pt x="25" y="403"/>
                </a:lnTo>
                <a:lnTo>
                  <a:pt x="25" y="403"/>
                </a:lnTo>
                <a:lnTo>
                  <a:pt x="23" y="411"/>
                </a:lnTo>
                <a:lnTo>
                  <a:pt x="23" y="411"/>
                </a:lnTo>
                <a:close/>
                <a:moveTo>
                  <a:pt x="28" y="375"/>
                </a:moveTo>
                <a:lnTo>
                  <a:pt x="28" y="375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2" y="382"/>
                </a:lnTo>
                <a:lnTo>
                  <a:pt x="22" y="382"/>
                </a:lnTo>
                <a:lnTo>
                  <a:pt x="18" y="383"/>
                </a:lnTo>
                <a:lnTo>
                  <a:pt x="17" y="383"/>
                </a:lnTo>
                <a:lnTo>
                  <a:pt x="18" y="382"/>
                </a:lnTo>
                <a:lnTo>
                  <a:pt x="22" y="379"/>
                </a:lnTo>
                <a:lnTo>
                  <a:pt x="22" y="379"/>
                </a:lnTo>
                <a:lnTo>
                  <a:pt x="28" y="373"/>
                </a:lnTo>
                <a:lnTo>
                  <a:pt x="28" y="373"/>
                </a:lnTo>
                <a:lnTo>
                  <a:pt x="28" y="375"/>
                </a:lnTo>
                <a:lnTo>
                  <a:pt x="28" y="375"/>
                </a:lnTo>
                <a:close/>
                <a:moveTo>
                  <a:pt x="28" y="368"/>
                </a:moveTo>
                <a:lnTo>
                  <a:pt x="28" y="368"/>
                </a:lnTo>
                <a:lnTo>
                  <a:pt x="23" y="369"/>
                </a:lnTo>
                <a:lnTo>
                  <a:pt x="23" y="369"/>
                </a:lnTo>
                <a:lnTo>
                  <a:pt x="17" y="372"/>
                </a:lnTo>
                <a:lnTo>
                  <a:pt x="17" y="372"/>
                </a:lnTo>
                <a:lnTo>
                  <a:pt x="14" y="374"/>
                </a:lnTo>
                <a:lnTo>
                  <a:pt x="16" y="373"/>
                </a:lnTo>
                <a:lnTo>
                  <a:pt x="16" y="373"/>
                </a:lnTo>
                <a:lnTo>
                  <a:pt x="22" y="368"/>
                </a:lnTo>
                <a:lnTo>
                  <a:pt x="28" y="363"/>
                </a:lnTo>
                <a:lnTo>
                  <a:pt x="28" y="363"/>
                </a:lnTo>
                <a:lnTo>
                  <a:pt x="28" y="368"/>
                </a:lnTo>
                <a:lnTo>
                  <a:pt x="28" y="368"/>
                </a:lnTo>
                <a:close/>
                <a:moveTo>
                  <a:pt x="30" y="356"/>
                </a:moveTo>
                <a:lnTo>
                  <a:pt x="30" y="356"/>
                </a:lnTo>
                <a:lnTo>
                  <a:pt x="20" y="359"/>
                </a:lnTo>
                <a:lnTo>
                  <a:pt x="10" y="363"/>
                </a:lnTo>
                <a:lnTo>
                  <a:pt x="10" y="363"/>
                </a:lnTo>
                <a:lnTo>
                  <a:pt x="10" y="357"/>
                </a:lnTo>
                <a:lnTo>
                  <a:pt x="10" y="357"/>
                </a:lnTo>
                <a:lnTo>
                  <a:pt x="18" y="354"/>
                </a:lnTo>
                <a:lnTo>
                  <a:pt x="27" y="351"/>
                </a:lnTo>
                <a:lnTo>
                  <a:pt x="44" y="342"/>
                </a:lnTo>
                <a:lnTo>
                  <a:pt x="44" y="342"/>
                </a:lnTo>
                <a:lnTo>
                  <a:pt x="57" y="336"/>
                </a:lnTo>
                <a:lnTo>
                  <a:pt x="57" y="336"/>
                </a:lnTo>
                <a:lnTo>
                  <a:pt x="62" y="335"/>
                </a:lnTo>
                <a:lnTo>
                  <a:pt x="58" y="337"/>
                </a:lnTo>
                <a:lnTo>
                  <a:pt x="58" y="337"/>
                </a:lnTo>
                <a:lnTo>
                  <a:pt x="45" y="347"/>
                </a:lnTo>
                <a:lnTo>
                  <a:pt x="45" y="347"/>
                </a:lnTo>
                <a:lnTo>
                  <a:pt x="42" y="346"/>
                </a:lnTo>
                <a:lnTo>
                  <a:pt x="37" y="347"/>
                </a:lnTo>
                <a:lnTo>
                  <a:pt x="37" y="347"/>
                </a:lnTo>
                <a:lnTo>
                  <a:pt x="33" y="351"/>
                </a:lnTo>
                <a:lnTo>
                  <a:pt x="30" y="356"/>
                </a:lnTo>
                <a:lnTo>
                  <a:pt x="30" y="356"/>
                </a:lnTo>
                <a:close/>
                <a:moveTo>
                  <a:pt x="30" y="222"/>
                </a:moveTo>
                <a:lnTo>
                  <a:pt x="30" y="222"/>
                </a:lnTo>
                <a:lnTo>
                  <a:pt x="35" y="220"/>
                </a:lnTo>
                <a:lnTo>
                  <a:pt x="40" y="218"/>
                </a:lnTo>
                <a:lnTo>
                  <a:pt x="40" y="218"/>
                </a:lnTo>
                <a:lnTo>
                  <a:pt x="48" y="214"/>
                </a:lnTo>
                <a:lnTo>
                  <a:pt x="50" y="213"/>
                </a:lnTo>
                <a:lnTo>
                  <a:pt x="46" y="216"/>
                </a:lnTo>
                <a:lnTo>
                  <a:pt x="46" y="216"/>
                </a:lnTo>
                <a:lnTo>
                  <a:pt x="37" y="221"/>
                </a:lnTo>
                <a:lnTo>
                  <a:pt x="28" y="226"/>
                </a:lnTo>
                <a:lnTo>
                  <a:pt x="28" y="226"/>
                </a:lnTo>
                <a:lnTo>
                  <a:pt x="30" y="222"/>
                </a:lnTo>
                <a:lnTo>
                  <a:pt x="30" y="222"/>
                </a:lnTo>
                <a:close/>
                <a:moveTo>
                  <a:pt x="56" y="173"/>
                </a:moveTo>
                <a:lnTo>
                  <a:pt x="56" y="173"/>
                </a:lnTo>
                <a:lnTo>
                  <a:pt x="60" y="172"/>
                </a:lnTo>
                <a:lnTo>
                  <a:pt x="55" y="175"/>
                </a:lnTo>
                <a:lnTo>
                  <a:pt x="55" y="175"/>
                </a:lnTo>
                <a:lnTo>
                  <a:pt x="56" y="173"/>
                </a:lnTo>
                <a:lnTo>
                  <a:pt x="56" y="173"/>
                </a:lnTo>
                <a:close/>
                <a:moveTo>
                  <a:pt x="52" y="180"/>
                </a:moveTo>
                <a:lnTo>
                  <a:pt x="52" y="180"/>
                </a:lnTo>
                <a:lnTo>
                  <a:pt x="63" y="176"/>
                </a:lnTo>
                <a:lnTo>
                  <a:pt x="63" y="176"/>
                </a:lnTo>
                <a:lnTo>
                  <a:pt x="58" y="179"/>
                </a:lnTo>
                <a:lnTo>
                  <a:pt x="54" y="182"/>
                </a:lnTo>
                <a:lnTo>
                  <a:pt x="54" y="182"/>
                </a:lnTo>
                <a:lnTo>
                  <a:pt x="50" y="184"/>
                </a:lnTo>
                <a:lnTo>
                  <a:pt x="50" y="184"/>
                </a:lnTo>
                <a:lnTo>
                  <a:pt x="52" y="180"/>
                </a:lnTo>
                <a:lnTo>
                  <a:pt x="52" y="180"/>
                </a:lnTo>
                <a:close/>
                <a:moveTo>
                  <a:pt x="44" y="193"/>
                </a:moveTo>
                <a:lnTo>
                  <a:pt x="44" y="193"/>
                </a:lnTo>
                <a:lnTo>
                  <a:pt x="50" y="191"/>
                </a:lnTo>
                <a:lnTo>
                  <a:pt x="50" y="191"/>
                </a:lnTo>
                <a:lnTo>
                  <a:pt x="61" y="187"/>
                </a:lnTo>
                <a:lnTo>
                  <a:pt x="63" y="186"/>
                </a:lnTo>
                <a:lnTo>
                  <a:pt x="63" y="187"/>
                </a:lnTo>
                <a:lnTo>
                  <a:pt x="58" y="191"/>
                </a:lnTo>
                <a:lnTo>
                  <a:pt x="58" y="191"/>
                </a:lnTo>
                <a:lnTo>
                  <a:pt x="49" y="196"/>
                </a:lnTo>
                <a:lnTo>
                  <a:pt x="39" y="202"/>
                </a:lnTo>
                <a:lnTo>
                  <a:pt x="39" y="202"/>
                </a:lnTo>
                <a:lnTo>
                  <a:pt x="44" y="193"/>
                </a:lnTo>
                <a:lnTo>
                  <a:pt x="44" y="193"/>
                </a:lnTo>
                <a:close/>
                <a:moveTo>
                  <a:pt x="36" y="207"/>
                </a:moveTo>
                <a:lnTo>
                  <a:pt x="36" y="207"/>
                </a:lnTo>
                <a:lnTo>
                  <a:pt x="42" y="206"/>
                </a:lnTo>
                <a:lnTo>
                  <a:pt x="47" y="205"/>
                </a:lnTo>
                <a:lnTo>
                  <a:pt x="47" y="205"/>
                </a:lnTo>
                <a:lnTo>
                  <a:pt x="63" y="198"/>
                </a:lnTo>
                <a:lnTo>
                  <a:pt x="63" y="198"/>
                </a:lnTo>
                <a:lnTo>
                  <a:pt x="54" y="202"/>
                </a:lnTo>
                <a:lnTo>
                  <a:pt x="54" y="202"/>
                </a:lnTo>
                <a:lnTo>
                  <a:pt x="44" y="207"/>
                </a:lnTo>
                <a:lnTo>
                  <a:pt x="38" y="210"/>
                </a:lnTo>
                <a:lnTo>
                  <a:pt x="34" y="213"/>
                </a:lnTo>
                <a:lnTo>
                  <a:pt x="34" y="213"/>
                </a:lnTo>
                <a:lnTo>
                  <a:pt x="36" y="207"/>
                </a:lnTo>
                <a:lnTo>
                  <a:pt x="36" y="207"/>
                </a:lnTo>
                <a:close/>
                <a:moveTo>
                  <a:pt x="25" y="233"/>
                </a:moveTo>
                <a:lnTo>
                  <a:pt x="25" y="233"/>
                </a:lnTo>
                <a:lnTo>
                  <a:pt x="37" y="229"/>
                </a:lnTo>
                <a:lnTo>
                  <a:pt x="37" y="229"/>
                </a:lnTo>
                <a:lnTo>
                  <a:pt x="49" y="225"/>
                </a:lnTo>
                <a:lnTo>
                  <a:pt x="51" y="225"/>
                </a:lnTo>
                <a:lnTo>
                  <a:pt x="52" y="225"/>
                </a:lnTo>
                <a:lnTo>
                  <a:pt x="47" y="229"/>
                </a:lnTo>
                <a:lnTo>
                  <a:pt x="47" y="229"/>
                </a:lnTo>
                <a:lnTo>
                  <a:pt x="40" y="232"/>
                </a:lnTo>
                <a:lnTo>
                  <a:pt x="34" y="236"/>
                </a:lnTo>
                <a:lnTo>
                  <a:pt x="28" y="239"/>
                </a:lnTo>
                <a:lnTo>
                  <a:pt x="22" y="242"/>
                </a:lnTo>
                <a:lnTo>
                  <a:pt x="22" y="242"/>
                </a:lnTo>
                <a:lnTo>
                  <a:pt x="25" y="233"/>
                </a:lnTo>
                <a:lnTo>
                  <a:pt x="25" y="233"/>
                </a:lnTo>
                <a:close/>
                <a:moveTo>
                  <a:pt x="57" y="232"/>
                </a:moveTo>
                <a:lnTo>
                  <a:pt x="57" y="232"/>
                </a:lnTo>
                <a:lnTo>
                  <a:pt x="50" y="233"/>
                </a:lnTo>
                <a:lnTo>
                  <a:pt x="44" y="236"/>
                </a:lnTo>
                <a:lnTo>
                  <a:pt x="44" y="236"/>
                </a:lnTo>
                <a:lnTo>
                  <a:pt x="34" y="240"/>
                </a:lnTo>
                <a:lnTo>
                  <a:pt x="34" y="240"/>
                </a:lnTo>
                <a:lnTo>
                  <a:pt x="28" y="243"/>
                </a:lnTo>
                <a:lnTo>
                  <a:pt x="23" y="246"/>
                </a:lnTo>
                <a:lnTo>
                  <a:pt x="22" y="246"/>
                </a:lnTo>
                <a:lnTo>
                  <a:pt x="24" y="243"/>
                </a:lnTo>
                <a:lnTo>
                  <a:pt x="24" y="243"/>
                </a:lnTo>
                <a:lnTo>
                  <a:pt x="31" y="239"/>
                </a:lnTo>
                <a:lnTo>
                  <a:pt x="39" y="235"/>
                </a:lnTo>
                <a:lnTo>
                  <a:pt x="48" y="230"/>
                </a:lnTo>
                <a:lnTo>
                  <a:pt x="52" y="228"/>
                </a:lnTo>
                <a:lnTo>
                  <a:pt x="55" y="225"/>
                </a:lnTo>
                <a:lnTo>
                  <a:pt x="55" y="225"/>
                </a:lnTo>
                <a:lnTo>
                  <a:pt x="57" y="232"/>
                </a:lnTo>
                <a:lnTo>
                  <a:pt x="57" y="232"/>
                </a:lnTo>
                <a:close/>
                <a:moveTo>
                  <a:pt x="21" y="248"/>
                </a:moveTo>
                <a:lnTo>
                  <a:pt x="21" y="248"/>
                </a:lnTo>
                <a:lnTo>
                  <a:pt x="35" y="242"/>
                </a:lnTo>
                <a:lnTo>
                  <a:pt x="35" y="242"/>
                </a:lnTo>
                <a:lnTo>
                  <a:pt x="53" y="235"/>
                </a:lnTo>
                <a:lnTo>
                  <a:pt x="53" y="235"/>
                </a:lnTo>
                <a:lnTo>
                  <a:pt x="57" y="233"/>
                </a:lnTo>
                <a:lnTo>
                  <a:pt x="54" y="236"/>
                </a:lnTo>
                <a:lnTo>
                  <a:pt x="54" y="236"/>
                </a:lnTo>
                <a:lnTo>
                  <a:pt x="45" y="241"/>
                </a:lnTo>
                <a:lnTo>
                  <a:pt x="35" y="246"/>
                </a:lnTo>
                <a:lnTo>
                  <a:pt x="27" y="251"/>
                </a:lnTo>
                <a:lnTo>
                  <a:pt x="18" y="257"/>
                </a:lnTo>
                <a:lnTo>
                  <a:pt x="18" y="257"/>
                </a:lnTo>
                <a:lnTo>
                  <a:pt x="21" y="248"/>
                </a:lnTo>
                <a:lnTo>
                  <a:pt x="21" y="248"/>
                </a:lnTo>
                <a:close/>
                <a:moveTo>
                  <a:pt x="17" y="261"/>
                </a:moveTo>
                <a:lnTo>
                  <a:pt x="17" y="261"/>
                </a:lnTo>
                <a:lnTo>
                  <a:pt x="27" y="258"/>
                </a:lnTo>
                <a:lnTo>
                  <a:pt x="37" y="254"/>
                </a:lnTo>
                <a:lnTo>
                  <a:pt x="37" y="254"/>
                </a:lnTo>
                <a:lnTo>
                  <a:pt x="54" y="246"/>
                </a:lnTo>
                <a:lnTo>
                  <a:pt x="54" y="246"/>
                </a:lnTo>
                <a:lnTo>
                  <a:pt x="62" y="243"/>
                </a:lnTo>
                <a:lnTo>
                  <a:pt x="63" y="243"/>
                </a:lnTo>
                <a:lnTo>
                  <a:pt x="64" y="245"/>
                </a:lnTo>
                <a:lnTo>
                  <a:pt x="60" y="248"/>
                </a:lnTo>
                <a:lnTo>
                  <a:pt x="60" y="248"/>
                </a:lnTo>
                <a:lnTo>
                  <a:pt x="49" y="254"/>
                </a:lnTo>
                <a:lnTo>
                  <a:pt x="37" y="259"/>
                </a:lnTo>
                <a:lnTo>
                  <a:pt x="25" y="264"/>
                </a:lnTo>
                <a:lnTo>
                  <a:pt x="20" y="267"/>
                </a:lnTo>
                <a:lnTo>
                  <a:pt x="15" y="271"/>
                </a:lnTo>
                <a:lnTo>
                  <a:pt x="15" y="271"/>
                </a:lnTo>
                <a:lnTo>
                  <a:pt x="17" y="261"/>
                </a:lnTo>
                <a:lnTo>
                  <a:pt x="17" y="261"/>
                </a:lnTo>
                <a:close/>
                <a:moveTo>
                  <a:pt x="14" y="275"/>
                </a:moveTo>
                <a:lnTo>
                  <a:pt x="14" y="275"/>
                </a:lnTo>
                <a:lnTo>
                  <a:pt x="28" y="270"/>
                </a:lnTo>
                <a:lnTo>
                  <a:pt x="44" y="264"/>
                </a:lnTo>
                <a:lnTo>
                  <a:pt x="44" y="264"/>
                </a:lnTo>
                <a:lnTo>
                  <a:pt x="68" y="254"/>
                </a:lnTo>
                <a:lnTo>
                  <a:pt x="68" y="254"/>
                </a:lnTo>
                <a:lnTo>
                  <a:pt x="73" y="252"/>
                </a:lnTo>
                <a:lnTo>
                  <a:pt x="71" y="253"/>
                </a:lnTo>
                <a:lnTo>
                  <a:pt x="63" y="258"/>
                </a:lnTo>
                <a:lnTo>
                  <a:pt x="63" y="258"/>
                </a:lnTo>
                <a:lnTo>
                  <a:pt x="50" y="264"/>
                </a:lnTo>
                <a:lnTo>
                  <a:pt x="37" y="270"/>
                </a:lnTo>
                <a:lnTo>
                  <a:pt x="24" y="276"/>
                </a:lnTo>
                <a:lnTo>
                  <a:pt x="18" y="280"/>
                </a:lnTo>
                <a:lnTo>
                  <a:pt x="12" y="284"/>
                </a:lnTo>
                <a:lnTo>
                  <a:pt x="12" y="284"/>
                </a:lnTo>
                <a:lnTo>
                  <a:pt x="14" y="275"/>
                </a:lnTo>
                <a:lnTo>
                  <a:pt x="14" y="275"/>
                </a:lnTo>
                <a:close/>
                <a:moveTo>
                  <a:pt x="12" y="288"/>
                </a:moveTo>
                <a:lnTo>
                  <a:pt x="12" y="288"/>
                </a:lnTo>
                <a:lnTo>
                  <a:pt x="24" y="283"/>
                </a:lnTo>
                <a:lnTo>
                  <a:pt x="37" y="277"/>
                </a:lnTo>
                <a:lnTo>
                  <a:pt x="37" y="277"/>
                </a:lnTo>
                <a:lnTo>
                  <a:pt x="49" y="273"/>
                </a:lnTo>
                <a:lnTo>
                  <a:pt x="61" y="269"/>
                </a:lnTo>
                <a:lnTo>
                  <a:pt x="61" y="269"/>
                </a:lnTo>
                <a:lnTo>
                  <a:pt x="70" y="266"/>
                </a:lnTo>
                <a:lnTo>
                  <a:pt x="70" y="266"/>
                </a:lnTo>
                <a:lnTo>
                  <a:pt x="63" y="269"/>
                </a:lnTo>
                <a:lnTo>
                  <a:pt x="63" y="269"/>
                </a:lnTo>
                <a:lnTo>
                  <a:pt x="35" y="285"/>
                </a:lnTo>
                <a:lnTo>
                  <a:pt x="35" y="285"/>
                </a:lnTo>
                <a:lnTo>
                  <a:pt x="22" y="292"/>
                </a:lnTo>
                <a:lnTo>
                  <a:pt x="16" y="295"/>
                </a:lnTo>
                <a:lnTo>
                  <a:pt x="10" y="299"/>
                </a:lnTo>
                <a:lnTo>
                  <a:pt x="10" y="299"/>
                </a:lnTo>
                <a:lnTo>
                  <a:pt x="12" y="288"/>
                </a:lnTo>
                <a:lnTo>
                  <a:pt x="12" y="288"/>
                </a:lnTo>
                <a:close/>
                <a:moveTo>
                  <a:pt x="10" y="302"/>
                </a:moveTo>
                <a:lnTo>
                  <a:pt x="10" y="302"/>
                </a:lnTo>
                <a:lnTo>
                  <a:pt x="10" y="301"/>
                </a:lnTo>
                <a:lnTo>
                  <a:pt x="10" y="301"/>
                </a:lnTo>
                <a:lnTo>
                  <a:pt x="28" y="294"/>
                </a:lnTo>
                <a:lnTo>
                  <a:pt x="46" y="287"/>
                </a:lnTo>
                <a:lnTo>
                  <a:pt x="46" y="287"/>
                </a:lnTo>
                <a:lnTo>
                  <a:pt x="64" y="279"/>
                </a:lnTo>
                <a:lnTo>
                  <a:pt x="64" y="279"/>
                </a:lnTo>
                <a:lnTo>
                  <a:pt x="73" y="275"/>
                </a:lnTo>
                <a:lnTo>
                  <a:pt x="76" y="274"/>
                </a:lnTo>
                <a:lnTo>
                  <a:pt x="71" y="277"/>
                </a:lnTo>
                <a:lnTo>
                  <a:pt x="71" y="277"/>
                </a:lnTo>
                <a:lnTo>
                  <a:pt x="56" y="285"/>
                </a:lnTo>
                <a:lnTo>
                  <a:pt x="39" y="293"/>
                </a:lnTo>
                <a:lnTo>
                  <a:pt x="24" y="302"/>
                </a:lnTo>
                <a:lnTo>
                  <a:pt x="9" y="312"/>
                </a:lnTo>
                <a:lnTo>
                  <a:pt x="9" y="312"/>
                </a:lnTo>
                <a:lnTo>
                  <a:pt x="10" y="302"/>
                </a:lnTo>
                <a:lnTo>
                  <a:pt x="10" y="302"/>
                </a:lnTo>
                <a:close/>
                <a:moveTo>
                  <a:pt x="34" y="324"/>
                </a:moveTo>
                <a:lnTo>
                  <a:pt x="34" y="324"/>
                </a:lnTo>
                <a:lnTo>
                  <a:pt x="20" y="332"/>
                </a:lnTo>
                <a:lnTo>
                  <a:pt x="14" y="336"/>
                </a:lnTo>
                <a:lnTo>
                  <a:pt x="9" y="341"/>
                </a:lnTo>
                <a:lnTo>
                  <a:pt x="9" y="341"/>
                </a:lnTo>
                <a:lnTo>
                  <a:pt x="8" y="331"/>
                </a:lnTo>
                <a:lnTo>
                  <a:pt x="8" y="331"/>
                </a:lnTo>
                <a:lnTo>
                  <a:pt x="9" y="332"/>
                </a:lnTo>
                <a:lnTo>
                  <a:pt x="9" y="332"/>
                </a:lnTo>
                <a:lnTo>
                  <a:pt x="26" y="327"/>
                </a:lnTo>
                <a:lnTo>
                  <a:pt x="42" y="319"/>
                </a:lnTo>
                <a:lnTo>
                  <a:pt x="57" y="311"/>
                </a:lnTo>
                <a:lnTo>
                  <a:pt x="72" y="302"/>
                </a:lnTo>
                <a:lnTo>
                  <a:pt x="72" y="302"/>
                </a:lnTo>
                <a:lnTo>
                  <a:pt x="53" y="314"/>
                </a:lnTo>
                <a:lnTo>
                  <a:pt x="34" y="324"/>
                </a:lnTo>
                <a:lnTo>
                  <a:pt x="34" y="324"/>
                </a:lnTo>
                <a:close/>
                <a:moveTo>
                  <a:pt x="9" y="329"/>
                </a:moveTo>
                <a:lnTo>
                  <a:pt x="9" y="329"/>
                </a:lnTo>
                <a:lnTo>
                  <a:pt x="9" y="315"/>
                </a:lnTo>
                <a:lnTo>
                  <a:pt x="9" y="315"/>
                </a:lnTo>
                <a:lnTo>
                  <a:pt x="20" y="312"/>
                </a:lnTo>
                <a:lnTo>
                  <a:pt x="30" y="307"/>
                </a:lnTo>
                <a:lnTo>
                  <a:pt x="51" y="298"/>
                </a:lnTo>
                <a:lnTo>
                  <a:pt x="51" y="298"/>
                </a:lnTo>
                <a:lnTo>
                  <a:pt x="64" y="293"/>
                </a:lnTo>
                <a:lnTo>
                  <a:pt x="64" y="293"/>
                </a:lnTo>
                <a:lnTo>
                  <a:pt x="77" y="288"/>
                </a:lnTo>
                <a:lnTo>
                  <a:pt x="77" y="288"/>
                </a:lnTo>
                <a:lnTo>
                  <a:pt x="79" y="287"/>
                </a:lnTo>
                <a:lnTo>
                  <a:pt x="79" y="287"/>
                </a:lnTo>
                <a:lnTo>
                  <a:pt x="78" y="288"/>
                </a:lnTo>
                <a:lnTo>
                  <a:pt x="78" y="288"/>
                </a:lnTo>
                <a:lnTo>
                  <a:pt x="69" y="293"/>
                </a:lnTo>
                <a:lnTo>
                  <a:pt x="60" y="297"/>
                </a:lnTo>
                <a:lnTo>
                  <a:pt x="50" y="301"/>
                </a:lnTo>
                <a:lnTo>
                  <a:pt x="40" y="306"/>
                </a:lnTo>
                <a:lnTo>
                  <a:pt x="40" y="306"/>
                </a:lnTo>
                <a:lnTo>
                  <a:pt x="24" y="317"/>
                </a:lnTo>
                <a:lnTo>
                  <a:pt x="9" y="329"/>
                </a:lnTo>
                <a:lnTo>
                  <a:pt x="9" y="329"/>
                </a:lnTo>
                <a:close/>
                <a:moveTo>
                  <a:pt x="9" y="343"/>
                </a:moveTo>
                <a:lnTo>
                  <a:pt x="9" y="343"/>
                </a:lnTo>
                <a:lnTo>
                  <a:pt x="9" y="343"/>
                </a:lnTo>
                <a:lnTo>
                  <a:pt x="9" y="343"/>
                </a:lnTo>
                <a:lnTo>
                  <a:pt x="15" y="342"/>
                </a:lnTo>
                <a:lnTo>
                  <a:pt x="21" y="340"/>
                </a:lnTo>
                <a:lnTo>
                  <a:pt x="32" y="335"/>
                </a:lnTo>
                <a:lnTo>
                  <a:pt x="32" y="335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51" y="329"/>
                </a:lnTo>
                <a:lnTo>
                  <a:pt x="36" y="337"/>
                </a:lnTo>
                <a:lnTo>
                  <a:pt x="9" y="354"/>
                </a:lnTo>
                <a:lnTo>
                  <a:pt x="9" y="354"/>
                </a:lnTo>
                <a:lnTo>
                  <a:pt x="9" y="343"/>
                </a:lnTo>
                <a:lnTo>
                  <a:pt x="9" y="343"/>
                </a:lnTo>
                <a:close/>
                <a:moveTo>
                  <a:pt x="56" y="353"/>
                </a:moveTo>
                <a:lnTo>
                  <a:pt x="56" y="353"/>
                </a:lnTo>
                <a:lnTo>
                  <a:pt x="61" y="352"/>
                </a:lnTo>
                <a:lnTo>
                  <a:pt x="61" y="352"/>
                </a:lnTo>
                <a:lnTo>
                  <a:pt x="60" y="354"/>
                </a:lnTo>
                <a:lnTo>
                  <a:pt x="58" y="355"/>
                </a:lnTo>
                <a:lnTo>
                  <a:pt x="56" y="354"/>
                </a:lnTo>
                <a:lnTo>
                  <a:pt x="54" y="353"/>
                </a:lnTo>
                <a:lnTo>
                  <a:pt x="54" y="353"/>
                </a:lnTo>
                <a:lnTo>
                  <a:pt x="49" y="349"/>
                </a:lnTo>
                <a:lnTo>
                  <a:pt x="49" y="349"/>
                </a:lnTo>
                <a:lnTo>
                  <a:pt x="54" y="349"/>
                </a:lnTo>
                <a:lnTo>
                  <a:pt x="55" y="350"/>
                </a:lnTo>
                <a:lnTo>
                  <a:pt x="55" y="351"/>
                </a:lnTo>
                <a:lnTo>
                  <a:pt x="55" y="351"/>
                </a:lnTo>
                <a:lnTo>
                  <a:pt x="55" y="352"/>
                </a:lnTo>
                <a:lnTo>
                  <a:pt x="56" y="353"/>
                </a:lnTo>
                <a:lnTo>
                  <a:pt x="56" y="353"/>
                </a:lnTo>
                <a:close/>
                <a:moveTo>
                  <a:pt x="62" y="349"/>
                </a:moveTo>
                <a:lnTo>
                  <a:pt x="62" y="349"/>
                </a:lnTo>
                <a:lnTo>
                  <a:pt x="59" y="350"/>
                </a:lnTo>
                <a:lnTo>
                  <a:pt x="61" y="347"/>
                </a:lnTo>
                <a:lnTo>
                  <a:pt x="61" y="347"/>
                </a:lnTo>
                <a:lnTo>
                  <a:pt x="61" y="345"/>
                </a:lnTo>
                <a:lnTo>
                  <a:pt x="60" y="345"/>
                </a:lnTo>
                <a:lnTo>
                  <a:pt x="60" y="345"/>
                </a:lnTo>
                <a:lnTo>
                  <a:pt x="56" y="345"/>
                </a:lnTo>
                <a:lnTo>
                  <a:pt x="51" y="347"/>
                </a:lnTo>
                <a:lnTo>
                  <a:pt x="49" y="347"/>
                </a:lnTo>
                <a:lnTo>
                  <a:pt x="52" y="344"/>
                </a:lnTo>
                <a:lnTo>
                  <a:pt x="52" y="344"/>
                </a:lnTo>
                <a:lnTo>
                  <a:pt x="64" y="336"/>
                </a:lnTo>
                <a:lnTo>
                  <a:pt x="64" y="336"/>
                </a:lnTo>
                <a:lnTo>
                  <a:pt x="64" y="342"/>
                </a:lnTo>
                <a:lnTo>
                  <a:pt x="62" y="349"/>
                </a:lnTo>
                <a:lnTo>
                  <a:pt x="62" y="349"/>
                </a:lnTo>
                <a:close/>
                <a:moveTo>
                  <a:pt x="64" y="332"/>
                </a:moveTo>
                <a:lnTo>
                  <a:pt x="64" y="332"/>
                </a:lnTo>
                <a:lnTo>
                  <a:pt x="52" y="337"/>
                </a:lnTo>
                <a:lnTo>
                  <a:pt x="38" y="342"/>
                </a:lnTo>
                <a:lnTo>
                  <a:pt x="38" y="342"/>
                </a:lnTo>
                <a:lnTo>
                  <a:pt x="25" y="349"/>
                </a:lnTo>
                <a:lnTo>
                  <a:pt x="25" y="349"/>
                </a:lnTo>
                <a:lnTo>
                  <a:pt x="16" y="354"/>
                </a:lnTo>
                <a:lnTo>
                  <a:pt x="13" y="355"/>
                </a:lnTo>
                <a:lnTo>
                  <a:pt x="16" y="353"/>
                </a:lnTo>
                <a:lnTo>
                  <a:pt x="16" y="353"/>
                </a:lnTo>
                <a:lnTo>
                  <a:pt x="40" y="338"/>
                </a:lnTo>
                <a:lnTo>
                  <a:pt x="53" y="331"/>
                </a:lnTo>
                <a:lnTo>
                  <a:pt x="65" y="322"/>
                </a:lnTo>
                <a:lnTo>
                  <a:pt x="65" y="322"/>
                </a:lnTo>
                <a:lnTo>
                  <a:pt x="64" y="332"/>
                </a:lnTo>
                <a:lnTo>
                  <a:pt x="64" y="332"/>
                </a:lnTo>
                <a:close/>
                <a:moveTo>
                  <a:pt x="67" y="312"/>
                </a:moveTo>
                <a:lnTo>
                  <a:pt x="67" y="312"/>
                </a:lnTo>
                <a:lnTo>
                  <a:pt x="66" y="318"/>
                </a:lnTo>
                <a:lnTo>
                  <a:pt x="66" y="318"/>
                </a:lnTo>
                <a:lnTo>
                  <a:pt x="52" y="323"/>
                </a:lnTo>
                <a:lnTo>
                  <a:pt x="38" y="330"/>
                </a:lnTo>
                <a:lnTo>
                  <a:pt x="38" y="330"/>
                </a:lnTo>
                <a:lnTo>
                  <a:pt x="27" y="335"/>
                </a:lnTo>
                <a:lnTo>
                  <a:pt x="27" y="335"/>
                </a:lnTo>
                <a:lnTo>
                  <a:pt x="19" y="338"/>
                </a:lnTo>
                <a:lnTo>
                  <a:pt x="14" y="340"/>
                </a:lnTo>
                <a:lnTo>
                  <a:pt x="13" y="340"/>
                </a:lnTo>
                <a:lnTo>
                  <a:pt x="13" y="340"/>
                </a:lnTo>
                <a:lnTo>
                  <a:pt x="16" y="337"/>
                </a:lnTo>
                <a:lnTo>
                  <a:pt x="19" y="334"/>
                </a:lnTo>
                <a:lnTo>
                  <a:pt x="28" y="330"/>
                </a:lnTo>
                <a:lnTo>
                  <a:pt x="45" y="321"/>
                </a:lnTo>
                <a:lnTo>
                  <a:pt x="45" y="321"/>
                </a:lnTo>
                <a:lnTo>
                  <a:pt x="58" y="314"/>
                </a:lnTo>
                <a:lnTo>
                  <a:pt x="70" y="306"/>
                </a:lnTo>
                <a:lnTo>
                  <a:pt x="70" y="306"/>
                </a:lnTo>
                <a:lnTo>
                  <a:pt x="68" y="309"/>
                </a:lnTo>
                <a:lnTo>
                  <a:pt x="67" y="312"/>
                </a:lnTo>
                <a:lnTo>
                  <a:pt x="67" y="312"/>
                </a:lnTo>
                <a:close/>
                <a:moveTo>
                  <a:pt x="78" y="300"/>
                </a:moveTo>
                <a:lnTo>
                  <a:pt x="78" y="300"/>
                </a:lnTo>
                <a:lnTo>
                  <a:pt x="76" y="299"/>
                </a:lnTo>
                <a:lnTo>
                  <a:pt x="76" y="299"/>
                </a:lnTo>
                <a:lnTo>
                  <a:pt x="69" y="303"/>
                </a:lnTo>
                <a:lnTo>
                  <a:pt x="62" y="307"/>
                </a:lnTo>
                <a:lnTo>
                  <a:pt x="47" y="315"/>
                </a:lnTo>
                <a:lnTo>
                  <a:pt x="47" y="315"/>
                </a:lnTo>
                <a:lnTo>
                  <a:pt x="23" y="324"/>
                </a:lnTo>
                <a:lnTo>
                  <a:pt x="23" y="324"/>
                </a:lnTo>
                <a:lnTo>
                  <a:pt x="14" y="329"/>
                </a:lnTo>
                <a:lnTo>
                  <a:pt x="13" y="329"/>
                </a:lnTo>
                <a:lnTo>
                  <a:pt x="14" y="328"/>
                </a:lnTo>
                <a:lnTo>
                  <a:pt x="21" y="321"/>
                </a:lnTo>
                <a:lnTo>
                  <a:pt x="21" y="321"/>
                </a:lnTo>
                <a:lnTo>
                  <a:pt x="29" y="316"/>
                </a:lnTo>
                <a:lnTo>
                  <a:pt x="36" y="312"/>
                </a:lnTo>
                <a:lnTo>
                  <a:pt x="54" y="303"/>
                </a:lnTo>
                <a:lnTo>
                  <a:pt x="70" y="295"/>
                </a:lnTo>
                <a:lnTo>
                  <a:pt x="85" y="286"/>
                </a:lnTo>
                <a:lnTo>
                  <a:pt x="85" y="286"/>
                </a:lnTo>
                <a:lnTo>
                  <a:pt x="84" y="290"/>
                </a:lnTo>
                <a:lnTo>
                  <a:pt x="83" y="293"/>
                </a:lnTo>
                <a:lnTo>
                  <a:pt x="80" y="297"/>
                </a:lnTo>
                <a:lnTo>
                  <a:pt x="78" y="300"/>
                </a:lnTo>
                <a:lnTo>
                  <a:pt x="78" y="300"/>
                </a:lnTo>
                <a:close/>
                <a:moveTo>
                  <a:pt x="12" y="312"/>
                </a:moveTo>
                <a:lnTo>
                  <a:pt x="12" y="312"/>
                </a:lnTo>
                <a:lnTo>
                  <a:pt x="16" y="310"/>
                </a:lnTo>
                <a:lnTo>
                  <a:pt x="20" y="307"/>
                </a:lnTo>
                <a:lnTo>
                  <a:pt x="28" y="302"/>
                </a:lnTo>
                <a:lnTo>
                  <a:pt x="28" y="302"/>
                </a:lnTo>
                <a:lnTo>
                  <a:pt x="46" y="293"/>
                </a:lnTo>
                <a:lnTo>
                  <a:pt x="46" y="293"/>
                </a:lnTo>
                <a:lnTo>
                  <a:pt x="63" y="284"/>
                </a:lnTo>
                <a:lnTo>
                  <a:pt x="79" y="275"/>
                </a:lnTo>
                <a:lnTo>
                  <a:pt x="79" y="275"/>
                </a:lnTo>
                <a:lnTo>
                  <a:pt x="83" y="279"/>
                </a:lnTo>
                <a:lnTo>
                  <a:pt x="83" y="279"/>
                </a:lnTo>
                <a:lnTo>
                  <a:pt x="84" y="281"/>
                </a:lnTo>
                <a:lnTo>
                  <a:pt x="85" y="283"/>
                </a:lnTo>
                <a:lnTo>
                  <a:pt x="85" y="283"/>
                </a:lnTo>
                <a:lnTo>
                  <a:pt x="67" y="290"/>
                </a:lnTo>
                <a:lnTo>
                  <a:pt x="49" y="297"/>
                </a:lnTo>
                <a:lnTo>
                  <a:pt x="30" y="305"/>
                </a:lnTo>
                <a:lnTo>
                  <a:pt x="12" y="312"/>
                </a:lnTo>
                <a:lnTo>
                  <a:pt x="12" y="312"/>
                </a:lnTo>
                <a:close/>
                <a:moveTo>
                  <a:pt x="50" y="283"/>
                </a:moveTo>
                <a:lnTo>
                  <a:pt x="50" y="283"/>
                </a:lnTo>
                <a:lnTo>
                  <a:pt x="24" y="293"/>
                </a:lnTo>
                <a:lnTo>
                  <a:pt x="24" y="293"/>
                </a:lnTo>
                <a:lnTo>
                  <a:pt x="18" y="297"/>
                </a:lnTo>
                <a:lnTo>
                  <a:pt x="15" y="298"/>
                </a:lnTo>
                <a:lnTo>
                  <a:pt x="17" y="296"/>
                </a:lnTo>
                <a:lnTo>
                  <a:pt x="17" y="296"/>
                </a:lnTo>
                <a:lnTo>
                  <a:pt x="31" y="288"/>
                </a:lnTo>
                <a:lnTo>
                  <a:pt x="47" y="281"/>
                </a:lnTo>
                <a:lnTo>
                  <a:pt x="62" y="273"/>
                </a:lnTo>
                <a:lnTo>
                  <a:pt x="69" y="268"/>
                </a:lnTo>
                <a:lnTo>
                  <a:pt x="76" y="264"/>
                </a:lnTo>
                <a:lnTo>
                  <a:pt x="76" y="264"/>
                </a:lnTo>
                <a:lnTo>
                  <a:pt x="76" y="262"/>
                </a:lnTo>
                <a:lnTo>
                  <a:pt x="75" y="262"/>
                </a:lnTo>
                <a:lnTo>
                  <a:pt x="75" y="262"/>
                </a:lnTo>
                <a:lnTo>
                  <a:pt x="60" y="266"/>
                </a:lnTo>
                <a:lnTo>
                  <a:pt x="53" y="269"/>
                </a:lnTo>
                <a:lnTo>
                  <a:pt x="46" y="271"/>
                </a:lnTo>
                <a:lnTo>
                  <a:pt x="46" y="271"/>
                </a:lnTo>
                <a:lnTo>
                  <a:pt x="27" y="280"/>
                </a:lnTo>
                <a:lnTo>
                  <a:pt x="27" y="280"/>
                </a:lnTo>
                <a:lnTo>
                  <a:pt x="16" y="285"/>
                </a:lnTo>
                <a:lnTo>
                  <a:pt x="14" y="286"/>
                </a:lnTo>
                <a:lnTo>
                  <a:pt x="14" y="286"/>
                </a:lnTo>
                <a:lnTo>
                  <a:pt x="20" y="281"/>
                </a:lnTo>
                <a:lnTo>
                  <a:pt x="20" y="281"/>
                </a:lnTo>
                <a:lnTo>
                  <a:pt x="27" y="276"/>
                </a:lnTo>
                <a:lnTo>
                  <a:pt x="34" y="273"/>
                </a:lnTo>
                <a:lnTo>
                  <a:pt x="49" y="266"/>
                </a:lnTo>
                <a:lnTo>
                  <a:pt x="64" y="259"/>
                </a:lnTo>
                <a:lnTo>
                  <a:pt x="71" y="255"/>
                </a:lnTo>
                <a:lnTo>
                  <a:pt x="77" y="251"/>
                </a:lnTo>
                <a:lnTo>
                  <a:pt x="77" y="251"/>
                </a:lnTo>
                <a:lnTo>
                  <a:pt x="78" y="257"/>
                </a:lnTo>
                <a:lnTo>
                  <a:pt x="76" y="264"/>
                </a:lnTo>
                <a:lnTo>
                  <a:pt x="76" y="264"/>
                </a:lnTo>
                <a:lnTo>
                  <a:pt x="76" y="268"/>
                </a:lnTo>
                <a:lnTo>
                  <a:pt x="78" y="272"/>
                </a:lnTo>
                <a:lnTo>
                  <a:pt x="78" y="272"/>
                </a:lnTo>
                <a:lnTo>
                  <a:pt x="70" y="274"/>
                </a:lnTo>
                <a:lnTo>
                  <a:pt x="64" y="277"/>
                </a:lnTo>
                <a:lnTo>
                  <a:pt x="50" y="283"/>
                </a:lnTo>
                <a:lnTo>
                  <a:pt x="50" y="283"/>
                </a:lnTo>
                <a:close/>
                <a:moveTo>
                  <a:pt x="47" y="260"/>
                </a:moveTo>
                <a:lnTo>
                  <a:pt x="47" y="260"/>
                </a:lnTo>
                <a:lnTo>
                  <a:pt x="27" y="268"/>
                </a:lnTo>
                <a:lnTo>
                  <a:pt x="27" y="268"/>
                </a:lnTo>
                <a:lnTo>
                  <a:pt x="18" y="272"/>
                </a:lnTo>
                <a:lnTo>
                  <a:pt x="17" y="273"/>
                </a:lnTo>
                <a:lnTo>
                  <a:pt x="17" y="272"/>
                </a:lnTo>
                <a:lnTo>
                  <a:pt x="23" y="268"/>
                </a:lnTo>
                <a:lnTo>
                  <a:pt x="23" y="268"/>
                </a:lnTo>
                <a:lnTo>
                  <a:pt x="35" y="261"/>
                </a:lnTo>
                <a:lnTo>
                  <a:pt x="48" y="256"/>
                </a:lnTo>
                <a:lnTo>
                  <a:pt x="60" y="250"/>
                </a:lnTo>
                <a:lnTo>
                  <a:pt x="66" y="247"/>
                </a:lnTo>
                <a:lnTo>
                  <a:pt x="71" y="242"/>
                </a:lnTo>
                <a:lnTo>
                  <a:pt x="71" y="242"/>
                </a:lnTo>
                <a:lnTo>
                  <a:pt x="74" y="245"/>
                </a:lnTo>
                <a:lnTo>
                  <a:pt x="76" y="249"/>
                </a:lnTo>
                <a:lnTo>
                  <a:pt x="76" y="249"/>
                </a:lnTo>
                <a:lnTo>
                  <a:pt x="62" y="254"/>
                </a:lnTo>
                <a:lnTo>
                  <a:pt x="47" y="260"/>
                </a:lnTo>
                <a:lnTo>
                  <a:pt x="47" y="260"/>
                </a:lnTo>
                <a:close/>
                <a:moveTo>
                  <a:pt x="23" y="257"/>
                </a:moveTo>
                <a:lnTo>
                  <a:pt x="23" y="257"/>
                </a:lnTo>
                <a:lnTo>
                  <a:pt x="19" y="258"/>
                </a:lnTo>
                <a:lnTo>
                  <a:pt x="20" y="257"/>
                </a:lnTo>
                <a:lnTo>
                  <a:pt x="26" y="254"/>
                </a:lnTo>
                <a:lnTo>
                  <a:pt x="26" y="254"/>
                </a:lnTo>
                <a:lnTo>
                  <a:pt x="38" y="247"/>
                </a:lnTo>
                <a:lnTo>
                  <a:pt x="38" y="247"/>
                </a:lnTo>
                <a:lnTo>
                  <a:pt x="49" y="241"/>
                </a:lnTo>
                <a:lnTo>
                  <a:pt x="59" y="235"/>
                </a:lnTo>
                <a:lnTo>
                  <a:pt x="59" y="235"/>
                </a:lnTo>
                <a:lnTo>
                  <a:pt x="62" y="237"/>
                </a:lnTo>
                <a:lnTo>
                  <a:pt x="65" y="239"/>
                </a:lnTo>
                <a:lnTo>
                  <a:pt x="65" y="239"/>
                </a:lnTo>
                <a:lnTo>
                  <a:pt x="68" y="240"/>
                </a:lnTo>
                <a:lnTo>
                  <a:pt x="68" y="240"/>
                </a:lnTo>
                <a:lnTo>
                  <a:pt x="56" y="242"/>
                </a:lnTo>
                <a:lnTo>
                  <a:pt x="46" y="248"/>
                </a:lnTo>
                <a:lnTo>
                  <a:pt x="23" y="257"/>
                </a:lnTo>
                <a:lnTo>
                  <a:pt x="23" y="257"/>
                </a:lnTo>
                <a:close/>
                <a:moveTo>
                  <a:pt x="57" y="212"/>
                </a:moveTo>
                <a:lnTo>
                  <a:pt x="57" y="212"/>
                </a:lnTo>
                <a:lnTo>
                  <a:pt x="56" y="217"/>
                </a:lnTo>
                <a:lnTo>
                  <a:pt x="55" y="222"/>
                </a:lnTo>
                <a:lnTo>
                  <a:pt x="55" y="222"/>
                </a:lnTo>
                <a:lnTo>
                  <a:pt x="40" y="226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34" y="227"/>
                </a:lnTo>
                <a:lnTo>
                  <a:pt x="42" y="222"/>
                </a:lnTo>
                <a:lnTo>
                  <a:pt x="56" y="211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5" y="209"/>
                </a:lnTo>
                <a:lnTo>
                  <a:pt x="55" y="209"/>
                </a:lnTo>
                <a:lnTo>
                  <a:pt x="49" y="212"/>
                </a:lnTo>
                <a:lnTo>
                  <a:pt x="43" y="214"/>
                </a:lnTo>
                <a:lnTo>
                  <a:pt x="43" y="214"/>
                </a:lnTo>
                <a:lnTo>
                  <a:pt x="32" y="219"/>
                </a:lnTo>
                <a:lnTo>
                  <a:pt x="32" y="219"/>
                </a:lnTo>
                <a:lnTo>
                  <a:pt x="33" y="216"/>
                </a:lnTo>
                <a:lnTo>
                  <a:pt x="33" y="216"/>
                </a:lnTo>
                <a:lnTo>
                  <a:pt x="37" y="213"/>
                </a:lnTo>
                <a:lnTo>
                  <a:pt x="42" y="210"/>
                </a:lnTo>
                <a:lnTo>
                  <a:pt x="42" y="210"/>
                </a:lnTo>
                <a:lnTo>
                  <a:pt x="52" y="205"/>
                </a:lnTo>
                <a:lnTo>
                  <a:pt x="62" y="200"/>
                </a:lnTo>
                <a:lnTo>
                  <a:pt x="62" y="200"/>
                </a:lnTo>
                <a:lnTo>
                  <a:pt x="57" y="212"/>
                </a:lnTo>
                <a:lnTo>
                  <a:pt x="57" y="212"/>
                </a:lnTo>
                <a:close/>
                <a:moveTo>
                  <a:pt x="64" y="196"/>
                </a:moveTo>
                <a:lnTo>
                  <a:pt x="64" y="196"/>
                </a:lnTo>
                <a:lnTo>
                  <a:pt x="54" y="199"/>
                </a:lnTo>
                <a:lnTo>
                  <a:pt x="54" y="199"/>
                </a:lnTo>
                <a:lnTo>
                  <a:pt x="43" y="203"/>
                </a:lnTo>
                <a:lnTo>
                  <a:pt x="42" y="203"/>
                </a:lnTo>
                <a:lnTo>
                  <a:pt x="42" y="203"/>
                </a:lnTo>
                <a:lnTo>
                  <a:pt x="47" y="200"/>
                </a:lnTo>
                <a:lnTo>
                  <a:pt x="47" y="200"/>
                </a:lnTo>
                <a:lnTo>
                  <a:pt x="58" y="194"/>
                </a:lnTo>
                <a:lnTo>
                  <a:pt x="63" y="190"/>
                </a:lnTo>
                <a:lnTo>
                  <a:pt x="67" y="186"/>
                </a:lnTo>
                <a:lnTo>
                  <a:pt x="67" y="186"/>
                </a:lnTo>
                <a:lnTo>
                  <a:pt x="64" y="196"/>
                </a:lnTo>
                <a:lnTo>
                  <a:pt x="64" y="196"/>
                </a:lnTo>
                <a:close/>
                <a:moveTo>
                  <a:pt x="67" y="179"/>
                </a:moveTo>
                <a:lnTo>
                  <a:pt x="67" y="179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58" y="185"/>
                </a:lnTo>
                <a:lnTo>
                  <a:pt x="58" y="185"/>
                </a:lnTo>
                <a:lnTo>
                  <a:pt x="46" y="191"/>
                </a:lnTo>
                <a:lnTo>
                  <a:pt x="46" y="191"/>
                </a:lnTo>
                <a:lnTo>
                  <a:pt x="48" y="187"/>
                </a:lnTo>
                <a:lnTo>
                  <a:pt x="48" y="187"/>
                </a:lnTo>
                <a:lnTo>
                  <a:pt x="57" y="182"/>
                </a:lnTo>
                <a:lnTo>
                  <a:pt x="67" y="176"/>
                </a:lnTo>
                <a:lnTo>
                  <a:pt x="67" y="176"/>
                </a:lnTo>
                <a:lnTo>
                  <a:pt x="67" y="179"/>
                </a:lnTo>
                <a:lnTo>
                  <a:pt x="67" y="179"/>
                </a:lnTo>
                <a:close/>
                <a:moveTo>
                  <a:pt x="67" y="173"/>
                </a:moveTo>
                <a:lnTo>
                  <a:pt x="67" y="173"/>
                </a:lnTo>
                <a:lnTo>
                  <a:pt x="59" y="175"/>
                </a:lnTo>
                <a:lnTo>
                  <a:pt x="59" y="175"/>
                </a:lnTo>
                <a:lnTo>
                  <a:pt x="66" y="171"/>
                </a:lnTo>
                <a:lnTo>
                  <a:pt x="66" y="171"/>
                </a:lnTo>
                <a:lnTo>
                  <a:pt x="66" y="169"/>
                </a:lnTo>
                <a:lnTo>
                  <a:pt x="65" y="169"/>
                </a:lnTo>
                <a:lnTo>
                  <a:pt x="65" y="169"/>
                </a:lnTo>
                <a:lnTo>
                  <a:pt x="58" y="170"/>
                </a:lnTo>
                <a:lnTo>
                  <a:pt x="58" y="170"/>
                </a:lnTo>
                <a:lnTo>
                  <a:pt x="65" y="159"/>
                </a:lnTo>
                <a:lnTo>
                  <a:pt x="65" y="159"/>
                </a:lnTo>
                <a:lnTo>
                  <a:pt x="67" y="173"/>
                </a:lnTo>
                <a:lnTo>
                  <a:pt x="67" y="173"/>
                </a:lnTo>
                <a:close/>
                <a:moveTo>
                  <a:pt x="38" y="454"/>
                </a:moveTo>
                <a:lnTo>
                  <a:pt x="38" y="454"/>
                </a:lnTo>
                <a:lnTo>
                  <a:pt x="32" y="442"/>
                </a:lnTo>
                <a:lnTo>
                  <a:pt x="27" y="430"/>
                </a:lnTo>
                <a:lnTo>
                  <a:pt x="27" y="430"/>
                </a:lnTo>
                <a:lnTo>
                  <a:pt x="28" y="427"/>
                </a:lnTo>
                <a:lnTo>
                  <a:pt x="28" y="427"/>
                </a:lnTo>
                <a:lnTo>
                  <a:pt x="29" y="419"/>
                </a:lnTo>
                <a:lnTo>
                  <a:pt x="31" y="412"/>
                </a:lnTo>
                <a:lnTo>
                  <a:pt x="37" y="397"/>
                </a:lnTo>
                <a:lnTo>
                  <a:pt x="37" y="397"/>
                </a:lnTo>
                <a:lnTo>
                  <a:pt x="38" y="391"/>
                </a:lnTo>
                <a:lnTo>
                  <a:pt x="38" y="386"/>
                </a:lnTo>
                <a:lnTo>
                  <a:pt x="37" y="375"/>
                </a:lnTo>
                <a:lnTo>
                  <a:pt x="37" y="375"/>
                </a:lnTo>
                <a:lnTo>
                  <a:pt x="36" y="368"/>
                </a:lnTo>
                <a:lnTo>
                  <a:pt x="37" y="361"/>
                </a:lnTo>
                <a:lnTo>
                  <a:pt x="38" y="358"/>
                </a:lnTo>
                <a:lnTo>
                  <a:pt x="40" y="356"/>
                </a:lnTo>
                <a:lnTo>
                  <a:pt x="43" y="356"/>
                </a:lnTo>
                <a:lnTo>
                  <a:pt x="46" y="358"/>
                </a:lnTo>
                <a:lnTo>
                  <a:pt x="46" y="358"/>
                </a:lnTo>
                <a:lnTo>
                  <a:pt x="50" y="361"/>
                </a:lnTo>
                <a:lnTo>
                  <a:pt x="54" y="363"/>
                </a:lnTo>
                <a:lnTo>
                  <a:pt x="54" y="363"/>
                </a:lnTo>
                <a:lnTo>
                  <a:pt x="59" y="364"/>
                </a:lnTo>
                <a:lnTo>
                  <a:pt x="64" y="362"/>
                </a:lnTo>
                <a:lnTo>
                  <a:pt x="68" y="359"/>
                </a:lnTo>
                <a:lnTo>
                  <a:pt x="70" y="354"/>
                </a:lnTo>
                <a:lnTo>
                  <a:pt x="70" y="354"/>
                </a:lnTo>
                <a:lnTo>
                  <a:pt x="72" y="346"/>
                </a:lnTo>
                <a:lnTo>
                  <a:pt x="73" y="337"/>
                </a:lnTo>
                <a:lnTo>
                  <a:pt x="73" y="337"/>
                </a:lnTo>
                <a:lnTo>
                  <a:pt x="74" y="328"/>
                </a:lnTo>
                <a:lnTo>
                  <a:pt x="75" y="320"/>
                </a:lnTo>
                <a:lnTo>
                  <a:pt x="79" y="313"/>
                </a:lnTo>
                <a:lnTo>
                  <a:pt x="84" y="306"/>
                </a:lnTo>
                <a:lnTo>
                  <a:pt x="84" y="306"/>
                </a:lnTo>
                <a:lnTo>
                  <a:pt x="89" y="300"/>
                </a:lnTo>
                <a:lnTo>
                  <a:pt x="93" y="292"/>
                </a:lnTo>
                <a:lnTo>
                  <a:pt x="94" y="288"/>
                </a:lnTo>
                <a:lnTo>
                  <a:pt x="95" y="285"/>
                </a:lnTo>
                <a:lnTo>
                  <a:pt x="94" y="281"/>
                </a:lnTo>
                <a:lnTo>
                  <a:pt x="92" y="277"/>
                </a:lnTo>
                <a:lnTo>
                  <a:pt x="92" y="277"/>
                </a:lnTo>
                <a:lnTo>
                  <a:pt x="90" y="274"/>
                </a:lnTo>
                <a:lnTo>
                  <a:pt x="87" y="271"/>
                </a:lnTo>
                <a:lnTo>
                  <a:pt x="85" y="268"/>
                </a:lnTo>
                <a:lnTo>
                  <a:pt x="85" y="266"/>
                </a:lnTo>
                <a:lnTo>
                  <a:pt x="85" y="264"/>
                </a:lnTo>
                <a:lnTo>
                  <a:pt x="85" y="264"/>
                </a:lnTo>
                <a:lnTo>
                  <a:pt x="87" y="256"/>
                </a:lnTo>
                <a:lnTo>
                  <a:pt x="87" y="252"/>
                </a:lnTo>
                <a:lnTo>
                  <a:pt x="87" y="248"/>
                </a:lnTo>
                <a:lnTo>
                  <a:pt x="87" y="248"/>
                </a:lnTo>
                <a:lnTo>
                  <a:pt x="84" y="240"/>
                </a:lnTo>
                <a:lnTo>
                  <a:pt x="82" y="237"/>
                </a:lnTo>
                <a:lnTo>
                  <a:pt x="79" y="235"/>
                </a:lnTo>
                <a:lnTo>
                  <a:pt x="79" y="235"/>
                </a:lnTo>
                <a:lnTo>
                  <a:pt x="72" y="232"/>
                </a:lnTo>
                <a:lnTo>
                  <a:pt x="72" y="232"/>
                </a:lnTo>
                <a:lnTo>
                  <a:pt x="69" y="230"/>
                </a:lnTo>
                <a:lnTo>
                  <a:pt x="66" y="227"/>
                </a:lnTo>
                <a:lnTo>
                  <a:pt x="65" y="224"/>
                </a:lnTo>
                <a:lnTo>
                  <a:pt x="65" y="220"/>
                </a:lnTo>
                <a:lnTo>
                  <a:pt x="66" y="212"/>
                </a:lnTo>
                <a:lnTo>
                  <a:pt x="69" y="206"/>
                </a:lnTo>
                <a:lnTo>
                  <a:pt x="69" y="206"/>
                </a:lnTo>
                <a:lnTo>
                  <a:pt x="73" y="195"/>
                </a:lnTo>
                <a:lnTo>
                  <a:pt x="75" y="189"/>
                </a:lnTo>
                <a:lnTo>
                  <a:pt x="76" y="184"/>
                </a:lnTo>
                <a:lnTo>
                  <a:pt x="76" y="184"/>
                </a:lnTo>
                <a:lnTo>
                  <a:pt x="75" y="175"/>
                </a:lnTo>
                <a:lnTo>
                  <a:pt x="75" y="167"/>
                </a:lnTo>
                <a:lnTo>
                  <a:pt x="74" y="157"/>
                </a:lnTo>
                <a:lnTo>
                  <a:pt x="73" y="148"/>
                </a:lnTo>
                <a:lnTo>
                  <a:pt x="73" y="148"/>
                </a:lnTo>
                <a:lnTo>
                  <a:pt x="86" y="134"/>
                </a:lnTo>
                <a:lnTo>
                  <a:pt x="100" y="119"/>
                </a:lnTo>
                <a:lnTo>
                  <a:pt x="114" y="106"/>
                </a:lnTo>
                <a:lnTo>
                  <a:pt x="131" y="94"/>
                </a:lnTo>
                <a:lnTo>
                  <a:pt x="131" y="94"/>
                </a:lnTo>
                <a:lnTo>
                  <a:pt x="148" y="81"/>
                </a:lnTo>
                <a:lnTo>
                  <a:pt x="165" y="71"/>
                </a:lnTo>
                <a:lnTo>
                  <a:pt x="183" y="62"/>
                </a:lnTo>
                <a:lnTo>
                  <a:pt x="202" y="55"/>
                </a:lnTo>
                <a:lnTo>
                  <a:pt x="222" y="48"/>
                </a:lnTo>
                <a:lnTo>
                  <a:pt x="241" y="43"/>
                </a:lnTo>
                <a:lnTo>
                  <a:pt x="261" y="39"/>
                </a:lnTo>
                <a:lnTo>
                  <a:pt x="281" y="36"/>
                </a:lnTo>
                <a:lnTo>
                  <a:pt x="302" y="35"/>
                </a:lnTo>
                <a:lnTo>
                  <a:pt x="322" y="34"/>
                </a:lnTo>
                <a:lnTo>
                  <a:pt x="341" y="35"/>
                </a:lnTo>
                <a:lnTo>
                  <a:pt x="361" y="38"/>
                </a:lnTo>
                <a:lnTo>
                  <a:pt x="382" y="41"/>
                </a:lnTo>
                <a:lnTo>
                  <a:pt x="401" y="46"/>
                </a:lnTo>
                <a:lnTo>
                  <a:pt x="421" y="51"/>
                </a:lnTo>
                <a:lnTo>
                  <a:pt x="439" y="58"/>
                </a:lnTo>
                <a:lnTo>
                  <a:pt x="439" y="58"/>
                </a:lnTo>
                <a:lnTo>
                  <a:pt x="432" y="61"/>
                </a:lnTo>
                <a:lnTo>
                  <a:pt x="429" y="62"/>
                </a:lnTo>
                <a:lnTo>
                  <a:pt x="426" y="65"/>
                </a:lnTo>
                <a:lnTo>
                  <a:pt x="426" y="65"/>
                </a:lnTo>
                <a:lnTo>
                  <a:pt x="424" y="67"/>
                </a:lnTo>
                <a:lnTo>
                  <a:pt x="424" y="69"/>
                </a:lnTo>
                <a:lnTo>
                  <a:pt x="424" y="72"/>
                </a:lnTo>
                <a:lnTo>
                  <a:pt x="425" y="74"/>
                </a:lnTo>
                <a:lnTo>
                  <a:pt x="428" y="77"/>
                </a:lnTo>
                <a:lnTo>
                  <a:pt x="432" y="79"/>
                </a:lnTo>
                <a:lnTo>
                  <a:pt x="432" y="79"/>
                </a:lnTo>
                <a:lnTo>
                  <a:pt x="436" y="80"/>
                </a:lnTo>
                <a:lnTo>
                  <a:pt x="439" y="79"/>
                </a:lnTo>
                <a:lnTo>
                  <a:pt x="439" y="79"/>
                </a:lnTo>
                <a:lnTo>
                  <a:pt x="443" y="79"/>
                </a:lnTo>
                <a:lnTo>
                  <a:pt x="443" y="79"/>
                </a:lnTo>
                <a:lnTo>
                  <a:pt x="445" y="79"/>
                </a:lnTo>
                <a:lnTo>
                  <a:pt x="447" y="80"/>
                </a:lnTo>
                <a:lnTo>
                  <a:pt x="448" y="81"/>
                </a:lnTo>
                <a:lnTo>
                  <a:pt x="448" y="85"/>
                </a:lnTo>
                <a:lnTo>
                  <a:pt x="448" y="85"/>
                </a:lnTo>
                <a:lnTo>
                  <a:pt x="439" y="84"/>
                </a:lnTo>
                <a:lnTo>
                  <a:pt x="432" y="81"/>
                </a:lnTo>
                <a:lnTo>
                  <a:pt x="424" y="78"/>
                </a:lnTo>
                <a:lnTo>
                  <a:pt x="417" y="75"/>
                </a:lnTo>
                <a:lnTo>
                  <a:pt x="417" y="75"/>
                </a:lnTo>
                <a:lnTo>
                  <a:pt x="411" y="70"/>
                </a:lnTo>
                <a:lnTo>
                  <a:pt x="404" y="65"/>
                </a:lnTo>
                <a:lnTo>
                  <a:pt x="401" y="63"/>
                </a:lnTo>
                <a:lnTo>
                  <a:pt x="397" y="62"/>
                </a:lnTo>
                <a:lnTo>
                  <a:pt x="393" y="62"/>
                </a:lnTo>
                <a:lnTo>
                  <a:pt x="390" y="64"/>
                </a:lnTo>
                <a:lnTo>
                  <a:pt x="390" y="64"/>
                </a:lnTo>
                <a:lnTo>
                  <a:pt x="388" y="66"/>
                </a:lnTo>
                <a:lnTo>
                  <a:pt x="386" y="69"/>
                </a:lnTo>
                <a:lnTo>
                  <a:pt x="385" y="75"/>
                </a:lnTo>
                <a:lnTo>
                  <a:pt x="385" y="75"/>
                </a:lnTo>
                <a:lnTo>
                  <a:pt x="385" y="79"/>
                </a:lnTo>
                <a:lnTo>
                  <a:pt x="386" y="85"/>
                </a:lnTo>
                <a:lnTo>
                  <a:pt x="387" y="87"/>
                </a:lnTo>
                <a:lnTo>
                  <a:pt x="386" y="89"/>
                </a:lnTo>
                <a:lnTo>
                  <a:pt x="384" y="90"/>
                </a:lnTo>
                <a:lnTo>
                  <a:pt x="381" y="91"/>
                </a:lnTo>
                <a:lnTo>
                  <a:pt x="381" y="91"/>
                </a:lnTo>
                <a:lnTo>
                  <a:pt x="374" y="90"/>
                </a:lnTo>
                <a:lnTo>
                  <a:pt x="367" y="89"/>
                </a:lnTo>
                <a:lnTo>
                  <a:pt x="359" y="87"/>
                </a:lnTo>
                <a:lnTo>
                  <a:pt x="352" y="85"/>
                </a:lnTo>
                <a:lnTo>
                  <a:pt x="352" y="85"/>
                </a:lnTo>
                <a:lnTo>
                  <a:pt x="346" y="86"/>
                </a:lnTo>
                <a:lnTo>
                  <a:pt x="342" y="88"/>
                </a:lnTo>
                <a:lnTo>
                  <a:pt x="339" y="91"/>
                </a:lnTo>
                <a:lnTo>
                  <a:pt x="338" y="95"/>
                </a:lnTo>
                <a:lnTo>
                  <a:pt x="338" y="99"/>
                </a:lnTo>
                <a:lnTo>
                  <a:pt x="340" y="104"/>
                </a:lnTo>
                <a:lnTo>
                  <a:pt x="343" y="108"/>
                </a:lnTo>
                <a:lnTo>
                  <a:pt x="348" y="111"/>
                </a:lnTo>
                <a:lnTo>
                  <a:pt x="348" y="111"/>
                </a:lnTo>
                <a:lnTo>
                  <a:pt x="356" y="114"/>
                </a:lnTo>
                <a:lnTo>
                  <a:pt x="364" y="116"/>
                </a:lnTo>
                <a:lnTo>
                  <a:pt x="373" y="118"/>
                </a:lnTo>
                <a:lnTo>
                  <a:pt x="381" y="119"/>
                </a:lnTo>
                <a:lnTo>
                  <a:pt x="381" y="119"/>
                </a:lnTo>
                <a:lnTo>
                  <a:pt x="385" y="118"/>
                </a:lnTo>
                <a:lnTo>
                  <a:pt x="388" y="117"/>
                </a:lnTo>
                <a:lnTo>
                  <a:pt x="395" y="114"/>
                </a:lnTo>
                <a:lnTo>
                  <a:pt x="395" y="114"/>
                </a:lnTo>
                <a:lnTo>
                  <a:pt x="404" y="109"/>
                </a:lnTo>
                <a:lnTo>
                  <a:pt x="409" y="108"/>
                </a:lnTo>
                <a:lnTo>
                  <a:pt x="413" y="107"/>
                </a:lnTo>
                <a:lnTo>
                  <a:pt x="418" y="107"/>
                </a:lnTo>
                <a:lnTo>
                  <a:pt x="422" y="109"/>
                </a:lnTo>
                <a:lnTo>
                  <a:pt x="426" y="111"/>
                </a:lnTo>
                <a:lnTo>
                  <a:pt x="431" y="114"/>
                </a:lnTo>
                <a:lnTo>
                  <a:pt x="431" y="114"/>
                </a:lnTo>
                <a:lnTo>
                  <a:pt x="435" y="118"/>
                </a:lnTo>
                <a:lnTo>
                  <a:pt x="437" y="123"/>
                </a:lnTo>
                <a:lnTo>
                  <a:pt x="442" y="133"/>
                </a:lnTo>
                <a:lnTo>
                  <a:pt x="447" y="143"/>
                </a:lnTo>
                <a:lnTo>
                  <a:pt x="451" y="148"/>
                </a:lnTo>
                <a:lnTo>
                  <a:pt x="455" y="152"/>
                </a:lnTo>
                <a:lnTo>
                  <a:pt x="455" y="152"/>
                </a:lnTo>
                <a:lnTo>
                  <a:pt x="459" y="154"/>
                </a:lnTo>
                <a:lnTo>
                  <a:pt x="462" y="154"/>
                </a:lnTo>
                <a:lnTo>
                  <a:pt x="466" y="153"/>
                </a:lnTo>
                <a:lnTo>
                  <a:pt x="469" y="151"/>
                </a:lnTo>
                <a:lnTo>
                  <a:pt x="476" y="147"/>
                </a:lnTo>
                <a:lnTo>
                  <a:pt x="480" y="145"/>
                </a:lnTo>
                <a:lnTo>
                  <a:pt x="483" y="145"/>
                </a:lnTo>
                <a:lnTo>
                  <a:pt x="483" y="145"/>
                </a:lnTo>
                <a:lnTo>
                  <a:pt x="488" y="146"/>
                </a:lnTo>
                <a:lnTo>
                  <a:pt x="493" y="148"/>
                </a:lnTo>
                <a:lnTo>
                  <a:pt x="502" y="153"/>
                </a:lnTo>
                <a:lnTo>
                  <a:pt x="502" y="153"/>
                </a:lnTo>
                <a:lnTo>
                  <a:pt x="506" y="156"/>
                </a:lnTo>
                <a:lnTo>
                  <a:pt x="510" y="160"/>
                </a:lnTo>
                <a:lnTo>
                  <a:pt x="510" y="160"/>
                </a:lnTo>
                <a:lnTo>
                  <a:pt x="512" y="164"/>
                </a:lnTo>
                <a:lnTo>
                  <a:pt x="514" y="169"/>
                </a:lnTo>
                <a:lnTo>
                  <a:pt x="514" y="171"/>
                </a:lnTo>
                <a:lnTo>
                  <a:pt x="513" y="173"/>
                </a:lnTo>
                <a:lnTo>
                  <a:pt x="511" y="173"/>
                </a:lnTo>
                <a:lnTo>
                  <a:pt x="507" y="172"/>
                </a:lnTo>
                <a:lnTo>
                  <a:pt x="507" y="172"/>
                </a:lnTo>
                <a:lnTo>
                  <a:pt x="501" y="168"/>
                </a:lnTo>
                <a:lnTo>
                  <a:pt x="495" y="162"/>
                </a:lnTo>
                <a:lnTo>
                  <a:pt x="489" y="157"/>
                </a:lnTo>
                <a:lnTo>
                  <a:pt x="486" y="156"/>
                </a:lnTo>
                <a:lnTo>
                  <a:pt x="482" y="155"/>
                </a:lnTo>
                <a:lnTo>
                  <a:pt x="482" y="155"/>
                </a:lnTo>
                <a:lnTo>
                  <a:pt x="479" y="155"/>
                </a:lnTo>
                <a:lnTo>
                  <a:pt x="477" y="156"/>
                </a:lnTo>
                <a:lnTo>
                  <a:pt x="475" y="157"/>
                </a:lnTo>
                <a:lnTo>
                  <a:pt x="473" y="158"/>
                </a:lnTo>
                <a:lnTo>
                  <a:pt x="471" y="164"/>
                </a:lnTo>
                <a:lnTo>
                  <a:pt x="470" y="169"/>
                </a:lnTo>
                <a:lnTo>
                  <a:pt x="470" y="169"/>
                </a:lnTo>
                <a:lnTo>
                  <a:pt x="471" y="173"/>
                </a:lnTo>
                <a:lnTo>
                  <a:pt x="473" y="176"/>
                </a:lnTo>
                <a:lnTo>
                  <a:pt x="475" y="179"/>
                </a:lnTo>
                <a:lnTo>
                  <a:pt x="478" y="181"/>
                </a:lnTo>
                <a:lnTo>
                  <a:pt x="485" y="185"/>
                </a:lnTo>
                <a:lnTo>
                  <a:pt x="491" y="188"/>
                </a:lnTo>
                <a:lnTo>
                  <a:pt x="491" y="188"/>
                </a:lnTo>
                <a:lnTo>
                  <a:pt x="494" y="189"/>
                </a:lnTo>
                <a:lnTo>
                  <a:pt x="494" y="189"/>
                </a:lnTo>
                <a:lnTo>
                  <a:pt x="497" y="191"/>
                </a:lnTo>
                <a:lnTo>
                  <a:pt x="498" y="193"/>
                </a:lnTo>
                <a:lnTo>
                  <a:pt x="498" y="195"/>
                </a:lnTo>
                <a:lnTo>
                  <a:pt x="496" y="198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67" y="192"/>
                </a:lnTo>
                <a:lnTo>
                  <a:pt x="443" y="181"/>
                </a:lnTo>
                <a:lnTo>
                  <a:pt x="443" y="181"/>
                </a:lnTo>
                <a:lnTo>
                  <a:pt x="431" y="174"/>
                </a:lnTo>
                <a:lnTo>
                  <a:pt x="420" y="166"/>
                </a:lnTo>
                <a:lnTo>
                  <a:pt x="410" y="155"/>
                </a:lnTo>
                <a:lnTo>
                  <a:pt x="400" y="144"/>
                </a:lnTo>
                <a:lnTo>
                  <a:pt x="400" y="144"/>
                </a:lnTo>
                <a:lnTo>
                  <a:pt x="393" y="137"/>
                </a:lnTo>
                <a:lnTo>
                  <a:pt x="386" y="130"/>
                </a:lnTo>
                <a:lnTo>
                  <a:pt x="378" y="124"/>
                </a:lnTo>
                <a:lnTo>
                  <a:pt x="370" y="120"/>
                </a:lnTo>
                <a:lnTo>
                  <a:pt x="370" y="120"/>
                </a:lnTo>
                <a:lnTo>
                  <a:pt x="358" y="117"/>
                </a:lnTo>
                <a:lnTo>
                  <a:pt x="347" y="117"/>
                </a:lnTo>
                <a:lnTo>
                  <a:pt x="336" y="118"/>
                </a:lnTo>
                <a:lnTo>
                  <a:pt x="325" y="120"/>
                </a:lnTo>
                <a:lnTo>
                  <a:pt x="325" y="120"/>
                </a:lnTo>
                <a:lnTo>
                  <a:pt x="316" y="122"/>
                </a:lnTo>
                <a:lnTo>
                  <a:pt x="306" y="126"/>
                </a:lnTo>
                <a:lnTo>
                  <a:pt x="296" y="130"/>
                </a:lnTo>
                <a:lnTo>
                  <a:pt x="285" y="136"/>
                </a:lnTo>
                <a:lnTo>
                  <a:pt x="274" y="142"/>
                </a:lnTo>
                <a:lnTo>
                  <a:pt x="264" y="149"/>
                </a:lnTo>
                <a:lnTo>
                  <a:pt x="254" y="157"/>
                </a:lnTo>
                <a:lnTo>
                  <a:pt x="245" y="166"/>
                </a:lnTo>
                <a:lnTo>
                  <a:pt x="237" y="175"/>
                </a:lnTo>
                <a:lnTo>
                  <a:pt x="230" y="185"/>
                </a:lnTo>
                <a:lnTo>
                  <a:pt x="224" y="194"/>
                </a:lnTo>
                <a:lnTo>
                  <a:pt x="220" y="205"/>
                </a:lnTo>
                <a:lnTo>
                  <a:pt x="218" y="215"/>
                </a:lnTo>
                <a:lnTo>
                  <a:pt x="217" y="226"/>
                </a:lnTo>
                <a:lnTo>
                  <a:pt x="219" y="236"/>
                </a:lnTo>
                <a:lnTo>
                  <a:pt x="223" y="248"/>
                </a:lnTo>
                <a:lnTo>
                  <a:pt x="223" y="248"/>
                </a:lnTo>
                <a:lnTo>
                  <a:pt x="226" y="253"/>
                </a:lnTo>
                <a:lnTo>
                  <a:pt x="229" y="258"/>
                </a:lnTo>
                <a:lnTo>
                  <a:pt x="234" y="261"/>
                </a:lnTo>
                <a:lnTo>
                  <a:pt x="238" y="264"/>
                </a:lnTo>
                <a:lnTo>
                  <a:pt x="249" y="269"/>
                </a:lnTo>
                <a:lnTo>
                  <a:pt x="260" y="272"/>
                </a:lnTo>
                <a:lnTo>
                  <a:pt x="285" y="277"/>
                </a:lnTo>
                <a:lnTo>
                  <a:pt x="296" y="280"/>
                </a:lnTo>
                <a:lnTo>
                  <a:pt x="306" y="284"/>
                </a:lnTo>
                <a:lnTo>
                  <a:pt x="306" y="284"/>
                </a:lnTo>
                <a:lnTo>
                  <a:pt x="312" y="289"/>
                </a:lnTo>
                <a:lnTo>
                  <a:pt x="316" y="294"/>
                </a:lnTo>
                <a:lnTo>
                  <a:pt x="318" y="301"/>
                </a:lnTo>
                <a:lnTo>
                  <a:pt x="318" y="307"/>
                </a:lnTo>
                <a:lnTo>
                  <a:pt x="317" y="314"/>
                </a:lnTo>
                <a:lnTo>
                  <a:pt x="315" y="321"/>
                </a:lnTo>
                <a:lnTo>
                  <a:pt x="310" y="335"/>
                </a:lnTo>
                <a:lnTo>
                  <a:pt x="310" y="335"/>
                </a:lnTo>
                <a:lnTo>
                  <a:pt x="307" y="345"/>
                </a:lnTo>
                <a:lnTo>
                  <a:pt x="304" y="355"/>
                </a:lnTo>
                <a:lnTo>
                  <a:pt x="304" y="355"/>
                </a:lnTo>
                <a:lnTo>
                  <a:pt x="304" y="362"/>
                </a:lnTo>
                <a:lnTo>
                  <a:pt x="304" y="369"/>
                </a:lnTo>
                <a:lnTo>
                  <a:pt x="306" y="384"/>
                </a:lnTo>
                <a:lnTo>
                  <a:pt x="306" y="384"/>
                </a:lnTo>
                <a:lnTo>
                  <a:pt x="306" y="389"/>
                </a:lnTo>
                <a:lnTo>
                  <a:pt x="305" y="394"/>
                </a:lnTo>
                <a:lnTo>
                  <a:pt x="301" y="404"/>
                </a:lnTo>
                <a:lnTo>
                  <a:pt x="296" y="416"/>
                </a:lnTo>
                <a:lnTo>
                  <a:pt x="291" y="425"/>
                </a:lnTo>
                <a:lnTo>
                  <a:pt x="291" y="425"/>
                </a:lnTo>
                <a:lnTo>
                  <a:pt x="286" y="440"/>
                </a:lnTo>
                <a:lnTo>
                  <a:pt x="281" y="456"/>
                </a:lnTo>
                <a:lnTo>
                  <a:pt x="281" y="456"/>
                </a:lnTo>
                <a:lnTo>
                  <a:pt x="278" y="470"/>
                </a:lnTo>
                <a:lnTo>
                  <a:pt x="277" y="485"/>
                </a:lnTo>
                <a:lnTo>
                  <a:pt x="277" y="493"/>
                </a:lnTo>
                <a:lnTo>
                  <a:pt x="278" y="500"/>
                </a:lnTo>
                <a:lnTo>
                  <a:pt x="279" y="508"/>
                </a:lnTo>
                <a:lnTo>
                  <a:pt x="282" y="514"/>
                </a:lnTo>
                <a:lnTo>
                  <a:pt x="282" y="514"/>
                </a:lnTo>
                <a:lnTo>
                  <a:pt x="286" y="520"/>
                </a:lnTo>
                <a:lnTo>
                  <a:pt x="289" y="525"/>
                </a:lnTo>
                <a:lnTo>
                  <a:pt x="294" y="528"/>
                </a:lnTo>
                <a:lnTo>
                  <a:pt x="299" y="531"/>
                </a:lnTo>
                <a:lnTo>
                  <a:pt x="304" y="532"/>
                </a:lnTo>
                <a:lnTo>
                  <a:pt x="310" y="533"/>
                </a:lnTo>
                <a:lnTo>
                  <a:pt x="316" y="533"/>
                </a:lnTo>
                <a:lnTo>
                  <a:pt x="322" y="532"/>
                </a:lnTo>
                <a:lnTo>
                  <a:pt x="322" y="532"/>
                </a:lnTo>
                <a:lnTo>
                  <a:pt x="334" y="529"/>
                </a:lnTo>
                <a:lnTo>
                  <a:pt x="344" y="524"/>
                </a:lnTo>
                <a:lnTo>
                  <a:pt x="354" y="518"/>
                </a:lnTo>
                <a:lnTo>
                  <a:pt x="364" y="512"/>
                </a:lnTo>
                <a:lnTo>
                  <a:pt x="364" y="512"/>
                </a:lnTo>
                <a:lnTo>
                  <a:pt x="378" y="503"/>
                </a:lnTo>
                <a:lnTo>
                  <a:pt x="392" y="495"/>
                </a:lnTo>
                <a:lnTo>
                  <a:pt x="406" y="488"/>
                </a:lnTo>
                <a:lnTo>
                  <a:pt x="420" y="480"/>
                </a:lnTo>
                <a:lnTo>
                  <a:pt x="420" y="480"/>
                </a:lnTo>
                <a:lnTo>
                  <a:pt x="430" y="475"/>
                </a:lnTo>
                <a:lnTo>
                  <a:pt x="439" y="470"/>
                </a:lnTo>
                <a:lnTo>
                  <a:pt x="448" y="463"/>
                </a:lnTo>
                <a:lnTo>
                  <a:pt x="455" y="455"/>
                </a:lnTo>
                <a:lnTo>
                  <a:pt x="455" y="455"/>
                </a:lnTo>
                <a:lnTo>
                  <a:pt x="457" y="449"/>
                </a:lnTo>
                <a:lnTo>
                  <a:pt x="459" y="443"/>
                </a:lnTo>
                <a:lnTo>
                  <a:pt x="460" y="431"/>
                </a:lnTo>
                <a:lnTo>
                  <a:pt x="461" y="426"/>
                </a:lnTo>
                <a:lnTo>
                  <a:pt x="462" y="420"/>
                </a:lnTo>
                <a:lnTo>
                  <a:pt x="465" y="415"/>
                </a:lnTo>
                <a:lnTo>
                  <a:pt x="470" y="410"/>
                </a:lnTo>
                <a:lnTo>
                  <a:pt x="470" y="410"/>
                </a:lnTo>
                <a:lnTo>
                  <a:pt x="477" y="405"/>
                </a:lnTo>
                <a:lnTo>
                  <a:pt x="484" y="401"/>
                </a:lnTo>
                <a:lnTo>
                  <a:pt x="500" y="395"/>
                </a:lnTo>
                <a:lnTo>
                  <a:pt x="507" y="391"/>
                </a:lnTo>
                <a:lnTo>
                  <a:pt x="514" y="387"/>
                </a:lnTo>
                <a:lnTo>
                  <a:pt x="520" y="381"/>
                </a:lnTo>
                <a:lnTo>
                  <a:pt x="525" y="374"/>
                </a:lnTo>
                <a:lnTo>
                  <a:pt x="525" y="374"/>
                </a:lnTo>
                <a:lnTo>
                  <a:pt x="528" y="367"/>
                </a:lnTo>
                <a:lnTo>
                  <a:pt x="528" y="360"/>
                </a:lnTo>
                <a:lnTo>
                  <a:pt x="526" y="352"/>
                </a:lnTo>
                <a:lnTo>
                  <a:pt x="523" y="346"/>
                </a:lnTo>
                <a:lnTo>
                  <a:pt x="523" y="346"/>
                </a:lnTo>
                <a:lnTo>
                  <a:pt x="519" y="340"/>
                </a:lnTo>
                <a:lnTo>
                  <a:pt x="515" y="335"/>
                </a:lnTo>
                <a:lnTo>
                  <a:pt x="511" y="329"/>
                </a:lnTo>
                <a:lnTo>
                  <a:pt x="508" y="322"/>
                </a:lnTo>
                <a:lnTo>
                  <a:pt x="508" y="322"/>
                </a:lnTo>
                <a:lnTo>
                  <a:pt x="506" y="315"/>
                </a:lnTo>
                <a:lnTo>
                  <a:pt x="506" y="307"/>
                </a:lnTo>
                <a:lnTo>
                  <a:pt x="506" y="299"/>
                </a:lnTo>
                <a:lnTo>
                  <a:pt x="505" y="291"/>
                </a:lnTo>
                <a:lnTo>
                  <a:pt x="505" y="291"/>
                </a:lnTo>
                <a:lnTo>
                  <a:pt x="504" y="286"/>
                </a:lnTo>
                <a:lnTo>
                  <a:pt x="502" y="281"/>
                </a:lnTo>
                <a:lnTo>
                  <a:pt x="498" y="271"/>
                </a:lnTo>
                <a:lnTo>
                  <a:pt x="498" y="271"/>
                </a:lnTo>
                <a:lnTo>
                  <a:pt x="492" y="258"/>
                </a:lnTo>
                <a:lnTo>
                  <a:pt x="492" y="258"/>
                </a:lnTo>
                <a:lnTo>
                  <a:pt x="491" y="254"/>
                </a:lnTo>
                <a:lnTo>
                  <a:pt x="491" y="254"/>
                </a:lnTo>
                <a:lnTo>
                  <a:pt x="490" y="250"/>
                </a:lnTo>
                <a:lnTo>
                  <a:pt x="490" y="248"/>
                </a:lnTo>
                <a:lnTo>
                  <a:pt x="491" y="247"/>
                </a:lnTo>
                <a:lnTo>
                  <a:pt x="495" y="245"/>
                </a:lnTo>
                <a:lnTo>
                  <a:pt x="500" y="243"/>
                </a:lnTo>
                <a:lnTo>
                  <a:pt x="500" y="243"/>
                </a:lnTo>
                <a:lnTo>
                  <a:pt x="503" y="250"/>
                </a:lnTo>
                <a:lnTo>
                  <a:pt x="505" y="256"/>
                </a:lnTo>
                <a:lnTo>
                  <a:pt x="506" y="262"/>
                </a:lnTo>
                <a:lnTo>
                  <a:pt x="507" y="269"/>
                </a:lnTo>
                <a:lnTo>
                  <a:pt x="508" y="283"/>
                </a:lnTo>
                <a:lnTo>
                  <a:pt x="508" y="296"/>
                </a:lnTo>
                <a:lnTo>
                  <a:pt x="508" y="296"/>
                </a:lnTo>
                <a:lnTo>
                  <a:pt x="508" y="303"/>
                </a:lnTo>
                <a:lnTo>
                  <a:pt x="508" y="310"/>
                </a:lnTo>
                <a:lnTo>
                  <a:pt x="510" y="317"/>
                </a:lnTo>
                <a:lnTo>
                  <a:pt x="514" y="323"/>
                </a:lnTo>
                <a:lnTo>
                  <a:pt x="514" y="323"/>
                </a:lnTo>
                <a:lnTo>
                  <a:pt x="517" y="327"/>
                </a:lnTo>
                <a:lnTo>
                  <a:pt x="521" y="329"/>
                </a:lnTo>
                <a:lnTo>
                  <a:pt x="525" y="330"/>
                </a:lnTo>
                <a:lnTo>
                  <a:pt x="530" y="330"/>
                </a:lnTo>
                <a:lnTo>
                  <a:pt x="539" y="330"/>
                </a:lnTo>
                <a:lnTo>
                  <a:pt x="547" y="329"/>
                </a:lnTo>
                <a:lnTo>
                  <a:pt x="547" y="329"/>
                </a:lnTo>
                <a:lnTo>
                  <a:pt x="554" y="327"/>
                </a:lnTo>
                <a:lnTo>
                  <a:pt x="563" y="323"/>
                </a:lnTo>
                <a:lnTo>
                  <a:pt x="566" y="321"/>
                </a:lnTo>
                <a:lnTo>
                  <a:pt x="570" y="318"/>
                </a:lnTo>
                <a:lnTo>
                  <a:pt x="572" y="315"/>
                </a:lnTo>
                <a:lnTo>
                  <a:pt x="574" y="311"/>
                </a:lnTo>
                <a:lnTo>
                  <a:pt x="574" y="311"/>
                </a:lnTo>
                <a:lnTo>
                  <a:pt x="575" y="306"/>
                </a:lnTo>
                <a:lnTo>
                  <a:pt x="575" y="301"/>
                </a:lnTo>
                <a:lnTo>
                  <a:pt x="573" y="297"/>
                </a:lnTo>
                <a:lnTo>
                  <a:pt x="572" y="292"/>
                </a:lnTo>
                <a:lnTo>
                  <a:pt x="567" y="283"/>
                </a:lnTo>
                <a:lnTo>
                  <a:pt x="561" y="275"/>
                </a:lnTo>
                <a:lnTo>
                  <a:pt x="561" y="275"/>
                </a:lnTo>
                <a:lnTo>
                  <a:pt x="553" y="264"/>
                </a:lnTo>
                <a:lnTo>
                  <a:pt x="553" y="264"/>
                </a:lnTo>
                <a:lnTo>
                  <a:pt x="550" y="258"/>
                </a:lnTo>
                <a:lnTo>
                  <a:pt x="550" y="258"/>
                </a:lnTo>
                <a:lnTo>
                  <a:pt x="549" y="256"/>
                </a:lnTo>
                <a:lnTo>
                  <a:pt x="547" y="250"/>
                </a:lnTo>
                <a:lnTo>
                  <a:pt x="546" y="247"/>
                </a:lnTo>
                <a:lnTo>
                  <a:pt x="547" y="243"/>
                </a:lnTo>
                <a:lnTo>
                  <a:pt x="548" y="242"/>
                </a:lnTo>
                <a:lnTo>
                  <a:pt x="551" y="243"/>
                </a:lnTo>
                <a:lnTo>
                  <a:pt x="551" y="243"/>
                </a:lnTo>
                <a:lnTo>
                  <a:pt x="556" y="247"/>
                </a:lnTo>
                <a:lnTo>
                  <a:pt x="560" y="251"/>
                </a:lnTo>
                <a:lnTo>
                  <a:pt x="563" y="256"/>
                </a:lnTo>
                <a:lnTo>
                  <a:pt x="566" y="261"/>
                </a:lnTo>
                <a:lnTo>
                  <a:pt x="577" y="282"/>
                </a:lnTo>
                <a:lnTo>
                  <a:pt x="577" y="282"/>
                </a:lnTo>
                <a:lnTo>
                  <a:pt x="582" y="290"/>
                </a:lnTo>
                <a:lnTo>
                  <a:pt x="587" y="297"/>
                </a:lnTo>
                <a:lnTo>
                  <a:pt x="594" y="304"/>
                </a:lnTo>
                <a:lnTo>
                  <a:pt x="601" y="310"/>
                </a:lnTo>
                <a:lnTo>
                  <a:pt x="601" y="310"/>
                </a:lnTo>
                <a:lnTo>
                  <a:pt x="605" y="315"/>
                </a:lnTo>
                <a:lnTo>
                  <a:pt x="610" y="320"/>
                </a:lnTo>
                <a:lnTo>
                  <a:pt x="614" y="326"/>
                </a:lnTo>
                <a:lnTo>
                  <a:pt x="617" y="332"/>
                </a:lnTo>
                <a:lnTo>
                  <a:pt x="621" y="344"/>
                </a:lnTo>
                <a:lnTo>
                  <a:pt x="624" y="357"/>
                </a:lnTo>
                <a:lnTo>
                  <a:pt x="624" y="357"/>
                </a:lnTo>
                <a:lnTo>
                  <a:pt x="624" y="358"/>
                </a:lnTo>
                <a:lnTo>
                  <a:pt x="624" y="358"/>
                </a:lnTo>
                <a:lnTo>
                  <a:pt x="621" y="381"/>
                </a:lnTo>
                <a:lnTo>
                  <a:pt x="615" y="404"/>
                </a:lnTo>
                <a:lnTo>
                  <a:pt x="607" y="427"/>
                </a:lnTo>
                <a:lnTo>
                  <a:pt x="598" y="448"/>
                </a:lnTo>
                <a:lnTo>
                  <a:pt x="587" y="468"/>
                </a:lnTo>
                <a:lnTo>
                  <a:pt x="575" y="488"/>
                </a:lnTo>
                <a:lnTo>
                  <a:pt x="562" y="506"/>
                </a:lnTo>
                <a:lnTo>
                  <a:pt x="547" y="524"/>
                </a:lnTo>
                <a:lnTo>
                  <a:pt x="531" y="540"/>
                </a:lnTo>
                <a:lnTo>
                  <a:pt x="512" y="554"/>
                </a:lnTo>
                <a:lnTo>
                  <a:pt x="494" y="569"/>
                </a:lnTo>
                <a:lnTo>
                  <a:pt x="474" y="581"/>
                </a:lnTo>
                <a:lnTo>
                  <a:pt x="454" y="592"/>
                </a:lnTo>
                <a:lnTo>
                  <a:pt x="431" y="601"/>
                </a:lnTo>
                <a:lnTo>
                  <a:pt x="409" y="609"/>
                </a:lnTo>
                <a:lnTo>
                  <a:pt x="386" y="615"/>
                </a:lnTo>
                <a:lnTo>
                  <a:pt x="386" y="615"/>
                </a:lnTo>
                <a:lnTo>
                  <a:pt x="360" y="619"/>
                </a:lnTo>
                <a:lnTo>
                  <a:pt x="334" y="622"/>
                </a:lnTo>
                <a:lnTo>
                  <a:pt x="309" y="622"/>
                </a:lnTo>
                <a:lnTo>
                  <a:pt x="282" y="620"/>
                </a:lnTo>
                <a:lnTo>
                  <a:pt x="257" y="616"/>
                </a:lnTo>
                <a:lnTo>
                  <a:pt x="233" y="611"/>
                </a:lnTo>
                <a:lnTo>
                  <a:pt x="209" y="603"/>
                </a:lnTo>
                <a:lnTo>
                  <a:pt x="184" y="593"/>
                </a:lnTo>
                <a:lnTo>
                  <a:pt x="162" y="582"/>
                </a:lnTo>
                <a:lnTo>
                  <a:pt x="140" y="569"/>
                </a:lnTo>
                <a:lnTo>
                  <a:pt x="119" y="553"/>
                </a:lnTo>
                <a:lnTo>
                  <a:pt x="100" y="537"/>
                </a:lnTo>
                <a:lnTo>
                  <a:pt x="82" y="518"/>
                </a:lnTo>
                <a:lnTo>
                  <a:pt x="66" y="499"/>
                </a:lnTo>
                <a:lnTo>
                  <a:pt x="51" y="477"/>
                </a:lnTo>
                <a:lnTo>
                  <a:pt x="38" y="454"/>
                </a:lnTo>
                <a:lnTo>
                  <a:pt x="38" y="454"/>
                </a:lnTo>
                <a:close/>
                <a:moveTo>
                  <a:pt x="166" y="653"/>
                </a:moveTo>
                <a:lnTo>
                  <a:pt x="166" y="653"/>
                </a:lnTo>
                <a:lnTo>
                  <a:pt x="165" y="650"/>
                </a:lnTo>
                <a:lnTo>
                  <a:pt x="166" y="646"/>
                </a:lnTo>
                <a:lnTo>
                  <a:pt x="167" y="642"/>
                </a:lnTo>
                <a:lnTo>
                  <a:pt x="169" y="638"/>
                </a:lnTo>
                <a:lnTo>
                  <a:pt x="174" y="630"/>
                </a:lnTo>
                <a:lnTo>
                  <a:pt x="178" y="624"/>
                </a:lnTo>
                <a:lnTo>
                  <a:pt x="178" y="624"/>
                </a:lnTo>
                <a:lnTo>
                  <a:pt x="184" y="615"/>
                </a:lnTo>
                <a:lnTo>
                  <a:pt x="187" y="610"/>
                </a:lnTo>
                <a:lnTo>
                  <a:pt x="190" y="605"/>
                </a:lnTo>
                <a:lnTo>
                  <a:pt x="190" y="605"/>
                </a:lnTo>
                <a:lnTo>
                  <a:pt x="201" y="610"/>
                </a:lnTo>
                <a:lnTo>
                  <a:pt x="201" y="610"/>
                </a:lnTo>
                <a:lnTo>
                  <a:pt x="194" y="624"/>
                </a:lnTo>
                <a:lnTo>
                  <a:pt x="190" y="633"/>
                </a:lnTo>
                <a:lnTo>
                  <a:pt x="185" y="642"/>
                </a:lnTo>
                <a:lnTo>
                  <a:pt x="180" y="650"/>
                </a:lnTo>
                <a:lnTo>
                  <a:pt x="175" y="655"/>
                </a:lnTo>
                <a:lnTo>
                  <a:pt x="173" y="656"/>
                </a:lnTo>
                <a:lnTo>
                  <a:pt x="170" y="656"/>
                </a:lnTo>
                <a:lnTo>
                  <a:pt x="168" y="655"/>
                </a:lnTo>
                <a:lnTo>
                  <a:pt x="166" y="653"/>
                </a:lnTo>
                <a:lnTo>
                  <a:pt x="166" y="653"/>
                </a:lnTo>
                <a:close/>
                <a:moveTo>
                  <a:pt x="306" y="662"/>
                </a:moveTo>
                <a:lnTo>
                  <a:pt x="306" y="662"/>
                </a:lnTo>
                <a:lnTo>
                  <a:pt x="329" y="662"/>
                </a:lnTo>
                <a:lnTo>
                  <a:pt x="329" y="662"/>
                </a:lnTo>
                <a:lnTo>
                  <a:pt x="315" y="665"/>
                </a:lnTo>
                <a:lnTo>
                  <a:pt x="300" y="668"/>
                </a:lnTo>
                <a:lnTo>
                  <a:pt x="300" y="668"/>
                </a:lnTo>
                <a:lnTo>
                  <a:pt x="302" y="662"/>
                </a:lnTo>
                <a:lnTo>
                  <a:pt x="302" y="662"/>
                </a:lnTo>
                <a:lnTo>
                  <a:pt x="306" y="662"/>
                </a:lnTo>
                <a:lnTo>
                  <a:pt x="306" y="662"/>
                </a:lnTo>
                <a:close/>
                <a:moveTo>
                  <a:pt x="339" y="679"/>
                </a:moveTo>
                <a:lnTo>
                  <a:pt x="339" y="679"/>
                </a:lnTo>
                <a:lnTo>
                  <a:pt x="341" y="685"/>
                </a:lnTo>
                <a:lnTo>
                  <a:pt x="341" y="685"/>
                </a:lnTo>
                <a:lnTo>
                  <a:pt x="317" y="693"/>
                </a:lnTo>
                <a:lnTo>
                  <a:pt x="305" y="697"/>
                </a:lnTo>
                <a:lnTo>
                  <a:pt x="293" y="700"/>
                </a:lnTo>
                <a:lnTo>
                  <a:pt x="293" y="700"/>
                </a:lnTo>
                <a:lnTo>
                  <a:pt x="291" y="701"/>
                </a:lnTo>
                <a:lnTo>
                  <a:pt x="291" y="701"/>
                </a:lnTo>
                <a:lnTo>
                  <a:pt x="294" y="700"/>
                </a:lnTo>
                <a:lnTo>
                  <a:pt x="294" y="700"/>
                </a:lnTo>
                <a:lnTo>
                  <a:pt x="307" y="693"/>
                </a:lnTo>
                <a:lnTo>
                  <a:pt x="307" y="693"/>
                </a:lnTo>
                <a:lnTo>
                  <a:pt x="322" y="686"/>
                </a:lnTo>
                <a:lnTo>
                  <a:pt x="338" y="680"/>
                </a:lnTo>
                <a:lnTo>
                  <a:pt x="338" y="680"/>
                </a:lnTo>
                <a:lnTo>
                  <a:pt x="339" y="679"/>
                </a:lnTo>
                <a:lnTo>
                  <a:pt x="339" y="679"/>
                </a:lnTo>
                <a:close/>
                <a:moveTo>
                  <a:pt x="344" y="698"/>
                </a:moveTo>
                <a:lnTo>
                  <a:pt x="344" y="698"/>
                </a:lnTo>
                <a:lnTo>
                  <a:pt x="344" y="698"/>
                </a:lnTo>
                <a:lnTo>
                  <a:pt x="344" y="698"/>
                </a:lnTo>
                <a:lnTo>
                  <a:pt x="316" y="706"/>
                </a:lnTo>
                <a:lnTo>
                  <a:pt x="302" y="709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94" y="709"/>
                </a:lnTo>
                <a:lnTo>
                  <a:pt x="300" y="706"/>
                </a:lnTo>
                <a:lnTo>
                  <a:pt x="313" y="700"/>
                </a:lnTo>
                <a:lnTo>
                  <a:pt x="313" y="700"/>
                </a:lnTo>
                <a:lnTo>
                  <a:pt x="327" y="694"/>
                </a:lnTo>
                <a:lnTo>
                  <a:pt x="342" y="687"/>
                </a:lnTo>
                <a:lnTo>
                  <a:pt x="342" y="687"/>
                </a:lnTo>
                <a:lnTo>
                  <a:pt x="344" y="698"/>
                </a:lnTo>
                <a:lnTo>
                  <a:pt x="344" y="698"/>
                </a:lnTo>
                <a:close/>
                <a:moveTo>
                  <a:pt x="388" y="743"/>
                </a:moveTo>
                <a:lnTo>
                  <a:pt x="388" y="743"/>
                </a:lnTo>
                <a:lnTo>
                  <a:pt x="354" y="755"/>
                </a:lnTo>
                <a:lnTo>
                  <a:pt x="354" y="755"/>
                </a:lnTo>
                <a:lnTo>
                  <a:pt x="332" y="760"/>
                </a:lnTo>
                <a:lnTo>
                  <a:pt x="332" y="760"/>
                </a:lnTo>
                <a:lnTo>
                  <a:pt x="317" y="763"/>
                </a:lnTo>
                <a:lnTo>
                  <a:pt x="302" y="768"/>
                </a:lnTo>
                <a:lnTo>
                  <a:pt x="272" y="777"/>
                </a:lnTo>
                <a:lnTo>
                  <a:pt x="272" y="777"/>
                </a:lnTo>
                <a:lnTo>
                  <a:pt x="212" y="797"/>
                </a:lnTo>
                <a:lnTo>
                  <a:pt x="180" y="806"/>
                </a:lnTo>
                <a:lnTo>
                  <a:pt x="150" y="815"/>
                </a:lnTo>
                <a:lnTo>
                  <a:pt x="150" y="815"/>
                </a:lnTo>
                <a:lnTo>
                  <a:pt x="162" y="810"/>
                </a:lnTo>
                <a:lnTo>
                  <a:pt x="175" y="805"/>
                </a:lnTo>
                <a:lnTo>
                  <a:pt x="202" y="796"/>
                </a:lnTo>
                <a:lnTo>
                  <a:pt x="202" y="796"/>
                </a:lnTo>
                <a:lnTo>
                  <a:pt x="231" y="785"/>
                </a:lnTo>
                <a:lnTo>
                  <a:pt x="258" y="775"/>
                </a:lnTo>
                <a:lnTo>
                  <a:pt x="258" y="775"/>
                </a:lnTo>
                <a:lnTo>
                  <a:pt x="309" y="759"/>
                </a:lnTo>
                <a:lnTo>
                  <a:pt x="334" y="749"/>
                </a:lnTo>
                <a:lnTo>
                  <a:pt x="346" y="744"/>
                </a:lnTo>
                <a:lnTo>
                  <a:pt x="357" y="737"/>
                </a:lnTo>
                <a:lnTo>
                  <a:pt x="357" y="737"/>
                </a:lnTo>
                <a:lnTo>
                  <a:pt x="388" y="743"/>
                </a:lnTo>
                <a:lnTo>
                  <a:pt x="388" y="743"/>
                </a:lnTo>
                <a:close/>
                <a:moveTo>
                  <a:pt x="415" y="749"/>
                </a:moveTo>
                <a:lnTo>
                  <a:pt x="415" y="749"/>
                </a:lnTo>
                <a:lnTo>
                  <a:pt x="387" y="756"/>
                </a:lnTo>
                <a:lnTo>
                  <a:pt x="359" y="763"/>
                </a:lnTo>
                <a:lnTo>
                  <a:pt x="331" y="772"/>
                </a:lnTo>
                <a:lnTo>
                  <a:pt x="304" y="781"/>
                </a:lnTo>
                <a:lnTo>
                  <a:pt x="304" y="781"/>
                </a:lnTo>
                <a:lnTo>
                  <a:pt x="245" y="800"/>
                </a:lnTo>
                <a:lnTo>
                  <a:pt x="216" y="809"/>
                </a:lnTo>
                <a:lnTo>
                  <a:pt x="201" y="814"/>
                </a:lnTo>
                <a:lnTo>
                  <a:pt x="186" y="817"/>
                </a:lnTo>
                <a:lnTo>
                  <a:pt x="186" y="817"/>
                </a:lnTo>
                <a:lnTo>
                  <a:pt x="181" y="817"/>
                </a:lnTo>
                <a:lnTo>
                  <a:pt x="176" y="819"/>
                </a:lnTo>
                <a:lnTo>
                  <a:pt x="176" y="819"/>
                </a:lnTo>
                <a:lnTo>
                  <a:pt x="190" y="814"/>
                </a:lnTo>
                <a:lnTo>
                  <a:pt x="190" y="814"/>
                </a:lnTo>
                <a:lnTo>
                  <a:pt x="221" y="803"/>
                </a:lnTo>
                <a:lnTo>
                  <a:pt x="221" y="803"/>
                </a:lnTo>
                <a:lnTo>
                  <a:pt x="251" y="793"/>
                </a:lnTo>
                <a:lnTo>
                  <a:pt x="280" y="783"/>
                </a:lnTo>
                <a:lnTo>
                  <a:pt x="280" y="783"/>
                </a:lnTo>
                <a:lnTo>
                  <a:pt x="337" y="763"/>
                </a:lnTo>
                <a:lnTo>
                  <a:pt x="337" y="763"/>
                </a:lnTo>
                <a:lnTo>
                  <a:pt x="357" y="756"/>
                </a:lnTo>
                <a:lnTo>
                  <a:pt x="357" y="756"/>
                </a:lnTo>
                <a:lnTo>
                  <a:pt x="375" y="751"/>
                </a:lnTo>
                <a:lnTo>
                  <a:pt x="384" y="748"/>
                </a:lnTo>
                <a:lnTo>
                  <a:pt x="392" y="744"/>
                </a:lnTo>
                <a:lnTo>
                  <a:pt x="392" y="744"/>
                </a:lnTo>
                <a:lnTo>
                  <a:pt x="415" y="749"/>
                </a:lnTo>
                <a:lnTo>
                  <a:pt x="415" y="749"/>
                </a:lnTo>
                <a:close/>
                <a:moveTo>
                  <a:pt x="435" y="754"/>
                </a:moveTo>
                <a:lnTo>
                  <a:pt x="435" y="754"/>
                </a:lnTo>
                <a:lnTo>
                  <a:pt x="409" y="761"/>
                </a:lnTo>
                <a:lnTo>
                  <a:pt x="383" y="769"/>
                </a:lnTo>
                <a:lnTo>
                  <a:pt x="356" y="778"/>
                </a:lnTo>
                <a:lnTo>
                  <a:pt x="331" y="787"/>
                </a:lnTo>
                <a:lnTo>
                  <a:pt x="331" y="787"/>
                </a:lnTo>
                <a:lnTo>
                  <a:pt x="306" y="795"/>
                </a:lnTo>
                <a:lnTo>
                  <a:pt x="279" y="802"/>
                </a:lnTo>
                <a:lnTo>
                  <a:pt x="279" y="802"/>
                </a:lnTo>
                <a:lnTo>
                  <a:pt x="252" y="810"/>
                </a:lnTo>
                <a:lnTo>
                  <a:pt x="239" y="816"/>
                </a:lnTo>
                <a:lnTo>
                  <a:pt x="226" y="819"/>
                </a:lnTo>
                <a:lnTo>
                  <a:pt x="226" y="819"/>
                </a:lnTo>
                <a:lnTo>
                  <a:pt x="221" y="820"/>
                </a:lnTo>
                <a:lnTo>
                  <a:pt x="223" y="819"/>
                </a:lnTo>
                <a:lnTo>
                  <a:pt x="234" y="815"/>
                </a:lnTo>
                <a:lnTo>
                  <a:pt x="234" y="815"/>
                </a:lnTo>
                <a:lnTo>
                  <a:pt x="258" y="807"/>
                </a:lnTo>
                <a:lnTo>
                  <a:pt x="258" y="807"/>
                </a:lnTo>
                <a:lnTo>
                  <a:pt x="286" y="799"/>
                </a:lnTo>
                <a:lnTo>
                  <a:pt x="312" y="790"/>
                </a:lnTo>
                <a:lnTo>
                  <a:pt x="312" y="790"/>
                </a:lnTo>
                <a:lnTo>
                  <a:pt x="366" y="769"/>
                </a:lnTo>
                <a:lnTo>
                  <a:pt x="392" y="759"/>
                </a:lnTo>
                <a:lnTo>
                  <a:pt x="419" y="750"/>
                </a:lnTo>
                <a:lnTo>
                  <a:pt x="419" y="750"/>
                </a:lnTo>
                <a:lnTo>
                  <a:pt x="420" y="750"/>
                </a:lnTo>
                <a:lnTo>
                  <a:pt x="420" y="750"/>
                </a:lnTo>
                <a:lnTo>
                  <a:pt x="435" y="754"/>
                </a:lnTo>
                <a:lnTo>
                  <a:pt x="435" y="754"/>
                </a:lnTo>
                <a:close/>
                <a:moveTo>
                  <a:pt x="485" y="771"/>
                </a:moveTo>
                <a:lnTo>
                  <a:pt x="485" y="771"/>
                </a:lnTo>
                <a:lnTo>
                  <a:pt x="463" y="778"/>
                </a:lnTo>
                <a:lnTo>
                  <a:pt x="441" y="786"/>
                </a:lnTo>
                <a:lnTo>
                  <a:pt x="420" y="794"/>
                </a:lnTo>
                <a:lnTo>
                  <a:pt x="398" y="801"/>
                </a:lnTo>
                <a:lnTo>
                  <a:pt x="398" y="801"/>
                </a:lnTo>
                <a:lnTo>
                  <a:pt x="360" y="813"/>
                </a:lnTo>
                <a:lnTo>
                  <a:pt x="360" y="813"/>
                </a:lnTo>
                <a:lnTo>
                  <a:pt x="402" y="796"/>
                </a:lnTo>
                <a:lnTo>
                  <a:pt x="402" y="796"/>
                </a:lnTo>
                <a:lnTo>
                  <a:pt x="412" y="791"/>
                </a:lnTo>
                <a:lnTo>
                  <a:pt x="422" y="786"/>
                </a:lnTo>
                <a:lnTo>
                  <a:pt x="432" y="781"/>
                </a:lnTo>
                <a:lnTo>
                  <a:pt x="442" y="776"/>
                </a:lnTo>
                <a:lnTo>
                  <a:pt x="442" y="776"/>
                </a:lnTo>
                <a:lnTo>
                  <a:pt x="457" y="772"/>
                </a:lnTo>
                <a:lnTo>
                  <a:pt x="464" y="769"/>
                </a:lnTo>
                <a:lnTo>
                  <a:pt x="471" y="766"/>
                </a:lnTo>
                <a:lnTo>
                  <a:pt x="471" y="766"/>
                </a:lnTo>
                <a:lnTo>
                  <a:pt x="485" y="771"/>
                </a:lnTo>
                <a:lnTo>
                  <a:pt x="485" y="771"/>
                </a:lnTo>
                <a:close/>
                <a:moveTo>
                  <a:pt x="509" y="784"/>
                </a:moveTo>
                <a:lnTo>
                  <a:pt x="509" y="784"/>
                </a:lnTo>
                <a:lnTo>
                  <a:pt x="509" y="785"/>
                </a:lnTo>
                <a:lnTo>
                  <a:pt x="509" y="785"/>
                </a:lnTo>
                <a:lnTo>
                  <a:pt x="489" y="795"/>
                </a:lnTo>
                <a:lnTo>
                  <a:pt x="489" y="795"/>
                </a:lnTo>
                <a:lnTo>
                  <a:pt x="487" y="796"/>
                </a:lnTo>
                <a:lnTo>
                  <a:pt x="487" y="796"/>
                </a:lnTo>
                <a:lnTo>
                  <a:pt x="465" y="803"/>
                </a:lnTo>
                <a:lnTo>
                  <a:pt x="454" y="807"/>
                </a:lnTo>
                <a:lnTo>
                  <a:pt x="442" y="812"/>
                </a:lnTo>
                <a:lnTo>
                  <a:pt x="442" y="812"/>
                </a:lnTo>
                <a:lnTo>
                  <a:pt x="417" y="822"/>
                </a:lnTo>
                <a:lnTo>
                  <a:pt x="417" y="822"/>
                </a:lnTo>
                <a:lnTo>
                  <a:pt x="402" y="826"/>
                </a:lnTo>
                <a:lnTo>
                  <a:pt x="402" y="826"/>
                </a:lnTo>
                <a:lnTo>
                  <a:pt x="407" y="823"/>
                </a:lnTo>
                <a:lnTo>
                  <a:pt x="411" y="820"/>
                </a:lnTo>
                <a:lnTo>
                  <a:pt x="411" y="820"/>
                </a:lnTo>
                <a:lnTo>
                  <a:pt x="422" y="814"/>
                </a:lnTo>
                <a:lnTo>
                  <a:pt x="433" y="808"/>
                </a:lnTo>
                <a:lnTo>
                  <a:pt x="456" y="799"/>
                </a:lnTo>
                <a:lnTo>
                  <a:pt x="478" y="790"/>
                </a:lnTo>
                <a:lnTo>
                  <a:pt x="488" y="784"/>
                </a:lnTo>
                <a:lnTo>
                  <a:pt x="499" y="778"/>
                </a:lnTo>
                <a:lnTo>
                  <a:pt x="499" y="778"/>
                </a:lnTo>
                <a:lnTo>
                  <a:pt x="509" y="784"/>
                </a:lnTo>
                <a:lnTo>
                  <a:pt x="509" y="784"/>
                </a:lnTo>
                <a:close/>
                <a:moveTo>
                  <a:pt x="523" y="799"/>
                </a:moveTo>
                <a:lnTo>
                  <a:pt x="523" y="799"/>
                </a:lnTo>
                <a:lnTo>
                  <a:pt x="524" y="801"/>
                </a:lnTo>
                <a:lnTo>
                  <a:pt x="524" y="803"/>
                </a:lnTo>
                <a:lnTo>
                  <a:pt x="524" y="803"/>
                </a:lnTo>
                <a:lnTo>
                  <a:pt x="523" y="803"/>
                </a:lnTo>
                <a:lnTo>
                  <a:pt x="523" y="803"/>
                </a:lnTo>
                <a:lnTo>
                  <a:pt x="500" y="813"/>
                </a:lnTo>
                <a:lnTo>
                  <a:pt x="500" y="813"/>
                </a:lnTo>
                <a:lnTo>
                  <a:pt x="487" y="817"/>
                </a:lnTo>
                <a:lnTo>
                  <a:pt x="487" y="817"/>
                </a:lnTo>
                <a:lnTo>
                  <a:pt x="486" y="817"/>
                </a:lnTo>
                <a:lnTo>
                  <a:pt x="486" y="817"/>
                </a:lnTo>
                <a:lnTo>
                  <a:pt x="505" y="808"/>
                </a:lnTo>
                <a:lnTo>
                  <a:pt x="514" y="803"/>
                </a:lnTo>
                <a:lnTo>
                  <a:pt x="522" y="797"/>
                </a:lnTo>
                <a:lnTo>
                  <a:pt x="522" y="797"/>
                </a:lnTo>
                <a:lnTo>
                  <a:pt x="523" y="799"/>
                </a:lnTo>
                <a:lnTo>
                  <a:pt x="523" y="799"/>
                </a:lnTo>
                <a:close/>
                <a:moveTo>
                  <a:pt x="514" y="800"/>
                </a:moveTo>
                <a:lnTo>
                  <a:pt x="514" y="800"/>
                </a:lnTo>
                <a:lnTo>
                  <a:pt x="507" y="804"/>
                </a:lnTo>
                <a:lnTo>
                  <a:pt x="507" y="804"/>
                </a:lnTo>
                <a:lnTo>
                  <a:pt x="492" y="812"/>
                </a:lnTo>
                <a:lnTo>
                  <a:pt x="477" y="819"/>
                </a:lnTo>
                <a:lnTo>
                  <a:pt x="477" y="819"/>
                </a:lnTo>
                <a:lnTo>
                  <a:pt x="477" y="819"/>
                </a:lnTo>
                <a:lnTo>
                  <a:pt x="477" y="820"/>
                </a:lnTo>
                <a:lnTo>
                  <a:pt x="477" y="820"/>
                </a:lnTo>
                <a:lnTo>
                  <a:pt x="460" y="823"/>
                </a:lnTo>
                <a:lnTo>
                  <a:pt x="441" y="824"/>
                </a:lnTo>
                <a:lnTo>
                  <a:pt x="441" y="824"/>
                </a:lnTo>
                <a:lnTo>
                  <a:pt x="457" y="818"/>
                </a:lnTo>
                <a:lnTo>
                  <a:pt x="473" y="812"/>
                </a:lnTo>
                <a:lnTo>
                  <a:pt x="505" y="802"/>
                </a:lnTo>
                <a:lnTo>
                  <a:pt x="505" y="802"/>
                </a:lnTo>
                <a:lnTo>
                  <a:pt x="517" y="798"/>
                </a:lnTo>
                <a:lnTo>
                  <a:pt x="517" y="798"/>
                </a:lnTo>
                <a:lnTo>
                  <a:pt x="514" y="800"/>
                </a:lnTo>
                <a:lnTo>
                  <a:pt x="514" y="800"/>
                </a:lnTo>
                <a:close/>
                <a:moveTo>
                  <a:pt x="436" y="823"/>
                </a:moveTo>
                <a:lnTo>
                  <a:pt x="436" y="823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09" y="827"/>
                </a:lnTo>
                <a:lnTo>
                  <a:pt x="409" y="827"/>
                </a:lnTo>
                <a:lnTo>
                  <a:pt x="422" y="822"/>
                </a:lnTo>
                <a:lnTo>
                  <a:pt x="435" y="817"/>
                </a:lnTo>
                <a:lnTo>
                  <a:pt x="462" y="805"/>
                </a:lnTo>
                <a:lnTo>
                  <a:pt x="462" y="805"/>
                </a:lnTo>
                <a:lnTo>
                  <a:pt x="479" y="800"/>
                </a:lnTo>
                <a:lnTo>
                  <a:pt x="479" y="800"/>
                </a:lnTo>
                <a:lnTo>
                  <a:pt x="458" y="812"/>
                </a:lnTo>
                <a:lnTo>
                  <a:pt x="447" y="817"/>
                </a:lnTo>
                <a:lnTo>
                  <a:pt x="436" y="823"/>
                </a:lnTo>
                <a:lnTo>
                  <a:pt x="436" y="823"/>
                </a:lnTo>
                <a:close/>
                <a:moveTo>
                  <a:pt x="356" y="828"/>
                </a:moveTo>
                <a:lnTo>
                  <a:pt x="356" y="828"/>
                </a:lnTo>
                <a:lnTo>
                  <a:pt x="356" y="828"/>
                </a:lnTo>
                <a:lnTo>
                  <a:pt x="356" y="828"/>
                </a:lnTo>
                <a:lnTo>
                  <a:pt x="360" y="826"/>
                </a:lnTo>
                <a:lnTo>
                  <a:pt x="360" y="826"/>
                </a:lnTo>
                <a:lnTo>
                  <a:pt x="372" y="821"/>
                </a:lnTo>
                <a:lnTo>
                  <a:pt x="383" y="817"/>
                </a:lnTo>
                <a:lnTo>
                  <a:pt x="383" y="817"/>
                </a:lnTo>
                <a:lnTo>
                  <a:pt x="414" y="803"/>
                </a:lnTo>
                <a:lnTo>
                  <a:pt x="414" y="803"/>
                </a:lnTo>
                <a:lnTo>
                  <a:pt x="451" y="789"/>
                </a:lnTo>
                <a:lnTo>
                  <a:pt x="486" y="773"/>
                </a:lnTo>
                <a:lnTo>
                  <a:pt x="486" y="773"/>
                </a:lnTo>
                <a:lnTo>
                  <a:pt x="486" y="773"/>
                </a:lnTo>
                <a:lnTo>
                  <a:pt x="486" y="772"/>
                </a:lnTo>
                <a:lnTo>
                  <a:pt x="486" y="772"/>
                </a:lnTo>
                <a:lnTo>
                  <a:pt x="496" y="777"/>
                </a:lnTo>
                <a:lnTo>
                  <a:pt x="496" y="777"/>
                </a:lnTo>
                <a:lnTo>
                  <a:pt x="429" y="804"/>
                </a:lnTo>
                <a:lnTo>
                  <a:pt x="396" y="817"/>
                </a:lnTo>
                <a:lnTo>
                  <a:pt x="379" y="823"/>
                </a:lnTo>
                <a:lnTo>
                  <a:pt x="361" y="827"/>
                </a:lnTo>
                <a:lnTo>
                  <a:pt x="361" y="827"/>
                </a:lnTo>
                <a:lnTo>
                  <a:pt x="356" y="828"/>
                </a:lnTo>
                <a:lnTo>
                  <a:pt x="356" y="828"/>
                </a:lnTo>
                <a:close/>
                <a:moveTo>
                  <a:pt x="410" y="790"/>
                </a:moveTo>
                <a:lnTo>
                  <a:pt x="410" y="790"/>
                </a:lnTo>
                <a:lnTo>
                  <a:pt x="387" y="800"/>
                </a:lnTo>
                <a:lnTo>
                  <a:pt x="362" y="810"/>
                </a:lnTo>
                <a:lnTo>
                  <a:pt x="314" y="828"/>
                </a:lnTo>
                <a:lnTo>
                  <a:pt x="314" y="828"/>
                </a:lnTo>
                <a:lnTo>
                  <a:pt x="285" y="827"/>
                </a:lnTo>
                <a:lnTo>
                  <a:pt x="285" y="827"/>
                </a:lnTo>
                <a:lnTo>
                  <a:pt x="293" y="825"/>
                </a:lnTo>
                <a:lnTo>
                  <a:pt x="302" y="822"/>
                </a:lnTo>
                <a:lnTo>
                  <a:pt x="302" y="822"/>
                </a:lnTo>
                <a:lnTo>
                  <a:pt x="326" y="813"/>
                </a:lnTo>
                <a:lnTo>
                  <a:pt x="350" y="805"/>
                </a:lnTo>
                <a:lnTo>
                  <a:pt x="350" y="805"/>
                </a:lnTo>
                <a:lnTo>
                  <a:pt x="393" y="792"/>
                </a:lnTo>
                <a:lnTo>
                  <a:pt x="435" y="777"/>
                </a:lnTo>
                <a:lnTo>
                  <a:pt x="435" y="777"/>
                </a:lnTo>
                <a:lnTo>
                  <a:pt x="410" y="790"/>
                </a:lnTo>
                <a:lnTo>
                  <a:pt x="410" y="790"/>
                </a:lnTo>
                <a:close/>
                <a:moveTo>
                  <a:pt x="250" y="826"/>
                </a:moveTo>
                <a:lnTo>
                  <a:pt x="250" y="826"/>
                </a:lnTo>
                <a:lnTo>
                  <a:pt x="300" y="809"/>
                </a:lnTo>
                <a:lnTo>
                  <a:pt x="348" y="793"/>
                </a:lnTo>
                <a:lnTo>
                  <a:pt x="348" y="793"/>
                </a:lnTo>
                <a:lnTo>
                  <a:pt x="373" y="784"/>
                </a:lnTo>
                <a:lnTo>
                  <a:pt x="396" y="775"/>
                </a:lnTo>
                <a:lnTo>
                  <a:pt x="420" y="766"/>
                </a:lnTo>
                <a:lnTo>
                  <a:pt x="432" y="762"/>
                </a:lnTo>
                <a:lnTo>
                  <a:pt x="444" y="760"/>
                </a:lnTo>
                <a:lnTo>
                  <a:pt x="444" y="760"/>
                </a:lnTo>
                <a:lnTo>
                  <a:pt x="439" y="761"/>
                </a:lnTo>
                <a:lnTo>
                  <a:pt x="434" y="763"/>
                </a:lnTo>
                <a:lnTo>
                  <a:pt x="425" y="768"/>
                </a:lnTo>
                <a:lnTo>
                  <a:pt x="425" y="768"/>
                </a:lnTo>
                <a:lnTo>
                  <a:pt x="411" y="774"/>
                </a:lnTo>
                <a:lnTo>
                  <a:pt x="396" y="779"/>
                </a:lnTo>
                <a:lnTo>
                  <a:pt x="396" y="779"/>
                </a:lnTo>
                <a:lnTo>
                  <a:pt x="372" y="788"/>
                </a:lnTo>
                <a:lnTo>
                  <a:pt x="346" y="796"/>
                </a:lnTo>
                <a:lnTo>
                  <a:pt x="346" y="796"/>
                </a:lnTo>
                <a:lnTo>
                  <a:pt x="305" y="808"/>
                </a:lnTo>
                <a:lnTo>
                  <a:pt x="285" y="817"/>
                </a:lnTo>
                <a:lnTo>
                  <a:pt x="275" y="821"/>
                </a:lnTo>
                <a:lnTo>
                  <a:pt x="266" y="827"/>
                </a:lnTo>
                <a:lnTo>
                  <a:pt x="266" y="827"/>
                </a:lnTo>
                <a:lnTo>
                  <a:pt x="250" y="826"/>
                </a:lnTo>
                <a:lnTo>
                  <a:pt x="250" y="826"/>
                </a:lnTo>
                <a:close/>
                <a:moveTo>
                  <a:pt x="216" y="823"/>
                </a:moveTo>
                <a:lnTo>
                  <a:pt x="216" y="823"/>
                </a:lnTo>
                <a:lnTo>
                  <a:pt x="226" y="821"/>
                </a:lnTo>
                <a:lnTo>
                  <a:pt x="236" y="819"/>
                </a:lnTo>
                <a:lnTo>
                  <a:pt x="255" y="813"/>
                </a:lnTo>
                <a:lnTo>
                  <a:pt x="255" y="813"/>
                </a:lnTo>
                <a:lnTo>
                  <a:pt x="269" y="807"/>
                </a:lnTo>
                <a:lnTo>
                  <a:pt x="283" y="803"/>
                </a:lnTo>
                <a:lnTo>
                  <a:pt x="311" y="795"/>
                </a:lnTo>
                <a:lnTo>
                  <a:pt x="311" y="795"/>
                </a:lnTo>
                <a:lnTo>
                  <a:pt x="339" y="786"/>
                </a:lnTo>
                <a:lnTo>
                  <a:pt x="367" y="777"/>
                </a:lnTo>
                <a:lnTo>
                  <a:pt x="395" y="768"/>
                </a:lnTo>
                <a:lnTo>
                  <a:pt x="423" y="760"/>
                </a:lnTo>
                <a:lnTo>
                  <a:pt x="423" y="760"/>
                </a:lnTo>
                <a:lnTo>
                  <a:pt x="433" y="757"/>
                </a:lnTo>
                <a:lnTo>
                  <a:pt x="433" y="757"/>
                </a:lnTo>
                <a:lnTo>
                  <a:pt x="419" y="762"/>
                </a:lnTo>
                <a:lnTo>
                  <a:pt x="419" y="762"/>
                </a:lnTo>
                <a:lnTo>
                  <a:pt x="405" y="767"/>
                </a:lnTo>
                <a:lnTo>
                  <a:pt x="391" y="772"/>
                </a:lnTo>
                <a:lnTo>
                  <a:pt x="391" y="772"/>
                </a:lnTo>
                <a:lnTo>
                  <a:pt x="363" y="782"/>
                </a:lnTo>
                <a:lnTo>
                  <a:pt x="336" y="792"/>
                </a:lnTo>
                <a:lnTo>
                  <a:pt x="336" y="792"/>
                </a:lnTo>
                <a:lnTo>
                  <a:pt x="313" y="799"/>
                </a:lnTo>
                <a:lnTo>
                  <a:pt x="289" y="806"/>
                </a:lnTo>
                <a:lnTo>
                  <a:pt x="265" y="815"/>
                </a:lnTo>
                <a:lnTo>
                  <a:pt x="254" y="820"/>
                </a:lnTo>
                <a:lnTo>
                  <a:pt x="243" y="825"/>
                </a:lnTo>
                <a:lnTo>
                  <a:pt x="243" y="825"/>
                </a:lnTo>
                <a:lnTo>
                  <a:pt x="216" y="823"/>
                </a:lnTo>
                <a:lnTo>
                  <a:pt x="216" y="823"/>
                </a:lnTo>
                <a:close/>
                <a:moveTo>
                  <a:pt x="341" y="792"/>
                </a:moveTo>
                <a:lnTo>
                  <a:pt x="341" y="792"/>
                </a:lnTo>
                <a:lnTo>
                  <a:pt x="378" y="780"/>
                </a:lnTo>
                <a:lnTo>
                  <a:pt x="378" y="780"/>
                </a:lnTo>
                <a:lnTo>
                  <a:pt x="353" y="789"/>
                </a:lnTo>
                <a:lnTo>
                  <a:pt x="353" y="789"/>
                </a:lnTo>
                <a:lnTo>
                  <a:pt x="300" y="807"/>
                </a:lnTo>
                <a:lnTo>
                  <a:pt x="300" y="807"/>
                </a:lnTo>
                <a:lnTo>
                  <a:pt x="272" y="816"/>
                </a:lnTo>
                <a:lnTo>
                  <a:pt x="259" y="820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58" y="820"/>
                </a:lnTo>
                <a:lnTo>
                  <a:pt x="269" y="815"/>
                </a:lnTo>
                <a:lnTo>
                  <a:pt x="294" y="807"/>
                </a:lnTo>
                <a:lnTo>
                  <a:pt x="318" y="800"/>
                </a:lnTo>
                <a:lnTo>
                  <a:pt x="341" y="792"/>
                </a:lnTo>
                <a:lnTo>
                  <a:pt x="341" y="792"/>
                </a:lnTo>
                <a:close/>
                <a:moveTo>
                  <a:pt x="426" y="762"/>
                </a:moveTo>
                <a:lnTo>
                  <a:pt x="426" y="762"/>
                </a:lnTo>
                <a:lnTo>
                  <a:pt x="438" y="756"/>
                </a:lnTo>
                <a:lnTo>
                  <a:pt x="438" y="756"/>
                </a:lnTo>
                <a:lnTo>
                  <a:pt x="439" y="755"/>
                </a:lnTo>
                <a:lnTo>
                  <a:pt x="439" y="755"/>
                </a:lnTo>
                <a:lnTo>
                  <a:pt x="445" y="757"/>
                </a:lnTo>
                <a:lnTo>
                  <a:pt x="445" y="757"/>
                </a:lnTo>
                <a:lnTo>
                  <a:pt x="426" y="762"/>
                </a:lnTo>
                <a:lnTo>
                  <a:pt x="426" y="762"/>
                </a:lnTo>
                <a:close/>
                <a:moveTo>
                  <a:pt x="132" y="812"/>
                </a:moveTo>
                <a:lnTo>
                  <a:pt x="132" y="812"/>
                </a:lnTo>
                <a:lnTo>
                  <a:pt x="166" y="798"/>
                </a:lnTo>
                <a:lnTo>
                  <a:pt x="201" y="786"/>
                </a:lnTo>
                <a:lnTo>
                  <a:pt x="201" y="786"/>
                </a:lnTo>
                <a:lnTo>
                  <a:pt x="255" y="771"/>
                </a:lnTo>
                <a:lnTo>
                  <a:pt x="255" y="771"/>
                </a:lnTo>
                <a:lnTo>
                  <a:pt x="282" y="763"/>
                </a:lnTo>
                <a:lnTo>
                  <a:pt x="310" y="755"/>
                </a:lnTo>
                <a:lnTo>
                  <a:pt x="310" y="755"/>
                </a:lnTo>
                <a:lnTo>
                  <a:pt x="334" y="747"/>
                </a:lnTo>
                <a:lnTo>
                  <a:pt x="334" y="747"/>
                </a:lnTo>
                <a:lnTo>
                  <a:pt x="342" y="743"/>
                </a:lnTo>
                <a:lnTo>
                  <a:pt x="342" y="743"/>
                </a:lnTo>
                <a:lnTo>
                  <a:pt x="331" y="749"/>
                </a:lnTo>
                <a:lnTo>
                  <a:pt x="320" y="753"/>
                </a:lnTo>
                <a:lnTo>
                  <a:pt x="296" y="761"/>
                </a:lnTo>
                <a:lnTo>
                  <a:pt x="272" y="769"/>
                </a:lnTo>
                <a:lnTo>
                  <a:pt x="249" y="776"/>
                </a:lnTo>
                <a:lnTo>
                  <a:pt x="249" y="776"/>
                </a:lnTo>
                <a:lnTo>
                  <a:pt x="223" y="786"/>
                </a:lnTo>
                <a:lnTo>
                  <a:pt x="196" y="795"/>
                </a:lnTo>
                <a:lnTo>
                  <a:pt x="196" y="795"/>
                </a:lnTo>
                <a:lnTo>
                  <a:pt x="171" y="804"/>
                </a:lnTo>
                <a:lnTo>
                  <a:pt x="158" y="809"/>
                </a:lnTo>
                <a:lnTo>
                  <a:pt x="145" y="815"/>
                </a:lnTo>
                <a:lnTo>
                  <a:pt x="145" y="815"/>
                </a:lnTo>
                <a:lnTo>
                  <a:pt x="138" y="814"/>
                </a:lnTo>
                <a:lnTo>
                  <a:pt x="132" y="812"/>
                </a:lnTo>
                <a:lnTo>
                  <a:pt x="132" y="812"/>
                </a:lnTo>
                <a:close/>
                <a:moveTo>
                  <a:pt x="250" y="770"/>
                </a:moveTo>
                <a:lnTo>
                  <a:pt x="250" y="770"/>
                </a:lnTo>
                <a:lnTo>
                  <a:pt x="291" y="756"/>
                </a:lnTo>
                <a:lnTo>
                  <a:pt x="310" y="748"/>
                </a:lnTo>
                <a:lnTo>
                  <a:pt x="329" y="740"/>
                </a:lnTo>
                <a:lnTo>
                  <a:pt x="329" y="740"/>
                </a:lnTo>
                <a:lnTo>
                  <a:pt x="331" y="739"/>
                </a:lnTo>
                <a:lnTo>
                  <a:pt x="332" y="738"/>
                </a:lnTo>
                <a:lnTo>
                  <a:pt x="332" y="738"/>
                </a:lnTo>
                <a:lnTo>
                  <a:pt x="349" y="737"/>
                </a:lnTo>
                <a:lnTo>
                  <a:pt x="349" y="737"/>
                </a:lnTo>
                <a:lnTo>
                  <a:pt x="351" y="736"/>
                </a:lnTo>
                <a:lnTo>
                  <a:pt x="351" y="736"/>
                </a:lnTo>
                <a:lnTo>
                  <a:pt x="353" y="737"/>
                </a:lnTo>
                <a:lnTo>
                  <a:pt x="353" y="737"/>
                </a:lnTo>
                <a:lnTo>
                  <a:pt x="328" y="746"/>
                </a:lnTo>
                <a:lnTo>
                  <a:pt x="303" y="755"/>
                </a:lnTo>
                <a:lnTo>
                  <a:pt x="276" y="763"/>
                </a:lnTo>
                <a:lnTo>
                  <a:pt x="250" y="770"/>
                </a:lnTo>
                <a:lnTo>
                  <a:pt x="250" y="770"/>
                </a:lnTo>
                <a:close/>
                <a:moveTo>
                  <a:pt x="288" y="703"/>
                </a:moveTo>
                <a:lnTo>
                  <a:pt x="288" y="703"/>
                </a:lnTo>
                <a:lnTo>
                  <a:pt x="308" y="698"/>
                </a:lnTo>
                <a:lnTo>
                  <a:pt x="327" y="692"/>
                </a:lnTo>
                <a:lnTo>
                  <a:pt x="327" y="692"/>
                </a:lnTo>
                <a:lnTo>
                  <a:pt x="312" y="698"/>
                </a:lnTo>
                <a:lnTo>
                  <a:pt x="312" y="698"/>
                </a:lnTo>
                <a:lnTo>
                  <a:pt x="288" y="708"/>
                </a:lnTo>
                <a:lnTo>
                  <a:pt x="288" y="708"/>
                </a:lnTo>
                <a:lnTo>
                  <a:pt x="288" y="703"/>
                </a:lnTo>
                <a:lnTo>
                  <a:pt x="288" y="703"/>
                </a:lnTo>
                <a:close/>
                <a:moveTo>
                  <a:pt x="324" y="738"/>
                </a:moveTo>
                <a:lnTo>
                  <a:pt x="324" y="738"/>
                </a:lnTo>
                <a:lnTo>
                  <a:pt x="305" y="744"/>
                </a:lnTo>
                <a:lnTo>
                  <a:pt x="286" y="750"/>
                </a:lnTo>
                <a:lnTo>
                  <a:pt x="247" y="759"/>
                </a:lnTo>
                <a:lnTo>
                  <a:pt x="247" y="759"/>
                </a:lnTo>
                <a:lnTo>
                  <a:pt x="275" y="749"/>
                </a:lnTo>
                <a:lnTo>
                  <a:pt x="290" y="744"/>
                </a:lnTo>
                <a:lnTo>
                  <a:pt x="303" y="737"/>
                </a:lnTo>
                <a:lnTo>
                  <a:pt x="303" y="737"/>
                </a:lnTo>
                <a:lnTo>
                  <a:pt x="324" y="738"/>
                </a:lnTo>
                <a:lnTo>
                  <a:pt x="324" y="738"/>
                </a:lnTo>
                <a:close/>
                <a:moveTo>
                  <a:pt x="344" y="728"/>
                </a:moveTo>
                <a:lnTo>
                  <a:pt x="344" y="728"/>
                </a:lnTo>
                <a:lnTo>
                  <a:pt x="342" y="728"/>
                </a:lnTo>
                <a:lnTo>
                  <a:pt x="342" y="728"/>
                </a:lnTo>
                <a:lnTo>
                  <a:pt x="342" y="727"/>
                </a:lnTo>
                <a:lnTo>
                  <a:pt x="341" y="727"/>
                </a:lnTo>
                <a:lnTo>
                  <a:pt x="341" y="727"/>
                </a:lnTo>
                <a:lnTo>
                  <a:pt x="335" y="726"/>
                </a:lnTo>
                <a:lnTo>
                  <a:pt x="330" y="726"/>
                </a:lnTo>
                <a:lnTo>
                  <a:pt x="330" y="726"/>
                </a:lnTo>
                <a:lnTo>
                  <a:pt x="338" y="723"/>
                </a:lnTo>
                <a:lnTo>
                  <a:pt x="345" y="719"/>
                </a:lnTo>
                <a:lnTo>
                  <a:pt x="345" y="719"/>
                </a:lnTo>
                <a:lnTo>
                  <a:pt x="344" y="728"/>
                </a:lnTo>
                <a:lnTo>
                  <a:pt x="344" y="728"/>
                </a:lnTo>
                <a:close/>
                <a:moveTo>
                  <a:pt x="324" y="727"/>
                </a:moveTo>
                <a:lnTo>
                  <a:pt x="324" y="727"/>
                </a:lnTo>
                <a:lnTo>
                  <a:pt x="324" y="728"/>
                </a:lnTo>
                <a:lnTo>
                  <a:pt x="325" y="729"/>
                </a:lnTo>
                <a:lnTo>
                  <a:pt x="325" y="729"/>
                </a:lnTo>
                <a:lnTo>
                  <a:pt x="298" y="727"/>
                </a:lnTo>
                <a:lnTo>
                  <a:pt x="298" y="727"/>
                </a:lnTo>
                <a:lnTo>
                  <a:pt x="319" y="723"/>
                </a:lnTo>
                <a:lnTo>
                  <a:pt x="319" y="723"/>
                </a:lnTo>
                <a:lnTo>
                  <a:pt x="330" y="720"/>
                </a:lnTo>
                <a:lnTo>
                  <a:pt x="341" y="719"/>
                </a:lnTo>
                <a:lnTo>
                  <a:pt x="341" y="719"/>
                </a:lnTo>
                <a:lnTo>
                  <a:pt x="337" y="720"/>
                </a:lnTo>
                <a:lnTo>
                  <a:pt x="333" y="722"/>
                </a:lnTo>
                <a:lnTo>
                  <a:pt x="324" y="727"/>
                </a:lnTo>
                <a:lnTo>
                  <a:pt x="324" y="727"/>
                </a:lnTo>
                <a:close/>
                <a:moveTo>
                  <a:pt x="289" y="726"/>
                </a:moveTo>
                <a:lnTo>
                  <a:pt x="289" y="726"/>
                </a:lnTo>
                <a:lnTo>
                  <a:pt x="289" y="724"/>
                </a:lnTo>
                <a:lnTo>
                  <a:pt x="289" y="724"/>
                </a:lnTo>
                <a:lnTo>
                  <a:pt x="288" y="722"/>
                </a:lnTo>
                <a:lnTo>
                  <a:pt x="288" y="722"/>
                </a:lnTo>
                <a:lnTo>
                  <a:pt x="300" y="720"/>
                </a:lnTo>
                <a:lnTo>
                  <a:pt x="311" y="717"/>
                </a:lnTo>
                <a:lnTo>
                  <a:pt x="322" y="714"/>
                </a:lnTo>
                <a:lnTo>
                  <a:pt x="334" y="711"/>
                </a:lnTo>
                <a:lnTo>
                  <a:pt x="334" y="711"/>
                </a:lnTo>
                <a:lnTo>
                  <a:pt x="337" y="711"/>
                </a:lnTo>
                <a:lnTo>
                  <a:pt x="335" y="712"/>
                </a:lnTo>
                <a:lnTo>
                  <a:pt x="328" y="714"/>
                </a:lnTo>
                <a:lnTo>
                  <a:pt x="328" y="714"/>
                </a:lnTo>
                <a:lnTo>
                  <a:pt x="320" y="717"/>
                </a:lnTo>
                <a:lnTo>
                  <a:pt x="312" y="719"/>
                </a:lnTo>
                <a:lnTo>
                  <a:pt x="312" y="719"/>
                </a:lnTo>
                <a:lnTo>
                  <a:pt x="301" y="722"/>
                </a:lnTo>
                <a:lnTo>
                  <a:pt x="289" y="726"/>
                </a:lnTo>
                <a:lnTo>
                  <a:pt x="289" y="726"/>
                </a:lnTo>
                <a:close/>
                <a:moveTo>
                  <a:pt x="287" y="713"/>
                </a:moveTo>
                <a:lnTo>
                  <a:pt x="287" y="713"/>
                </a:lnTo>
                <a:lnTo>
                  <a:pt x="299" y="712"/>
                </a:lnTo>
                <a:lnTo>
                  <a:pt x="311" y="709"/>
                </a:lnTo>
                <a:lnTo>
                  <a:pt x="311" y="709"/>
                </a:lnTo>
                <a:lnTo>
                  <a:pt x="311" y="709"/>
                </a:lnTo>
                <a:lnTo>
                  <a:pt x="287" y="718"/>
                </a:lnTo>
                <a:lnTo>
                  <a:pt x="287" y="718"/>
                </a:lnTo>
                <a:lnTo>
                  <a:pt x="287" y="713"/>
                </a:lnTo>
                <a:lnTo>
                  <a:pt x="287" y="713"/>
                </a:lnTo>
                <a:close/>
                <a:moveTo>
                  <a:pt x="328" y="681"/>
                </a:moveTo>
                <a:lnTo>
                  <a:pt x="328" y="681"/>
                </a:lnTo>
                <a:lnTo>
                  <a:pt x="309" y="690"/>
                </a:lnTo>
                <a:lnTo>
                  <a:pt x="289" y="699"/>
                </a:lnTo>
                <a:lnTo>
                  <a:pt x="289" y="699"/>
                </a:lnTo>
                <a:lnTo>
                  <a:pt x="292" y="691"/>
                </a:lnTo>
                <a:lnTo>
                  <a:pt x="292" y="691"/>
                </a:lnTo>
                <a:lnTo>
                  <a:pt x="312" y="685"/>
                </a:lnTo>
                <a:lnTo>
                  <a:pt x="312" y="685"/>
                </a:lnTo>
                <a:lnTo>
                  <a:pt x="325" y="682"/>
                </a:lnTo>
                <a:lnTo>
                  <a:pt x="325" y="682"/>
                </a:lnTo>
                <a:lnTo>
                  <a:pt x="332" y="680"/>
                </a:lnTo>
                <a:lnTo>
                  <a:pt x="328" y="681"/>
                </a:lnTo>
                <a:lnTo>
                  <a:pt x="328" y="681"/>
                </a:lnTo>
                <a:close/>
                <a:moveTo>
                  <a:pt x="296" y="680"/>
                </a:moveTo>
                <a:lnTo>
                  <a:pt x="296" y="680"/>
                </a:lnTo>
                <a:lnTo>
                  <a:pt x="313" y="677"/>
                </a:lnTo>
                <a:lnTo>
                  <a:pt x="321" y="675"/>
                </a:lnTo>
                <a:lnTo>
                  <a:pt x="328" y="672"/>
                </a:lnTo>
                <a:lnTo>
                  <a:pt x="328" y="672"/>
                </a:lnTo>
                <a:lnTo>
                  <a:pt x="319" y="676"/>
                </a:lnTo>
                <a:lnTo>
                  <a:pt x="311" y="679"/>
                </a:lnTo>
                <a:lnTo>
                  <a:pt x="302" y="682"/>
                </a:lnTo>
                <a:lnTo>
                  <a:pt x="294" y="687"/>
                </a:lnTo>
                <a:lnTo>
                  <a:pt x="294" y="687"/>
                </a:lnTo>
                <a:lnTo>
                  <a:pt x="296" y="680"/>
                </a:lnTo>
                <a:lnTo>
                  <a:pt x="296" y="680"/>
                </a:lnTo>
                <a:close/>
                <a:moveTo>
                  <a:pt x="300" y="671"/>
                </a:moveTo>
                <a:lnTo>
                  <a:pt x="300" y="671"/>
                </a:lnTo>
                <a:lnTo>
                  <a:pt x="318" y="667"/>
                </a:lnTo>
                <a:lnTo>
                  <a:pt x="318" y="667"/>
                </a:lnTo>
                <a:lnTo>
                  <a:pt x="323" y="666"/>
                </a:lnTo>
                <a:lnTo>
                  <a:pt x="323" y="666"/>
                </a:lnTo>
                <a:lnTo>
                  <a:pt x="321" y="666"/>
                </a:lnTo>
                <a:lnTo>
                  <a:pt x="321" y="666"/>
                </a:lnTo>
                <a:lnTo>
                  <a:pt x="309" y="670"/>
                </a:lnTo>
                <a:lnTo>
                  <a:pt x="298" y="675"/>
                </a:lnTo>
                <a:lnTo>
                  <a:pt x="298" y="675"/>
                </a:lnTo>
                <a:lnTo>
                  <a:pt x="300" y="671"/>
                </a:lnTo>
                <a:lnTo>
                  <a:pt x="300" y="671"/>
                </a:lnTo>
                <a:close/>
                <a:moveTo>
                  <a:pt x="224" y="749"/>
                </a:moveTo>
                <a:lnTo>
                  <a:pt x="224" y="749"/>
                </a:lnTo>
                <a:lnTo>
                  <a:pt x="239" y="746"/>
                </a:lnTo>
                <a:lnTo>
                  <a:pt x="254" y="743"/>
                </a:lnTo>
                <a:lnTo>
                  <a:pt x="269" y="740"/>
                </a:lnTo>
                <a:lnTo>
                  <a:pt x="285" y="736"/>
                </a:lnTo>
                <a:lnTo>
                  <a:pt x="285" y="736"/>
                </a:lnTo>
                <a:lnTo>
                  <a:pt x="288" y="736"/>
                </a:lnTo>
                <a:lnTo>
                  <a:pt x="288" y="736"/>
                </a:lnTo>
                <a:lnTo>
                  <a:pt x="259" y="745"/>
                </a:lnTo>
                <a:lnTo>
                  <a:pt x="245" y="750"/>
                </a:lnTo>
                <a:lnTo>
                  <a:pt x="231" y="754"/>
                </a:lnTo>
                <a:lnTo>
                  <a:pt x="231" y="754"/>
                </a:lnTo>
                <a:lnTo>
                  <a:pt x="190" y="764"/>
                </a:lnTo>
                <a:lnTo>
                  <a:pt x="170" y="771"/>
                </a:lnTo>
                <a:lnTo>
                  <a:pt x="150" y="777"/>
                </a:lnTo>
                <a:lnTo>
                  <a:pt x="150" y="777"/>
                </a:lnTo>
                <a:lnTo>
                  <a:pt x="158" y="772"/>
                </a:lnTo>
                <a:lnTo>
                  <a:pt x="167" y="768"/>
                </a:lnTo>
                <a:lnTo>
                  <a:pt x="185" y="760"/>
                </a:lnTo>
                <a:lnTo>
                  <a:pt x="205" y="754"/>
                </a:lnTo>
                <a:lnTo>
                  <a:pt x="224" y="749"/>
                </a:lnTo>
                <a:lnTo>
                  <a:pt x="224" y="749"/>
                </a:lnTo>
                <a:close/>
                <a:moveTo>
                  <a:pt x="143" y="782"/>
                </a:moveTo>
                <a:lnTo>
                  <a:pt x="143" y="782"/>
                </a:lnTo>
                <a:lnTo>
                  <a:pt x="146" y="780"/>
                </a:lnTo>
                <a:lnTo>
                  <a:pt x="146" y="780"/>
                </a:lnTo>
                <a:lnTo>
                  <a:pt x="147" y="781"/>
                </a:lnTo>
                <a:lnTo>
                  <a:pt x="148" y="781"/>
                </a:lnTo>
                <a:lnTo>
                  <a:pt x="148" y="781"/>
                </a:lnTo>
                <a:lnTo>
                  <a:pt x="171" y="773"/>
                </a:lnTo>
                <a:lnTo>
                  <a:pt x="194" y="766"/>
                </a:lnTo>
                <a:lnTo>
                  <a:pt x="242" y="753"/>
                </a:lnTo>
                <a:lnTo>
                  <a:pt x="242" y="753"/>
                </a:lnTo>
                <a:lnTo>
                  <a:pt x="264" y="746"/>
                </a:lnTo>
                <a:lnTo>
                  <a:pt x="287" y="739"/>
                </a:lnTo>
                <a:lnTo>
                  <a:pt x="287" y="739"/>
                </a:lnTo>
                <a:lnTo>
                  <a:pt x="294" y="737"/>
                </a:lnTo>
                <a:lnTo>
                  <a:pt x="294" y="737"/>
                </a:lnTo>
                <a:lnTo>
                  <a:pt x="299" y="737"/>
                </a:lnTo>
                <a:lnTo>
                  <a:pt x="299" y="737"/>
                </a:lnTo>
                <a:lnTo>
                  <a:pt x="289" y="742"/>
                </a:lnTo>
                <a:lnTo>
                  <a:pt x="289" y="742"/>
                </a:lnTo>
                <a:lnTo>
                  <a:pt x="268" y="750"/>
                </a:lnTo>
                <a:lnTo>
                  <a:pt x="247" y="757"/>
                </a:lnTo>
                <a:lnTo>
                  <a:pt x="206" y="770"/>
                </a:lnTo>
                <a:lnTo>
                  <a:pt x="164" y="784"/>
                </a:lnTo>
                <a:lnTo>
                  <a:pt x="143" y="792"/>
                </a:lnTo>
                <a:lnTo>
                  <a:pt x="123" y="801"/>
                </a:lnTo>
                <a:lnTo>
                  <a:pt x="123" y="801"/>
                </a:lnTo>
                <a:lnTo>
                  <a:pt x="128" y="795"/>
                </a:lnTo>
                <a:lnTo>
                  <a:pt x="134" y="790"/>
                </a:lnTo>
                <a:lnTo>
                  <a:pt x="143" y="782"/>
                </a:lnTo>
                <a:lnTo>
                  <a:pt x="143" y="782"/>
                </a:lnTo>
                <a:close/>
                <a:moveTo>
                  <a:pt x="205" y="773"/>
                </a:moveTo>
                <a:lnTo>
                  <a:pt x="205" y="773"/>
                </a:lnTo>
                <a:lnTo>
                  <a:pt x="166" y="787"/>
                </a:lnTo>
                <a:lnTo>
                  <a:pt x="148" y="794"/>
                </a:lnTo>
                <a:lnTo>
                  <a:pt x="129" y="800"/>
                </a:lnTo>
                <a:lnTo>
                  <a:pt x="129" y="800"/>
                </a:lnTo>
                <a:lnTo>
                  <a:pt x="137" y="797"/>
                </a:lnTo>
                <a:lnTo>
                  <a:pt x="137" y="797"/>
                </a:lnTo>
                <a:lnTo>
                  <a:pt x="151" y="791"/>
                </a:lnTo>
                <a:lnTo>
                  <a:pt x="165" y="785"/>
                </a:lnTo>
                <a:lnTo>
                  <a:pt x="165" y="785"/>
                </a:lnTo>
                <a:lnTo>
                  <a:pt x="184" y="779"/>
                </a:lnTo>
                <a:lnTo>
                  <a:pt x="205" y="773"/>
                </a:lnTo>
                <a:lnTo>
                  <a:pt x="205" y="773"/>
                </a:lnTo>
                <a:close/>
                <a:moveTo>
                  <a:pt x="121" y="805"/>
                </a:moveTo>
                <a:lnTo>
                  <a:pt x="121" y="805"/>
                </a:lnTo>
                <a:lnTo>
                  <a:pt x="148" y="796"/>
                </a:lnTo>
                <a:lnTo>
                  <a:pt x="173" y="787"/>
                </a:lnTo>
                <a:lnTo>
                  <a:pt x="199" y="777"/>
                </a:lnTo>
                <a:lnTo>
                  <a:pt x="225" y="768"/>
                </a:lnTo>
                <a:lnTo>
                  <a:pt x="225" y="768"/>
                </a:lnTo>
                <a:lnTo>
                  <a:pt x="239" y="764"/>
                </a:lnTo>
                <a:lnTo>
                  <a:pt x="253" y="760"/>
                </a:lnTo>
                <a:lnTo>
                  <a:pt x="281" y="753"/>
                </a:lnTo>
                <a:lnTo>
                  <a:pt x="281" y="753"/>
                </a:lnTo>
                <a:lnTo>
                  <a:pt x="307" y="746"/>
                </a:lnTo>
                <a:lnTo>
                  <a:pt x="307" y="746"/>
                </a:lnTo>
                <a:lnTo>
                  <a:pt x="314" y="744"/>
                </a:lnTo>
                <a:lnTo>
                  <a:pt x="314" y="744"/>
                </a:lnTo>
                <a:lnTo>
                  <a:pt x="291" y="754"/>
                </a:lnTo>
                <a:lnTo>
                  <a:pt x="267" y="762"/>
                </a:lnTo>
                <a:lnTo>
                  <a:pt x="220" y="778"/>
                </a:lnTo>
                <a:lnTo>
                  <a:pt x="220" y="778"/>
                </a:lnTo>
                <a:lnTo>
                  <a:pt x="188" y="788"/>
                </a:lnTo>
                <a:lnTo>
                  <a:pt x="188" y="788"/>
                </a:lnTo>
                <a:lnTo>
                  <a:pt x="158" y="798"/>
                </a:lnTo>
                <a:lnTo>
                  <a:pt x="129" y="810"/>
                </a:lnTo>
                <a:lnTo>
                  <a:pt x="129" y="810"/>
                </a:lnTo>
                <a:lnTo>
                  <a:pt x="123" y="807"/>
                </a:lnTo>
                <a:lnTo>
                  <a:pt x="123" y="807"/>
                </a:lnTo>
                <a:lnTo>
                  <a:pt x="121" y="806"/>
                </a:lnTo>
                <a:lnTo>
                  <a:pt x="121" y="805"/>
                </a:lnTo>
                <a:lnTo>
                  <a:pt x="121" y="805"/>
                </a:lnTo>
                <a:close/>
                <a:moveTo>
                  <a:pt x="152" y="816"/>
                </a:moveTo>
                <a:lnTo>
                  <a:pt x="152" y="816"/>
                </a:lnTo>
                <a:lnTo>
                  <a:pt x="183" y="807"/>
                </a:lnTo>
                <a:lnTo>
                  <a:pt x="216" y="798"/>
                </a:lnTo>
                <a:lnTo>
                  <a:pt x="278" y="777"/>
                </a:lnTo>
                <a:lnTo>
                  <a:pt x="278" y="777"/>
                </a:lnTo>
                <a:lnTo>
                  <a:pt x="309" y="768"/>
                </a:lnTo>
                <a:lnTo>
                  <a:pt x="339" y="761"/>
                </a:lnTo>
                <a:lnTo>
                  <a:pt x="339" y="761"/>
                </a:lnTo>
                <a:lnTo>
                  <a:pt x="280" y="781"/>
                </a:lnTo>
                <a:lnTo>
                  <a:pt x="280" y="781"/>
                </a:lnTo>
                <a:lnTo>
                  <a:pt x="253" y="790"/>
                </a:lnTo>
                <a:lnTo>
                  <a:pt x="225" y="799"/>
                </a:lnTo>
                <a:lnTo>
                  <a:pt x="197" y="808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52" y="816"/>
                </a:lnTo>
                <a:lnTo>
                  <a:pt x="152" y="816"/>
                </a:lnTo>
                <a:close/>
                <a:moveTo>
                  <a:pt x="179" y="820"/>
                </a:moveTo>
                <a:lnTo>
                  <a:pt x="179" y="820"/>
                </a:lnTo>
                <a:lnTo>
                  <a:pt x="205" y="815"/>
                </a:lnTo>
                <a:lnTo>
                  <a:pt x="230" y="807"/>
                </a:lnTo>
                <a:lnTo>
                  <a:pt x="254" y="800"/>
                </a:lnTo>
                <a:lnTo>
                  <a:pt x="279" y="791"/>
                </a:lnTo>
                <a:lnTo>
                  <a:pt x="279" y="791"/>
                </a:lnTo>
                <a:lnTo>
                  <a:pt x="336" y="773"/>
                </a:lnTo>
                <a:lnTo>
                  <a:pt x="364" y="764"/>
                </a:lnTo>
                <a:lnTo>
                  <a:pt x="393" y="756"/>
                </a:lnTo>
                <a:lnTo>
                  <a:pt x="393" y="756"/>
                </a:lnTo>
                <a:lnTo>
                  <a:pt x="378" y="762"/>
                </a:lnTo>
                <a:lnTo>
                  <a:pt x="378" y="762"/>
                </a:lnTo>
                <a:lnTo>
                  <a:pt x="317" y="786"/>
                </a:lnTo>
                <a:lnTo>
                  <a:pt x="317" y="786"/>
                </a:lnTo>
                <a:lnTo>
                  <a:pt x="290" y="795"/>
                </a:lnTo>
                <a:lnTo>
                  <a:pt x="263" y="803"/>
                </a:lnTo>
                <a:lnTo>
                  <a:pt x="236" y="812"/>
                </a:lnTo>
                <a:lnTo>
                  <a:pt x="223" y="816"/>
                </a:lnTo>
                <a:lnTo>
                  <a:pt x="210" y="822"/>
                </a:lnTo>
                <a:lnTo>
                  <a:pt x="210" y="822"/>
                </a:lnTo>
                <a:lnTo>
                  <a:pt x="210" y="823"/>
                </a:lnTo>
                <a:lnTo>
                  <a:pt x="210" y="823"/>
                </a:lnTo>
                <a:lnTo>
                  <a:pt x="205" y="822"/>
                </a:lnTo>
                <a:lnTo>
                  <a:pt x="205" y="822"/>
                </a:lnTo>
                <a:lnTo>
                  <a:pt x="179" y="820"/>
                </a:lnTo>
                <a:lnTo>
                  <a:pt x="179" y="820"/>
                </a:lnTo>
                <a:close/>
                <a:moveTo>
                  <a:pt x="320" y="828"/>
                </a:moveTo>
                <a:lnTo>
                  <a:pt x="320" y="828"/>
                </a:lnTo>
                <a:lnTo>
                  <a:pt x="393" y="805"/>
                </a:lnTo>
                <a:lnTo>
                  <a:pt x="393" y="805"/>
                </a:lnTo>
                <a:lnTo>
                  <a:pt x="431" y="792"/>
                </a:lnTo>
                <a:lnTo>
                  <a:pt x="469" y="779"/>
                </a:lnTo>
                <a:lnTo>
                  <a:pt x="469" y="779"/>
                </a:lnTo>
                <a:lnTo>
                  <a:pt x="460" y="783"/>
                </a:lnTo>
                <a:lnTo>
                  <a:pt x="460" y="783"/>
                </a:lnTo>
                <a:lnTo>
                  <a:pt x="414" y="801"/>
                </a:lnTo>
                <a:lnTo>
                  <a:pt x="414" y="801"/>
                </a:lnTo>
                <a:lnTo>
                  <a:pt x="383" y="814"/>
                </a:lnTo>
                <a:lnTo>
                  <a:pt x="368" y="821"/>
                </a:lnTo>
                <a:lnTo>
                  <a:pt x="352" y="828"/>
                </a:lnTo>
                <a:lnTo>
                  <a:pt x="352" y="828"/>
                </a:lnTo>
                <a:lnTo>
                  <a:pt x="320" y="828"/>
                </a:lnTo>
                <a:lnTo>
                  <a:pt x="320" y="828"/>
                </a:lnTo>
                <a:close/>
                <a:moveTo>
                  <a:pt x="366" y="828"/>
                </a:moveTo>
                <a:lnTo>
                  <a:pt x="366" y="828"/>
                </a:lnTo>
                <a:lnTo>
                  <a:pt x="380" y="824"/>
                </a:lnTo>
                <a:lnTo>
                  <a:pt x="394" y="820"/>
                </a:lnTo>
                <a:lnTo>
                  <a:pt x="420" y="809"/>
                </a:lnTo>
                <a:lnTo>
                  <a:pt x="420" y="809"/>
                </a:lnTo>
                <a:lnTo>
                  <a:pt x="451" y="798"/>
                </a:lnTo>
                <a:lnTo>
                  <a:pt x="466" y="792"/>
                </a:lnTo>
                <a:lnTo>
                  <a:pt x="481" y="786"/>
                </a:lnTo>
                <a:lnTo>
                  <a:pt x="481" y="786"/>
                </a:lnTo>
                <a:lnTo>
                  <a:pt x="488" y="782"/>
                </a:lnTo>
                <a:lnTo>
                  <a:pt x="494" y="778"/>
                </a:lnTo>
                <a:lnTo>
                  <a:pt x="494" y="778"/>
                </a:lnTo>
                <a:lnTo>
                  <a:pt x="487" y="783"/>
                </a:lnTo>
                <a:lnTo>
                  <a:pt x="480" y="787"/>
                </a:lnTo>
                <a:lnTo>
                  <a:pt x="480" y="787"/>
                </a:lnTo>
                <a:lnTo>
                  <a:pt x="464" y="794"/>
                </a:lnTo>
                <a:lnTo>
                  <a:pt x="447" y="801"/>
                </a:lnTo>
                <a:lnTo>
                  <a:pt x="447" y="801"/>
                </a:lnTo>
                <a:lnTo>
                  <a:pt x="433" y="806"/>
                </a:lnTo>
                <a:lnTo>
                  <a:pt x="421" y="813"/>
                </a:lnTo>
                <a:lnTo>
                  <a:pt x="409" y="819"/>
                </a:lnTo>
                <a:lnTo>
                  <a:pt x="397" y="827"/>
                </a:lnTo>
                <a:lnTo>
                  <a:pt x="397" y="827"/>
                </a:lnTo>
                <a:lnTo>
                  <a:pt x="392" y="827"/>
                </a:lnTo>
                <a:lnTo>
                  <a:pt x="392" y="827"/>
                </a:lnTo>
                <a:lnTo>
                  <a:pt x="366" y="828"/>
                </a:lnTo>
                <a:lnTo>
                  <a:pt x="366" y="828"/>
                </a:lnTo>
                <a:close/>
                <a:moveTo>
                  <a:pt x="494" y="817"/>
                </a:moveTo>
                <a:lnTo>
                  <a:pt x="494" y="817"/>
                </a:lnTo>
                <a:lnTo>
                  <a:pt x="508" y="813"/>
                </a:lnTo>
                <a:lnTo>
                  <a:pt x="522" y="806"/>
                </a:lnTo>
                <a:lnTo>
                  <a:pt x="522" y="806"/>
                </a:lnTo>
                <a:lnTo>
                  <a:pt x="517" y="809"/>
                </a:lnTo>
                <a:lnTo>
                  <a:pt x="510" y="813"/>
                </a:lnTo>
                <a:lnTo>
                  <a:pt x="494" y="817"/>
                </a:lnTo>
                <a:lnTo>
                  <a:pt x="494" y="817"/>
                </a:lnTo>
                <a:close/>
                <a:moveTo>
                  <a:pt x="520" y="794"/>
                </a:moveTo>
                <a:lnTo>
                  <a:pt x="520" y="794"/>
                </a:lnTo>
                <a:lnTo>
                  <a:pt x="498" y="801"/>
                </a:lnTo>
                <a:lnTo>
                  <a:pt x="476" y="808"/>
                </a:lnTo>
                <a:lnTo>
                  <a:pt x="476" y="808"/>
                </a:lnTo>
                <a:lnTo>
                  <a:pt x="453" y="817"/>
                </a:lnTo>
                <a:lnTo>
                  <a:pt x="453" y="817"/>
                </a:lnTo>
                <a:lnTo>
                  <a:pt x="445" y="820"/>
                </a:lnTo>
                <a:lnTo>
                  <a:pt x="445" y="820"/>
                </a:lnTo>
                <a:lnTo>
                  <a:pt x="464" y="810"/>
                </a:lnTo>
                <a:lnTo>
                  <a:pt x="481" y="801"/>
                </a:lnTo>
                <a:lnTo>
                  <a:pt x="481" y="801"/>
                </a:lnTo>
                <a:lnTo>
                  <a:pt x="495" y="795"/>
                </a:lnTo>
                <a:lnTo>
                  <a:pt x="495" y="795"/>
                </a:lnTo>
                <a:lnTo>
                  <a:pt x="503" y="791"/>
                </a:lnTo>
                <a:lnTo>
                  <a:pt x="510" y="786"/>
                </a:lnTo>
                <a:lnTo>
                  <a:pt x="510" y="786"/>
                </a:lnTo>
                <a:lnTo>
                  <a:pt x="511" y="786"/>
                </a:lnTo>
                <a:lnTo>
                  <a:pt x="511" y="786"/>
                </a:lnTo>
                <a:lnTo>
                  <a:pt x="516" y="790"/>
                </a:lnTo>
                <a:lnTo>
                  <a:pt x="520" y="794"/>
                </a:lnTo>
                <a:lnTo>
                  <a:pt x="520" y="794"/>
                </a:lnTo>
                <a:close/>
                <a:moveTo>
                  <a:pt x="466" y="764"/>
                </a:moveTo>
                <a:lnTo>
                  <a:pt x="466" y="764"/>
                </a:lnTo>
                <a:lnTo>
                  <a:pt x="418" y="781"/>
                </a:lnTo>
                <a:lnTo>
                  <a:pt x="395" y="789"/>
                </a:lnTo>
                <a:lnTo>
                  <a:pt x="371" y="797"/>
                </a:lnTo>
                <a:lnTo>
                  <a:pt x="371" y="797"/>
                </a:lnTo>
                <a:lnTo>
                  <a:pt x="345" y="804"/>
                </a:lnTo>
                <a:lnTo>
                  <a:pt x="319" y="813"/>
                </a:lnTo>
                <a:lnTo>
                  <a:pt x="319" y="813"/>
                </a:lnTo>
                <a:lnTo>
                  <a:pt x="297" y="821"/>
                </a:lnTo>
                <a:lnTo>
                  <a:pt x="286" y="825"/>
                </a:lnTo>
                <a:lnTo>
                  <a:pt x="274" y="827"/>
                </a:lnTo>
                <a:lnTo>
                  <a:pt x="274" y="827"/>
                </a:lnTo>
                <a:lnTo>
                  <a:pt x="271" y="827"/>
                </a:lnTo>
                <a:lnTo>
                  <a:pt x="271" y="827"/>
                </a:lnTo>
                <a:lnTo>
                  <a:pt x="283" y="819"/>
                </a:lnTo>
                <a:lnTo>
                  <a:pt x="283" y="819"/>
                </a:lnTo>
                <a:lnTo>
                  <a:pt x="296" y="814"/>
                </a:lnTo>
                <a:lnTo>
                  <a:pt x="309" y="809"/>
                </a:lnTo>
                <a:lnTo>
                  <a:pt x="309" y="809"/>
                </a:lnTo>
                <a:lnTo>
                  <a:pt x="351" y="796"/>
                </a:lnTo>
                <a:lnTo>
                  <a:pt x="351" y="796"/>
                </a:lnTo>
                <a:lnTo>
                  <a:pt x="377" y="788"/>
                </a:lnTo>
                <a:lnTo>
                  <a:pt x="401" y="780"/>
                </a:lnTo>
                <a:lnTo>
                  <a:pt x="425" y="770"/>
                </a:lnTo>
                <a:lnTo>
                  <a:pt x="449" y="759"/>
                </a:lnTo>
                <a:lnTo>
                  <a:pt x="449" y="759"/>
                </a:lnTo>
                <a:lnTo>
                  <a:pt x="450" y="759"/>
                </a:lnTo>
                <a:lnTo>
                  <a:pt x="450" y="759"/>
                </a:lnTo>
                <a:lnTo>
                  <a:pt x="458" y="761"/>
                </a:lnTo>
                <a:lnTo>
                  <a:pt x="458" y="761"/>
                </a:lnTo>
                <a:lnTo>
                  <a:pt x="466" y="764"/>
                </a:lnTo>
                <a:lnTo>
                  <a:pt x="466" y="764"/>
                </a:lnTo>
                <a:close/>
                <a:moveTo>
                  <a:pt x="345" y="717"/>
                </a:moveTo>
                <a:lnTo>
                  <a:pt x="345" y="717"/>
                </a:lnTo>
                <a:lnTo>
                  <a:pt x="332" y="718"/>
                </a:lnTo>
                <a:lnTo>
                  <a:pt x="318" y="721"/>
                </a:lnTo>
                <a:lnTo>
                  <a:pt x="318" y="721"/>
                </a:lnTo>
                <a:lnTo>
                  <a:pt x="305" y="724"/>
                </a:lnTo>
                <a:lnTo>
                  <a:pt x="305" y="724"/>
                </a:lnTo>
                <a:lnTo>
                  <a:pt x="294" y="727"/>
                </a:lnTo>
                <a:lnTo>
                  <a:pt x="294" y="727"/>
                </a:lnTo>
                <a:lnTo>
                  <a:pt x="293" y="727"/>
                </a:lnTo>
                <a:lnTo>
                  <a:pt x="293" y="727"/>
                </a:lnTo>
                <a:lnTo>
                  <a:pt x="294" y="726"/>
                </a:lnTo>
                <a:lnTo>
                  <a:pt x="294" y="726"/>
                </a:lnTo>
                <a:lnTo>
                  <a:pt x="306" y="723"/>
                </a:lnTo>
                <a:lnTo>
                  <a:pt x="318" y="719"/>
                </a:lnTo>
                <a:lnTo>
                  <a:pt x="330" y="716"/>
                </a:lnTo>
                <a:lnTo>
                  <a:pt x="336" y="713"/>
                </a:lnTo>
                <a:lnTo>
                  <a:pt x="342" y="710"/>
                </a:lnTo>
                <a:lnTo>
                  <a:pt x="342" y="710"/>
                </a:lnTo>
                <a:lnTo>
                  <a:pt x="342" y="709"/>
                </a:lnTo>
                <a:lnTo>
                  <a:pt x="341" y="708"/>
                </a:lnTo>
                <a:lnTo>
                  <a:pt x="341" y="708"/>
                </a:lnTo>
                <a:lnTo>
                  <a:pt x="328" y="710"/>
                </a:lnTo>
                <a:lnTo>
                  <a:pt x="314" y="714"/>
                </a:lnTo>
                <a:lnTo>
                  <a:pt x="301" y="717"/>
                </a:lnTo>
                <a:lnTo>
                  <a:pt x="288" y="720"/>
                </a:lnTo>
                <a:lnTo>
                  <a:pt x="288" y="720"/>
                </a:lnTo>
                <a:lnTo>
                  <a:pt x="288" y="719"/>
                </a:lnTo>
                <a:lnTo>
                  <a:pt x="288" y="719"/>
                </a:lnTo>
                <a:lnTo>
                  <a:pt x="295" y="718"/>
                </a:lnTo>
                <a:lnTo>
                  <a:pt x="302" y="715"/>
                </a:lnTo>
                <a:lnTo>
                  <a:pt x="316" y="710"/>
                </a:lnTo>
                <a:lnTo>
                  <a:pt x="316" y="710"/>
                </a:lnTo>
                <a:lnTo>
                  <a:pt x="330" y="705"/>
                </a:lnTo>
                <a:lnTo>
                  <a:pt x="344" y="700"/>
                </a:lnTo>
                <a:lnTo>
                  <a:pt x="344" y="700"/>
                </a:lnTo>
                <a:lnTo>
                  <a:pt x="345" y="708"/>
                </a:lnTo>
                <a:lnTo>
                  <a:pt x="345" y="717"/>
                </a:lnTo>
                <a:lnTo>
                  <a:pt x="345" y="717"/>
                </a:lnTo>
                <a:close/>
                <a:moveTo>
                  <a:pt x="339" y="678"/>
                </a:moveTo>
                <a:lnTo>
                  <a:pt x="339" y="678"/>
                </a:lnTo>
                <a:lnTo>
                  <a:pt x="338" y="677"/>
                </a:lnTo>
                <a:lnTo>
                  <a:pt x="338" y="677"/>
                </a:lnTo>
                <a:lnTo>
                  <a:pt x="327" y="679"/>
                </a:lnTo>
                <a:lnTo>
                  <a:pt x="316" y="682"/>
                </a:lnTo>
                <a:lnTo>
                  <a:pt x="294" y="688"/>
                </a:lnTo>
                <a:lnTo>
                  <a:pt x="294" y="688"/>
                </a:lnTo>
                <a:lnTo>
                  <a:pt x="299" y="687"/>
                </a:lnTo>
                <a:lnTo>
                  <a:pt x="304" y="684"/>
                </a:lnTo>
                <a:lnTo>
                  <a:pt x="313" y="680"/>
                </a:lnTo>
                <a:lnTo>
                  <a:pt x="313" y="680"/>
                </a:lnTo>
                <a:lnTo>
                  <a:pt x="323" y="676"/>
                </a:lnTo>
                <a:lnTo>
                  <a:pt x="333" y="672"/>
                </a:lnTo>
                <a:lnTo>
                  <a:pt x="333" y="672"/>
                </a:lnTo>
                <a:lnTo>
                  <a:pt x="333" y="672"/>
                </a:lnTo>
                <a:lnTo>
                  <a:pt x="333" y="671"/>
                </a:lnTo>
                <a:lnTo>
                  <a:pt x="332" y="670"/>
                </a:lnTo>
                <a:lnTo>
                  <a:pt x="332" y="670"/>
                </a:lnTo>
                <a:lnTo>
                  <a:pt x="314" y="674"/>
                </a:lnTo>
                <a:lnTo>
                  <a:pt x="314" y="674"/>
                </a:lnTo>
                <a:lnTo>
                  <a:pt x="306" y="676"/>
                </a:lnTo>
                <a:lnTo>
                  <a:pt x="301" y="676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306" y="674"/>
                </a:lnTo>
                <a:lnTo>
                  <a:pt x="315" y="670"/>
                </a:lnTo>
                <a:lnTo>
                  <a:pt x="324" y="667"/>
                </a:lnTo>
                <a:lnTo>
                  <a:pt x="333" y="663"/>
                </a:lnTo>
                <a:lnTo>
                  <a:pt x="333" y="663"/>
                </a:lnTo>
                <a:lnTo>
                  <a:pt x="333" y="663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9" y="678"/>
                </a:lnTo>
                <a:lnTo>
                  <a:pt x="339" y="678"/>
                </a:lnTo>
                <a:close/>
                <a:moveTo>
                  <a:pt x="632" y="470"/>
                </a:moveTo>
                <a:lnTo>
                  <a:pt x="632" y="470"/>
                </a:lnTo>
                <a:lnTo>
                  <a:pt x="624" y="488"/>
                </a:lnTo>
                <a:lnTo>
                  <a:pt x="615" y="504"/>
                </a:lnTo>
                <a:lnTo>
                  <a:pt x="603" y="519"/>
                </a:lnTo>
                <a:lnTo>
                  <a:pt x="592" y="533"/>
                </a:lnTo>
                <a:lnTo>
                  <a:pt x="581" y="547"/>
                </a:lnTo>
                <a:lnTo>
                  <a:pt x="568" y="560"/>
                </a:lnTo>
                <a:lnTo>
                  <a:pt x="555" y="573"/>
                </a:lnTo>
                <a:lnTo>
                  <a:pt x="540" y="584"/>
                </a:lnTo>
                <a:lnTo>
                  <a:pt x="525" y="595"/>
                </a:lnTo>
                <a:lnTo>
                  <a:pt x="509" y="604"/>
                </a:lnTo>
                <a:lnTo>
                  <a:pt x="494" y="613"/>
                </a:lnTo>
                <a:lnTo>
                  <a:pt x="477" y="621"/>
                </a:lnTo>
                <a:lnTo>
                  <a:pt x="460" y="628"/>
                </a:lnTo>
                <a:lnTo>
                  <a:pt x="442" y="634"/>
                </a:lnTo>
                <a:lnTo>
                  <a:pt x="424" y="639"/>
                </a:lnTo>
                <a:lnTo>
                  <a:pt x="406" y="644"/>
                </a:lnTo>
                <a:lnTo>
                  <a:pt x="406" y="644"/>
                </a:lnTo>
                <a:lnTo>
                  <a:pt x="384" y="648"/>
                </a:lnTo>
                <a:lnTo>
                  <a:pt x="360" y="652"/>
                </a:lnTo>
                <a:lnTo>
                  <a:pt x="337" y="653"/>
                </a:lnTo>
                <a:lnTo>
                  <a:pt x="315" y="653"/>
                </a:lnTo>
                <a:lnTo>
                  <a:pt x="315" y="653"/>
                </a:lnTo>
                <a:lnTo>
                  <a:pt x="286" y="653"/>
                </a:lnTo>
                <a:lnTo>
                  <a:pt x="271" y="651"/>
                </a:lnTo>
                <a:lnTo>
                  <a:pt x="256" y="650"/>
                </a:lnTo>
                <a:lnTo>
                  <a:pt x="242" y="646"/>
                </a:lnTo>
                <a:lnTo>
                  <a:pt x="228" y="643"/>
                </a:lnTo>
                <a:lnTo>
                  <a:pt x="214" y="639"/>
                </a:lnTo>
                <a:lnTo>
                  <a:pt x="200" y="634"/>
                </a:lnTo>
                <a:lnTo>
                  <a:pt x="200" y="634"/>
                </a:lnTo>
                <a:lnTo>
                  <a:pt x="210" y="613"/>
                </a:lnTo>
                <a:lnTo>
                  <a:pt x="210" y="613"/>
                </a:lnTo>
                <a:lnTo>
                  <a:pt x="230" y="619"/>
                </a:lnTo>
                <a:lnTo>
                  <a:pt x="251" y="624"/>
                </a:lnTo>
                <a:lnTo>
                  <a:pt x="272" y="627"/>
                </a:lnTo>
                <a:lnTo>
                  <a:pt x="294" y="629"/>
                </a:lnTo>
                <a:lnTo>
                  <a:pt x="316" y="630"/>
                </a:lnTo>
                <a:lnTo>
                  <a:pt x="337" y="630"/>
                </a:lnTo>
                <a:lnTo>
                  <a:pt x="358" y="628"/>
                </a:lnTo>
                <a:lnTo>
                  <a:pt x="381" y="625"/>
                </a:lnTo>
                <a:lnTo>
                  <a:pt x="381" y="625"/>
                </a:lnTo>
                <a:lnTo>
                  <a:pt x="407" y="619"/>
                </a:lnTo>
                <a:lnTo>
                  <a:pt x="432" y="611"/>
                </a:lnTo>
                <a:lnTo>
                  <a:pt x="457" y="600"/>
                </a:lnTo>
                <a:lnTo>
                  <a:pt x="480" y="588"/>
                </a:lnTo>
                <a:lnTo>
                  <a:pt x="502" y="574"/>
                </a:lnTo>
                <a:lnTo>
                  <a:pt x="523" y="558"/>
                </a:lnTo>
                <a:lnTo>
                  <a:pt x="543" y="540"/>
                </a:lnTo>
                <a:lnTo>
                  <a:pt x="561" y="521"/>
                </a:lnTo>
                <a:lnTo>
                  <a:pt x="577" y="501"/>
                </a:lnTo>
                <a:lnTo>
                  <a:pt x="591" y="479"/>
                </a:lnTo>
                <a:lnTo>
                  <a:pt x="603" y="456"/>
                </a:lnTo>
                <a:lnTo>
                  <a:pt x="615" y="433"/>
                </a:lnTo>
                <a:lnTo>
                  <a:pt x="623" y="408"/>
                </a:lnTo>
                <a:lnTo>
                  <a:pt x="630" y="381"/>
                </a:lnTo>
                <a:lnTo>
                  <a:pt x="632" y="368"/>
                </a:lnTo>
                <a:lnTo>
                  <a:pt x="633" y="355"/>
                </a:lnTo>
                <a:lnTo>
                  <a:pt x="634" y="342"/>
                </a:lnTo>
                <a:lnTo>
                  <a:pt x="635" y="329"/>
                </a:lnTo>
                <a:lnTo>
                  <a:pt x="635" y="329"/>
                </a:lnTo>
                <a:lnTo>
                  <a:pt x="634" y="305"/>
                </a:lnTo>
                <a:lnTo>
                  <a:pt x="631" y="284"/>
                </a:lnTo>
                <a:lnTo>
                  <a:pt x="627" y="263"/>
                </a:lnTo>
                <a:lnTo>
                  <a:pt x="621" y="241"/>
                </a:lnTo>
                <a:lnTo>
                  <a:pt x="614" y="221"/>
                </a:lnTo>
                <a:lnTo>
                  <a:pt x="604" y="201"/>
                </a:lnTo>
                <a:lnTo>
                  <a:pt x="594" y="183"/>
                </a:lnTo>
                <a:lnTo>
                  <a:pt x="583" y="165"/>
                </a:lnTo>
                <a:lnTo>
                  <a:pt x="571" y="147"/>
                </a:lnTo>
                <a:lnTo>
                  <a:pt x="557" y="130"/>
                </a:lnTo>
                <a:lnTo>
                  <a:pt x="542" y="115"/>
                </a:lnTo>
                <a:lnTo>
                  <a:pt x="525" y="101"/>
                </a:lnTo>
                <a:lnTo>
                  <a:pt x="508" y="88"/>
                </a:lnTo>
                <a:lnTo>
                  <a:pt x="491" y="74"/>
                </a:lnTo>
                <a:lnTo>
                  <a:pt x="472" y="64"/>
                </a:lnTo>
                <a:lnTo>
                  <a:pt x="452" y="54"/>
                </a:lnTo>
                <a:lnTo>
                  <a:pt x="452" y="54"/>
                </a:lnTo>
                <a:lnTo>
                  <a:pt x="461" y="42"/>
                </a:lnTo>
                <a:lnTo>
                  <a:pt x="465" y="36"/>
                </a:lnTo>
                <a:lnTo>
                  <a:pt x="468" y="29"/>
                </a:lnTo>
                <a:lnTo>
                  <a:pt x="468" y="29"/>
                </a:lnTo>
                <a:lnTo>
                  <a:pt x="496" y="43"/>
                </a:lnTo>
                <a:lnTo>
                  <a:pt x="509" y="51"/>
                </a:lnTo>
                <a:lnTo>
                  <a:pt x="522" y="60"/>
                </a:lnTo>
                <a:lnTo>
                  <a:pt x="536" y="68"/>
                </a:lnTo>
                <a:lnTo>
                  <a:pt x="548" y="78"/>
                </a:lnTo>
                <a:lnTo>
                  <a:pt x="560" y="89"/>
                </a:lnTo>
                <a:lnTo>
                  <a:pt x="571" y="100"/>
                </a:lnTo>
                <a:lnTo>
                  <a:pt x="571" y="100"/>
                </a:lnTo>
                <a:lnTo>
                  <a:pt x="582" y="112"/>
                </a:lnTo>
                <a:lnTo>
                  <a:pt x="592" y="125"/>
                </a:lnTo>
                <a:lnTo>
                  <a:pt x="601" y="139"/>
                </a:lnTo>
                <a:lnTo>
                  <a:pt x="611" y="153"/>
                </a:lnTo>
                <a:lnTo>
                  <a:pt x="619" y="168"/>
                </a:lnTo>
                <a:lnTo>
                  <a:pt x="626" y="183"/>
                </a:lnTo>
                <a:lnTo>
                  <a:pt x="639" y="213"/>
                </a:lnTo>
                <a:lnTo>
                  <a:pt x="639" y="213"/>
                </a:lnTo>
                <a:lnTo>
                  <a:pt x="645" y="229"/>
                </a:lnTo>
                <a:lnTo>
                  <a:pt x="650" y="245"/>
                </a:lnTo>
                <a:lnTo>
                  <a:pt x="654" y="261"/>
                </a:lnTo>
                <a:lnTo>
                  <a:pt x="658" y="277"/>
                </a:lnTo>
                <a:lnTo>
                  <a:pt x="660" y="293"/>
                </a:lnTo>
                <a:lnTo>
                  <a:pt x="662" y="309"/>
                </a:lnTo>
                <a:lnTo>
                  <a:pt x="662" y="327"/>
                </a:lnTo>
                <a:lnTo>
                  <a:pt x="662" y="343"/>
                </a:lnTo>
                <a:lnTo>
                  <a:pt x="661" y="359"/>
                </a:lnTo>
                <a:lnTo>
                  <a:pt x="659" y="375"/>
                </a:lnTo>
                <a:lnTo>
                  <a:pt x="657" y="391"/>
                </a:lnTo>
                <a:lnTo>
                  <a:pt x="653" y="408"/>
                </a:lnTo>
                <a:lnTo>
                  <a:pt x="649" y="423"/>
                </a:lnTo>
                <a:lnTo>
                  <a:pt x="644" y="439"/>
                </a:lnTo>
                <a:lnTo>
                  <a:pt x="638" y="455"/>
                </a:lnTo>
                <a:lnTo>
                  <a:pt x="632" y="470"/>
                </a:lnTo>
                <a:lnTo>
                  <a:pt x="632" y="47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528"/>
          <p:cNvSpPr>
            <a:spLocks noEditPoints="1"/>
          </p:cNvSpPr>
          <p:nvPr userDrawn="1">
            <p:custDataLst>
              <p:tags r:id="rId6"/>
            </p:custDataLst>
          </p:nvPr>
        </p:nvSpPr>
        <p:spPr bwMode="auto">
          <a:xfrm rot="20520000">
            <a:off x="91254" y="230476"/>
            <a:ext cx="758241" cy="711776"/>
          </a:xfrm>
          <a:custGeom>
            <a:avLst/>
            <a:gdLst/>
            <a:ahLst/>
            <a:cxnLst>
              <a:cxn ang="0">
                <a:pos x="337" y="319"/>
              </a:cxn>
              <a:cxn ang="0">
                <a:pos x="260" y="152"/>
              </a:cxn>
              <a:cxn ang="0">
                <a:pos x="213" y="7"/>
              </a:cxn>
              <a:cxn ang="0">
                <a:pos x="93" y="12"/>
              </a:cxn>
              <a:cxn ang="0">
                <a:pos x="23" y="231"/>
              </a:cxn>
              <a:cxn ang="0">
                <a:pos x="73" y="331"/>
              </a:cxn>
              <a:cxn ang="0">
                <a:pos x="67" y="198"/>
              </a:cxn>
              <a:cxn ang="0">
                <a:pos x="54" y="222"/>
              </a:cxn>
              <a:cxn ang="0">
                <a:pos x="259" y="202"/>
              </a:cxn>
              <a:cxn ang="0">
                <a:pos x="227" y="228"/>
              </a:cxn>
              <a:cxn ang="0">
                <a:pos x="236" y="202"/>
              </a:cxn>
              <a:cxn ang="0">
                <a:pos x="116" y="308"/>
              </a:cxn>
              <a:cxn ang="0">
                <a:pos x="183" y="226"/>
              </a:cxn>
              <a:cxn ang="0">
                <a:pos x="74" y="283"/>
              </a:cxn>
              <a:cxn ang="0">
                <a:pos x="148" y="216"/>
              </a:cxn>
              <a:cxn ang="0">
                <a:pos x="78" y="300"/>
              </a:cxn>
              <a:cxn ang="0">
                <a:pos x="146" y="215"/>
              </a:cxn>
              <a:cxn ang="0">
                <a:pos x="106" y="231"/>
              </a:cxn>
              <a:cxn ang="0">
                <a:pos x="49" y="262"/>
              </a:cxn>
              <a:cxn ang="0">
                <a:pos x="37" y="259"/>
              </a:cxn>
              <a:cxn ang="0">
                <a:pos x="15" y="260"/>
              </a:cxn>
              <a:cxn ang="0">
                <a:pos x="23" y="264"/>
              </a:cxn>
              <a:cxn ang="0">
                <a:pos x="114" y="203"/>
              </a:cxn>
              <a:cxn ang="0">
                <a:pos x="43" y="275"/>
              </a:cxn>
              <a:cxn ang="0">
                <a:pos x="22" y="311"/>
              </a:cxn>
              <a:cxn ang="0">
                <a:pos x="34" y="316"/>
              </a:cxn>
              <a:cxn ang="0">
                <a:pos x="142" y="231"/>
              </a:cxn>
              <a:cxn ang="0">
                <a:pos x="61" y="319"/>
              </a:cxn>
              <a:cxn ang="0">
                <a:pos x="77" y="319"/>
              </a:cxn>
              <a:cxn ang="0">
                <a:pos x="200" y="215"/>
              </a:cxn>
              <a:cxn ang="0">
                <a:pos x="119" y="284"/>
              </a:cxn>
              <a:cxn ang="0">
                <a:pos x="125" y="300"/>
              </a:cxn>
              <a:cxn ang="0">
                <a:pos x="193" y="251"/>
              </a:cxn>
              <a:cxn ang="0">
                <a:pos x="138" y="314"/>
              </a:cxn>
              <a:cxn ang="0">
                <a:pos x="179" y="289"/>
              </a:cxn>
              <a:cxn ang="0">
                <a:pos x="254" y="225"/>
              </a:cxn>
              <a:cxn ang="0">
                <a:pos x="150" y="320"/>
              </a:cxn>
              <a:cxn ang="0">
                <a:pos x="280" y="230"/>
              </a:cxn>
              <a:cxn ang="0">
                <a:pos x="258" y="276"/>
              </a:cxn>
              <a:cxn ang="0">
                <a:pos x="318" y="225"/>
              </a:cxn>
              <a:cxn ang="0">
                <a:pos x="238" y="282"/>
              </a:cxn>
              <a:cxn ang="0">
                <a:pos x="309" y="256"/>
              </a:cxn>
              <a:cxn ang="0">
                <a:pos x="323" y="262"/>
              </a:cxn>
              <a:cxn ang="0">
                <a:pos x="249" y="327"/>
              </a:cxn>
              <a:cxn ang="0">
                <a:pos x="340" y="278"/>
              </a:cxn>
              <a:cxn ang="0">
                <a:pos x="275" y="326"/>
              </a:cxn>
              <a:cxn ang="0">
                <a:pos x="303" y="307"/>
              </a:cxn>
              <a:cxn ang="0">
                <a:pos x="323" y="310"/>
              </a:cxn>
              <a:cxn ang="0">
                <a:pos x="347" y="290"/>
              </a:cxn>
              <a:cxn ang="0">
                <a:pos x="348" y="286"/>
              </a:cxn>
              <a:cxn ang="0">
                <a:pos x="315" y="301"/>
              </a:cxn>
              <a:cxn ang="0">
                <a:pos x="300" y="298"/>
              </a:cxn>
              <a:cxn ang="0">
                <a:pos x="298" y="279"/>
              </a:cxn>
              <a:cxn ang="0">
                <a:pos x="323" y="222"/>
              </a:cxn>
              <a:cxn ang="0">
                <a:pos x="311" y="229"/>
              </a:cxn>
              <a:cxn ang="0">
                <a:pos x="254" y="263"/>
              </a:cxn>
              <a:cxn ang="0">
                <a:pos x="208" y="289"/>
              </a:cxn>
              <a:cxn ang="0">
                <a:pos x="116" y="115"/>
              </a:cxn>
              <a:cxn ang="0">
                <a:pos x="191" y="30"/>
              </a:cxn>
              <a:cxn ang="0">
                <a:pos x="275" y="190"/>
              </a:cxn>
              <a:cxn ang="0">
                <a:pos x="164" y="215"/>
              </a:cxn>
              <a:cxn ang="0">
                <a:pos x="112" y="122"/>
              </a:cxn>
              <a:cxn ang="0">
                <a:pos x="38" y="231"/>
              </a:cxn>
            </a:cxnLst>
            <a:rect l="0" t="0" r="r" b="b"/>
            <a:pathLst>
              <a:path w="359" h="337">
                <a:moveTo>
                  <a:pt x="73" y="331"/>
                </a:moveTo>
                <a:lnTo>
                  <a:pt x="73" y="331"/>
                </a:lnTo>
                <a:lnTo>
                  <a:pt x="95" y="330"/>
                </a:lnTo>
                <a:lnTo>
                  <a:pt x="117" y="329"/>
                </a:lnTo>
                <a:lnTo>
                  <a:pt x="117" y="329"/>
                </a:lnTo>
                <a:lnTo>
                  <a:pt x="135" y="329"/>
                </a:lnTo>
                <a:lnTo>
                  <a:pt x="153" y="329"/>
                </a:lnTo>
                <a:lnTo>
                  <a:pt x="189" y="331"/>
                </a:lnTo>
                <a:lnTo>
                  <a:pt x="189" y="331"/>
                </a:lnTo>
                <a:lnTo>
                  <a:pt x="218" y="334"/>
                </a:lnTo>
                <a:lnTo>
                  <a:pt x="248" y="336"/>
                </a:lnTo>
                <a:lnTo>
                  <a:pt x="264" y="337"/>
                </a:lnTo>
                <a:lnTo>
                  <a:pt x="278" y="336"/>
                </a:lnTo>
                <a:lnTo>
                  <a:pt x="293" y="335"/>
                </a:lnTo>
                <a:lnTo>
                  <a:pt x="307" y="333"/>
                </a:lnTo>
                <a:lnTo>
                  <a:pt x="307" y="333"/>
                </a:lnTo>
                <a:lnTo>
                  <a:pt x="318" y="330"/>
                </a:lnTo>
                <a:lnTo>
                  <a:pt x="328" y="326"/>
                </a:lnTo>
                <a:lnTo>
                  <a:pt x="337" y="319"/>
                </a:lnTo>
                <a:lnTo>
                  <a:pt x="346" y="312"/>
                </a:lnTo>
                <a:lnTo>
                  <a:pt x="352" y="304"/>
                </a:lnTo>
                <a:lnTo>
                  <a:pt x="355" y="300"/>
                </a:lnTo>
                <a:lnTo>
                  <a:pt x="357" y="295"/>
                </a:lnTo>
                <a:lnTo>
                  <a:pt x="358" y="290"/>
                </a:lnTo>
                <a:lnTo>
                  <a:pt x="359" y="285"/>
                </a:lnTo>
                <a:lnTo>
                  <a:pt x="359" y="279"/>
                </a:lnTo>
                <a:lnTo>
                  <a:pt x="359" y="273"/>
                </a:lnTo>
                <a:lnTo>
                  <a:pt x="359" y="273"/>
                </a:lnTo>
                <a:lnTo>
                  <a:pt x="356" y="261"/>
                </a:lnTo>
                <a:lnTo>
                  <a:pt x="351" y="249"/>
                </a:lnTo>
                <a:lnTo>
                  <a:pt x="345" y="237"/>
                </a:lnTo>
                <a:lnTo>
                  <a:pt x="337" y="227"/>
                </a:lnTo>
                <a:lnTo>
                  <a:pt x="329" y="216"/>
                </a:lnTo>
                <a:lnTo>
                  <a:pt x="320" y="207"/>
                </a:lnTo>
                <a:lnTo>
                  <a:pt x="302" y="189"/>
                </a:lnTo>
                <a:lnTo>
                  <a:pt x="302" y="189"/>
                </a:lnTo>
                <a:lnTo>
                  <a:pt x="282" y="171"/>
                </a:lnTo>
                <a:lnTo>
                  <a:pt x="260" y="152"/>
                </a:lnTo>
                <a:lnTo>
                  <a:pt x="240" y="135"/>
                </a:lnTo>
                <a:lnTo>
                  <a:pt x="220" y="116"/>
                </a:lnTo>
                <a:lnTo>
                  <a:pt x="220" y="116"/>
                </a:lnTo>
                <a:lnTo>
                  <a:pt x="210" y="104"/>
                </a:lnTo>
                <a:lnTo>
                  <a:pt x="205" y="98"/>
                </a:lnTo>
                <a:lnTo>
                  <a:pt x="201" y="91"/>
                </a:lnTo>
                <a:lnTo>
                  <a:pt x="198" y="84"/>
                </a:lnTo>
                <a:lnTo>
                  <a:pt x="196" y="76"/>
                </a:lnTo>
                <a:lnTo>
                  <a:pt x="194" y="68"/>
                </a:lnTo>
                <a:lnTo>
                  <a:pt x="193" y="60"/>
                </a:lnTo>
                <a:lnTo>
                  <a:pt x="193" y="60"/>
                </a:lnTo>
                <a:lnTo>
                  <a:pt x="193" y="53"/>
                </a:lnTo>
                <a:lnTo>
                  <a:pt x="195" y="47"/>
                </a:lnTo>
                <a:lnTo>
                  <a:pt x="196" y="40"/>
                </a:lnTo>
                <a:lnTo>
                  <a:pt x="199" y="33"/>
                </a:lnTo>
                <a:lnTo>
                  <a:pt x="205" y="20"/>
                </a:lnTo>
                <a:lnTo>
                  <a:pt x="212" y="8"/>
                </a:lnTo>
                <a:lnTo>
                  <a:pt x="212" y="8"/>
                </a:lnTo>
                <a:lnTo>
                  <a:pt x="213" y="7"/>
                </a:lnTo>
                <a:lnTo>
                  <a:pt x="212" y="5"/>
                </a:lnTo>
                <a:lnTo>
                  <a:pt x="212" y="3"/>
                </a:lnTo>
                <a:lnTo>
                  <a:pt x="210" y="2"/>
                </a:lnTo>
                <a:lnTo>
                  <a:pt x="210" y="2"/>
                </a:lnTo>
                <a:lnTo>
                  <a:pt x="209" y="1"/>
                </a:lnTo>
                <a:lnTo>
                  <a:pt x="206" y="0"/>
                </a:lnTo>
                <a:lnTo>
                  <a:pt x="206" y="0"/>
                </a:lnTo>
                <a:lnTo>
                  <a:pt x="178" y="0"/>
                </a:lnTo>
                <a:lnTo>
                  <a:pt x="151" y="0"/>
                </a:lnTo>
                <a:lnTo>
                  <a:pt x="124" y="1"/>
                </a:lnTo>
                <a:lnTo>
                  <a:pt x="111" y="2"/>
                </a:lnTo>
                <a:lnTo>
                  <a:pt x="97" y="4"/>
                </a:lnTo>
                <a:lnTo>
                  <a:pt x="97" y="4"/>
                </a:lnTo>
                <a:lnTo>
                  <a:pt x="95" y="5"/>
                </a:lnTo>
                <a:lnTo>
                  <a:pt x="94" y="6"/>
                </a:lnTo>
                <a:lnTo>
                  <a:pt x="94" y="8"/>
                </a:lnTo>
                <a:lnTo>
                  <a:pt x="94" y="10"/>
                </a:lnTo>
                <a:lnTo>
                  <a:pt x="94" y="10"/>
                </a:lnTo>
                <a:lnTo>
                  <a:pt x="93" y="12"/>
                </a:lnTo>
                <a:lnTo>
                  <a:pt x="94" y="14"/>
                </a:lnTo>
                <a:lnTo>
                  <a:pt x="94" y="14"/>
                </a:lnTo>
                <a:lnTo>
                  <a:pt x="103" y="28"/>
                </a:lnTo>
                <a:lnTo>
                  <a:pt x="110" y="42"/>
                </a:lnTo>
                <a:lnTo>
                  <a:pt x="114" y="57"/>
                </a:lnTo>
                <a:lnTo>
                  <a:pt x="116" y="65"/>
                </a:lnTo>
                <a:lnTo>
                  <a:pt x="117" y="72"/>
                </a:lnTo>
                <a:lnTo>
                  <a:pt x="117" y="72"/>
                </a:lnTo>
                <a:lnTo>
                  <a:pt x="117" y="83"/>
                </a:lnTo>
                <a:lnTo>
                  <a:pt x="115" y="92"/>
                </a:lnTo>
                <a:lnTo>
                  <a:pt x="113" y="100"/>
                </a:lnTo>
                <a:lnTo>
                  <a:pt x="109" y="108"/>
                </a:lnTo>
                <a:lnTo>
                  <a:pt x="105" y="116"/>
                </a:lnTo>
                <a:lnTo>
                  <a:pt x="100" y="124"/>
                </a:lnTo>
                <a:lnTo>
                  <a:pt x="89" y="139"/>
                </a:lnTo>
                <a:lnTo>
                  <a:pt x="89" y="139"/>
                </a:lnTo>
                <a:lnTo>
                  <a:pt x="55" y="185"/>
                </a:lnTo>
                <a:lnTo>
                  <a:pt x="39" y="208"/>
                </a:lnTo>
                <a:lnTo>
                  <a:pt x="23" y="231"/>
                </a:lnTo>
                <a:lnTo>
                  <a:pt x="23" y="231"/>
                </a:lnTo>
                <a:lnTo>
                  <a:pt x="11" y="249"/>
                </a:lnTo>
                <a:lnTo>
                  <a:pt x="6" y="259"/>
                </a:lnTo>
                <a:lnTo>
                  <a:pt x="3" y="269"/>
                </a:lnTo>
                <a:lnTo>
                  <a:pt x="1" y="279"/>
                </a:lnTo>
                <a:lnTo>
                  <a:pt x="0" y="289"/>
                </a:lnTo>
                <a:lnTo>
                  <a:pt x="1" y="294"/>
                </a:lnTo>
                <a:lnTo>
                  <a:pt x="2" y="298"/>
                </a:lnTo>
                <a:lnTo>
                  <a:pt x="4" y="303"/>
                </a:lnTo>
                <a:lnTo>
                  <a:pt x="6" y="308"/>
                </a:lnTo>
                <a:lnTo>
                  <a:pt x="6" y="308"/>
                </a:lnTo>
                <a:lnTo>
                  <a:pt x="12" y="315"/>
                </a:lnTo>
                <a:lnTo>
                  <a:pt x="20" y="320"/>
                </a:lnTo>
                <a:lnTo>
                  <a:pt x="28" y="325"/>
                </a:lnTo>
                <a:lnTo>
                  <a:pt x="37" y="328"/>
                </a:lnTo>
                <a:lnTo>
                  <a:pt x="46" y="329"/>
                </a:lnTo>
                <a:lnTo>
                  <a:pt x="55" y="330"/>
                </a:lnTo>
                <a:lnTo>
                  <a:pt x="73" y="331"/>
                </a:lnTo>
                <a:lnTo>
                  <a:pt x="73" y="331"/>
                </a:lnTo>
                <a:close/>
                <a:moveTo>
                  <a:pt x="59" y="195"/>
                </a:moveTo>
                <a:lnTo>
                  <a:pt x="59" y="195"/>
                </a:lnTo>
                <a:lnTo>
                  <a:pt x="63" y="192"/>
                </a:lnTo>
                <a:lnTo>
                  <a:pt x="63" y="192"/>
                </a:lnTo>
                <a:lnTo>
                  <a:pt x="79" y="185"/>
                </a:lnTo>
                <a:lnTo>
                  <a:pt x="79" y="185"/>
                </a:lnTo>
                <a:lnTo>
                  <a:pt x="50" y="208"/>
                </a:lnTo>
                <a:lnTo>
                  <a:pt x="50" y="208"/>
                </a:lnTo>
                <a:lnTo>
                  <a:pt x="59" y="195"/>
                </a:lnTo>
                <a:lnTo>
                  <a:pt x="59" y="195"/>
                </a:lnTo>
                <a:close/>
                <a:moveTo>
                  <a:pt x="86" y="182"/>
                </a:moveTo>
                <a:lnTo>
                  <a:pt x="86" y="182"/>
                </a:lnTo>
                <a:lnTo>
                  <a:pt x="91" y="181"/>
                </a:lnTo>
                <a:lnTo>
                  <a:pt x="96" y="180"/>
                </a:lnTo>
                <a:lnTo>
                  <a:pt x="96" y="180"/>
                </a:lnTo>
                <a:lnTo>
                  <a:pt x="89" y="184"/>
                </a:lnTo>
                <a:lnTo>
                  <a:pt x="81" y="188"/>
                </a:lnTo>
                <a:lnTo>
                  <a:pt x="67" y="198"/>
                </a:lnTo>
                <a:lnTo>
                  <a:pt x="67" y="198"/>
                </a:lnTo>
                <a:lnTo>
                  <a:pt x="76" y="190"/>
                </a:lnTo>
                <a:lnTo>
                  <a:pt x="86" y="182"/>
                </a:lnTo>
                <a:lnTo>
                  <a:pt x="86" y="182"/>
                </a:lnTo>
                <a:close/>
                <a:moveTo>
                  <a:pt x="106" y="181"/>
                </a:moveTo>
                <a:lnTo>
                  <a:pt x="106" y="181"/>
                </a:lnTo>
                <a:lnTo>
                  <a:pt x="112" y="182"/>
                </a:lnTo>
                <a:lnTo>
                  <a:pt x="112" y="182"/>
                </a:lnTo>
                <a:lnTo>
                  <a:pt x="103" y="187"/>
                </a:lnTo>
                <a:lnTo>
                  <a:pt x="94" y="193"/>
                </a:lnTo>
                <a:lnTo>
                  <a:pt x="78" y="205"/>
                </a:lnTo>
                <a:lnTo>
                  <a:pt x="78" y="205"/>
                </a:lnTo>
                <a:lnTo>
                  <a:pt x="51" y="227"/>
                </a:lnTo>
                <a:lnTo>
                  <a:pt x="24" y="250"/>
                </a:lnTo>
                <a:lnTo>
                  <a:pt x="24" y="250"/>
                </a:lnTo>
                <a:lnTo>
                  <a:pt x="26" y="248"/>
                </a:lnTo>
                <a:lnTo>
                  <a:pt x="26" y="248"/>
                </a:lnTo>
                <a:lnTo>
                  <a:pt x="32" y="241"/>
                </a:lnTo>
                <a:lnTo>
                  <a:pt x="39" y="233"/>
                </a:lnTo>
                <a:lnTo>
                  <a:pt x="54" y="222"/>
                </a:lnTo>
                <a:lnTo>
                  <a:pt x="54" y="222"/>
                </a:lnTo>
                <a:lnTo>
                  <a:pt x="67" y="213"/>
                </a:lnTo>
                <a:lnTo>
                  <a:pt x="80" y="203"/>
                </a:lnTo>
                <a:lnTo>
                  <a:pt x="93" y="192"/>
                </a:lnTo>
                <a:lnTo>
                  <a:pt x="106" y="181"/>
                </a:lnTo>
                <a:lnTo>
                  <a:pt x="106" y="181"/>
                </a:lnTo>
                <a:close/>
                <a:moveTo>
                  <a:pt x="288" y="194"/>
                </a:moveTo>
                <a:lnTo>
                  <a:pt x="288" y="194"/>
                </a:lnTo>
                <a:lnTo>
                  <a:pt x="255" y="222"/>
                </a:lnTo>
                <a:lnTo>
                  <a:pt x="223" y="252"/>
                </a:lnTo>
                <a:lnTo>
                  <a:pt x="223" y="252"/>
                </a:lnTo>
                <a:lnTo>
                  <a:pt x="188" y="283"/>
                </a:lnTo>
                <a:lnTo>
                  <a:pt x="188" y="283"/>
                </a:lnTo>
                <a:lnTo>
                  <a:pt x="214" y="258"/>
                </a:lnTo>
                <a:lnTo>
                  <a:pt x="214" y="258"/>
                </a:lnTo>
                <a:lnTo>
                  <a:pt x="226" y="245"/>
                </a:lnTo>
                <a:lnTo>
                  <a:pt x="238" y="231"/>
                </a:lnTo>
                <a:lnTo>
                  <a:pt x="249" y="217"/>
                </a:lnTo>
                <a:lnTo>
                  <a:pt x="259" y="202"/>
                </a:lnTo>
                <a:lnTo>
                  <a:pt x="259" y="202"/>
                </a:lnTo>
                <a:lnTo>
                  <a:pt x="263" y="203"/>
                </a:lnTo>
                <a:lnTo>
                  <a:pt x="263" y="203"/>
                </a:lnTo>
                <a:lnTo>
                  <a:pt x="268" y="203"/>
                </a:lnTo>
                <a:lnTo>
                  <a:pt x="273" y="202"/>
                </a:lnTo>
                <a:lnTo>
                  <a:pt x="273" y="202"/>
                </a:lnTo>
                <a:lnTo>
                  <a:pt x="280" y="197"/>
                </a:lnTo>
                <a:lnTo>
                  <a:pt x="284" y="194"/>
                </a:lnTo>
                <a:lnTo>
                  <a:pt x="286" y="194"/>
                </a:lnTo>
                <a:lnTo>
                  <a:pt x="288" y="194"/>
                </a:lnTo>
                <a:lnTo>
                  <a:pt x="288" y="194"/>
                </a:lnTo>
                <a:close/>
                <a:moveTo>
                  <a:pt x="241" y="194"/>
                </a:moveTo>
                <a:lnTo>
                  <a:pt x="241" y="194"/>
                </a:lnTo>
                <a:lnTo>
                  <a:pt x="248" y="197"/>
                </a:lnTo>
                <a:lnTo>
                  <a:pt x="255" y="201"/>
                </a:lnTo>
                <a:lnTo>
                  <a:pt x="255" y="201"/>
                </a:lnTo>
                <a:lnTo>
                  <a:pt x="242" y="215"/>
                </a:lnTo>
                <a:lnTo>
                  <a:pt x="235" y="221"/>
                </a:lnTo>
                <a:lnTo>
                  <a:pt x="227" y="228"/>
                </a:lnTo>
                <a:lnTo>
                  <a:pt x="227" y="228"/>
                </a:lnTo>
                <a:lnTo>
                  <a:pt x="209" y="244"/>
                </a:lnTo>
                <a:lnTo>
                  <a:pt x="192" y="260"/>
                </a:lnTo>
                <a:lnTo>
                  <a:pt x="192" y="260"/>
                </a:lnTo>
                <a:lnTo>
                  <a:pt x="176" y="275"/>
                </a:lnTo>
                <a:lnTo>
                  <a:pt x="160" y="289"/>
                </a:lnTo>
                <a:lnTo>
                  <a:pt x="160" y="289"/>
                </a:lnTo>
                <a:lnTo>
                  <a:pt x="162" y="287"/>
                </a:lnTo>
                <a:lnTo>
                  <a:pt x="162" y="287"/>
                </a:lnTo>
                <a:lnTo>
                  <a:pt x="177" y="271"/>
                </a:lnTo>
                <a:lnTo>
                  <a:pt x="192" y="256"/>
                </a:lnTo>
                <a:lnTo>
                  <a:pt x="192" y="256"/>
                </a:lnTo>
                <a:lnTo>
                  <a:pt x="199" y="248"/>
                </a:lnTo>
                <a:lnTo>
                  <a:pt x="205" y="239"/>
                </a:lnTo>
                <a:lnTo>
                  <a:pt x="211" y="231"/>
                </a:lnTo>
                <a:lnTo>
                  <a:pt x="218" y="223"/>
                </a:lnTo>
                <a:lnTo>
                  <a:pt x="218" y="223"/>
                </a:lnTo>
                <a:lnTo>
                  <a:pt x="230" y="209"/>
                </a:lnTo>
                <a:lnTo>
                  <a:pt x="236" y="202"/>
                </a:lnTo>
                <a:lnTo>
                  <a:pt x="240" y="194"/>
                </a:lnTo>
                <a:lnTo>
                  <a:pt x="240" y="194"/>
                </a:lnTo>
                <a:lnTo>
                  <a:pt x="241" y="194"/>
                </a:lnTo>
                <a:lnTo>
                  <a:pt x="241" y="194"/>
                </a:lnTo>
                <a:close/>
                <a:moveTo>
                  <a:pt x="221" y="194"/>
                </a:moveTo>
                <a:lnTo>
                  <a:pt x="221" y="194"/>
                </a:lnTo>
                <a:lnTo>
                  <a:pt x="227" y="192"/>
                </a:lnTo>
                <a:lnTo>
                  <a:pt x="235" y="193"/>
                </a:lnTo>
                <a:lnTo>
                  <a:pt x="235" y="193"/>
                </a:lnTo>
                <a:lnTo>
                  <a:pt x="238" y="193"/>
                </a:lnTo>
                <a:lnTo>
                  <a:pt x="238" y="193"/>
                </a:lnTo>
                <a:lnTo>
                  <a:pt x="223" y="206"/>
                </a:lnTo>
                <a:lnTo>
                  <a:pt x="208" y="219"/>
                </a:lnTo>
                <a:lnTo>
                  <a:pt x="179" y="249"/>
                </a:lnTo>
                <a:lnTo>
                  <a:pt x="179" y="249"/>
                </a:lnTo>
                <a:lnTo>
                  <a:pt x="163" y="263"/>
                </a:lnTo>
                <a:lnTo>
                  <a:pt x="147" y="278"/>
                </a:lnTo>
                <a:lnTo>
                  <a:pt x="131" y="292"/>
                </a:lnTo>
                <a:lnTo>
                  <a:pt x="116" y="308"/>
                </a:lnTo>
                <a:lnTo>
                  <a:pt x="116" y="308"/>
                </a:lnTo>
                <a:lnTo>
                  <a:pt x="107" y="315"/>
                </a:lnTo>
                <a:lnTo>
                  <a:pt x="107" y="315"/>
                </a:lnTo>
                <a:lnTo>
                  <a:pt x="106" y="316"/>
                </a:lnTo>
                <a:lnTo>
                  <a:pt x="106" y="316"/>
                </a:lnTo>
                <a:lnTo>
                  <a:pt x="124" y="299"/>
                </a:lnTo>
                <a:lnTo>
                  <a:pt x="124" y="299"/>
                </a:lnTo>
                <a:lnTo>
                  <a:pt x="159" y="266"/>
                </a:lnTo>
                <a:lnTo>
                  <a:pt x="159" y="266"/>
                </a:lnTo>
                <a:lnTo>
                  <a:pt x="175" y="249"/>
                </a:lnTo>
                <a:lnTo>
                  <a:pt x="191" y="230"/>
                </a:lnTo>
                <a:lnTo>
                  <a:pt x="221" y="194"/>
                </a:lnTo>
                <a:lnTo>
                  <a:pt x="221" y="194"/>
                </a:lnTo>
                <a:close/>
                <a:moveTo>
                  <a:pt x="213" y="198"/>
                </a:moveTo>
                <a:lnTo>
                  <a:pt x="213" y="198"/>
                </a:lnTo>
                <a:lnTo>
                  <a:pt x="205" y="206"/>
                </a:lnTo>
                <a:lnTo>
                  <a:pt x="198" y="213"/>
                </a:lnTo>
                <a:lnTo>
                  <a:pt x="198" y="213"/>
                </a:lnTo>
                <a:lnTo>
                  <a:pt x="183" y="226"/>
                </a:lnTo>
                <a:lnTo>
                  <a:pt x="167" y="238"/>
                </a:lnTo>
                <a:lnTo>
                  <a:pt x="167" y="238"/>
                </a:lnTo>
                <a:lnTo>
                  <a:pt x="162" y="244"/>
                </a:lnTo>
                <a:lnTo>
                  <a:pt x="162" y="244"/>
                </a:lnTo>
                <a:lnTo>
                  <a:pt x="185" y="220"/>
                </a:lnTo>
                <a:lnTo>
                  <a:pt x="185" y="220"/>
                </a:lnTo>
                <a:lnTo>
                  <a:pt x="192" y="215"/>
                </a:lnTo>
                <a:lnTo>
                  <a:pt x="199" y="210"/>
                </a:lnTo>
                <a:lnTo>
                  <a:pt x="206" y="204"/>
                </a:lnTo>
                <a:lnTo>
                  <a:pt x="213" y="198"/>
                </a:lnTo>
                <a:lnTo>
                  <a:pt x="213" y="198"/>
                </a:lnTo>
                <a:close/>
                <a:moveTo>
                  <a:pt x="154" y="221"/>
                </a:moveTo>
                <a:lnTo>
                  <a:pt x="154" y="221"/>
                </a:lnTo>
                <a:lnTo>
                  <a:pt x="140" y="230"/>
                </a:lnTo>
                <a:lnTo>
                  <a:pt x="127" y="241"/>
                </a:lnTo>
                <a:lnTo>
                  <a:pt x="102" y="263"/>
                </a:lnTo>
                <a:lnTo>
                  <a:pt x="102" y="263"/>
                </a:lnTo>
                <a:lnTo>
                  <a:pt x="88" y="273"/>
                </a:lnTo>
                <a:lnTo>
                  <a:pt x="74" y="283"/>
                </a:lnTo>
                <a:lnTo>
                  <a:pt x="74" y="283"/>
                </a:lnTo>
                <a:lnTo>
                  <a:pt x="66" y="290"/>
                </a:lnTo>
                <a:lnTo>
                  <a:pt x="58" y="298"/>
                </a:lnTo>
                <a:lnTo>
                  <a:pt x="50" y="305"/>
                </a:lnTo>
                <a:lnTo>
                  <a:pt x="42" y="312"/>
                </a:lnTo>
                <a:lnTo>
                  <a:pt x="42" y="312"/>
                </a:lnTo>
                <a:lnTo>
                  <a:pt x="38" y="314"/>
                </a:lnTo>
                <a:lnTo>
                  <a:pt x="38" y="314"/>
                </a:lnTo>
                <a:lnTo>
                  <a:pt x="38" y="314"/>
                </a:lnTo>
                <a:lnTo>
                  <a:pt x="42" y="310"/>
                </a:lnTo>
                <a:lnTo>
                  <a:pt x="42" y="310"/>
                </a:lnTo>
                <a:lnTo>
                  <a:pt x="57" y="296"/>
                </a:lnTo>
                <a:lnTo>
                  <a:pt x="57" y="296"/>
                </a:lnTo>
                <a:lnTo>
                  <a:pt x="73" y="282"/>
                </a:lnTo>
                <a:lnTo>
                  <a:pt x="90" y="270"/>
                </a:lnTo>
                <a:lnTo>
                  <a:pt x="90" y="270"/>
                </a:lnTo>
                <a:lnTo>
                  <a:pt x="106" y="257"/>
                </a:lnTo>
                <a:lnTo>
                  <a:pt x="120" y="244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54" y="219"/>
                </a:lnTo>
                <a:lnTo>
                  <a:pt x="160" y="222"/>
                </a:lnTo>
                <a:lnTo>
                  <a:pt x="166" y="223"/>
                </a:lnTo>
                <a:lnTo>
                  <a:pt x="174" y="223"/>
                </a:lnTo>
                <a:lnTo>
                  <a:pt x="174" y="223"/>
                </a:lnTo>
                <a:lnTo>
                  <a:pt x="153" y="238"/>
                </a:lnTo>
                <a:lnTo>
                  <a:pt x="133" y="256"/>
                </a:lnTo>
                <a:lnTo>
                  <a:pt x="133" y="256"/>
                </a:lnTo>
                <a:lnTo>
                  <a:pt x="104" y="281"/>
                </a:lnTo>
                <a:lnTo>
                  <a:pt x="74" y="307"/>
                </a:lnTo>
                <a:lnTo>
                  <a:pt x="74" y="307"/>
                </a:lnTo>
                <a:lnTo>
                  <a:pt x="68" y="312"/>
                </a:lnTo>
                <a:lnTo>
                  <a:pt x="64" y="315"/>
                </a:lnTo>
                <a:lnTo>
                  <a:pt x="64" y="315"/>
                </a:lnTo>
                <a:lnTo>
                  <a:pt x="71" y="307"/>
                </a:lnTo>
                <a:lnTo>
                  <a:pt x="78" y="300"/>
                </a:lnTo>
                <a:lnTo>
                  <a:pt x="78" y="300"/>
                </a:lnTo>
                <a:lnTo>
                  <a:pt x="93" y="286"/>
                </a:lnTo>
                <a:lnTo>
                  <a:pt x="109" y="273"/>
                </a:lnTo>
                <a:lnTo>
                  <a:pt x="109" y="273"/>
                </a:lnTo>
                <a:lnTo>
                  <a:pt x="121" y="260"/>
                </a:lnTo>
                <a:lnTo>
                  <a:pt x="134" y="248"/>
                </a:lnTo>
                <a:lnTo>
                  <a:pt x="134" y="248"/>
                </a:lnTo>
                <a:lnTo>
                  <a:pt x="146" y="235"/>
                </a:lnTo>
                <a:lnTo>
                  <a:pt x="151" y="229"/>
                </a:lnTo>
                <a:lnTo>
                  <a:pt x="155" y="222"/>
                </a:lnTo>
                <a:lnTo>
                  <a:pt x="155" y="222"/>
                </a:lnTo>
                <a:lnTo>
                  <a:pt x="155" y="221"/>
                </a:lnTo>
                <a:lnTo>
                  <a:pt x="154" y="221"/>
                </a:lnTo>
                <a:lnTo>
                  <a:pt x="154" y="221"/>
                </a:lnTo>
                <a:close/>
                <a:moveTo>
                  <a:pt x="134" y="203"/>
                </a:moveTo>
                <a:lnTo>
                  <a:pt x="134" y="203"/>
                </a:lnTo>
                <a:lnTo>
                  <a:pt x="140" y="209"/>
                </a:lnTo>
                <a:lnTo>
                  <a:pt x="146" y="215"/>
                </a:lnTo>
                <a:lnTo>
                  <a:pt x="146" y="215"/>
                </a:lnTo>
                <a:lnTo>
                  <a:pt x="130" y="224"/>
                </a:lnTo>
                <a:lnTo>
                  <a:pt x="115" y="234"/>
                </a:lnTo>
                <a:lnTo>
                  <a:pt x="100" y="246"/>
                </a:lnTo>
                <a:lnTo>
                  <a:pt x="85" y="258"/>
                </a:lnTo>
                <a:lnTo>
                  <a:pt x="56" y="282"/>
                </a:lnTo>
                <a:lnTo>
                  <a:pt x="42" y="294"/>
                </a:lnTo>
                <a:lnTo>
                  <a:pt x="27" y="305"/>
                </a:lnTo>
                <a:lnTo>
                  <a:pt x="27" y="305"/>
                </a:lnTo>
                <a:lnTo>
                  <a:pt x="23" y="307"/>
                </a:lnTo>
                <a:lnTo>
                  <a:pt x="26" y="304"/>
                </a:lnTo>
                <a:lnTo>
                  <a:pt x="33" y="297"/>
                </a:lnTo>
                <a:lnTo>
                  <a:pt x="33" y="297"/>
                </a:lnTo>
                <a:lnTo>
                  <a:pt x="40" y="291"/>
                </a:lnTo>
                <a:lnTo>
                  <a:pt x="47" y="285"/>
                </a:lnTo>
                <a:lnTo>
                  <a:pt x="47" y="285"/>
                </a:lnTo>
                <a:lnTo>
                  <a:pt x="76" y="260"/>
                </a:lnTo>
                <a:lnTo>
                  <a:pt x="76" y="260"/>
                </a:lnTo>
                <a:lnTo>
                  <a:pt x="90" y="246"/>
                </a:lnTo>
                <a:lnTo>
                  <a:pt x="106" y="231"/>
                </a:lnTo>
                <a:lnTo>
                  <a:pt x="134" y="203"/>
                </a:lnTo>
                <a:lnTo>
                  <a:pt x="134" y="203"/>
                </a:lnTo>
                <a:close/>
                <a:moveTo>
                  <a:pt x="129" y="204"/>
                </a:moveTo>
                <a:lnTo>
                  <a:pt x="129" y="204"/>
                </a:lnTo>
                <a:lnTo>
                  <a:pt x="128" y="204"/>
                </a:lnTo>
                <a:lnTo>
                  <a:pt x="127" y="206"/>
                </a:lnTo>
                <a:lnTo>
                  <a:pt x="127" y="206"/>
                </a:lnTo>
                <a:lnTo>
                  <a:pt x="93" y="233"/>
                </a:lnTo>
                <a:lnTo>
                  <a:pt x="61" y="259"/>
                </a:lnTo>
                <a:lnTo>
                  <a:pt x="61" y="259"/>
                </a:lnTo>
                <a:lnTo>
                  <a:pt x="30" y="283"/>
                </a:lnTo>
                <a:lnTo>
                  <a:pt x="30" y="283"/>
                </a:lnTo>
                <a:lnTo>
                  <a:pt x="12" y="297"/>
                </a:lnTo>
                <a:lnTo>
                  <a:pt x="12" y="297"/>
                </a:lnTo>
                <a:lnTo>
                  <a:pt x="19" y="291"/>
                </a:lnTo>
                <a:lnTo>
                  <a:pt x="24" y="285"/>
                </a:lnTo>
                <a:lnTo>
                  <a:pt x="24" y="285"/>
                </a:lnTo>
                <a:lnTo>
                  <a:pt x="36" y="273"/>
                </a:lnTo>
                <a:lnTo>
                  <a:pt x="49" y="262"/>
                </a:lnTo>
                <a:lnTo>
                  <a:pt x="76" y="241"/>
                </a:lnTo>
                <a:lnTo>
                  <a:pt x="89" y="229"/>
                </a:lnTo>
                <a:lnTo>
                  <a:pt x="102" y="218"/>
                </a:lnTo>
                <a:lnTo>
                  <a:pt x="114" y="206"/>
                </a:lnTo>
                <a:lnTo>
                  <a:pt x="125" y="192"/>
                </a:lnTo>
                <a:lnTo>
                  <a:pt x="125" y="192"/>
                </a:lnTo>
                <a:lnTo>
                  <a:pt x="132" y="200"/>
                </a:lnTo>
                <a:lnTo>
                  <a:pt x="132" y="200"/>
                </a:lnTo>
                <a:lnTo>
                  <a:pt x="133" y="201"/>
                </a:lnTo>
                <a:lnTo>
                  <a:pt x="133" y="201"/>
                </a:lnTo>
                <a:lnTo>
                  <a:pt x="129" y="204"/>
                </a:lnTo>
                <a:lnTo>
                  <a:pt x="129" y="204"/>
                </a:lnTo>
                <a:close/>
                <a:moveTo>
                  <a:pt x="123" y="190"/>
                </a:moveTo>
                <a:lnTo>
                  <a:pt x="123" y="190"/>
                </a:lnTo>
                <a:lnTo>
                  <a:pt x="93" y="211"/>
                </a:lnTo>
                <a:lnTo>
                  <a:pt x="64" y="233"/>
                </a:lnTo>
                <a:lnTo>
                  <a:pt x="64" y="233"/>
                </a:lnTo>
                <a:lnTo>
                  <a:pt x="50" y="246"/>
                </a:lnTo>
                <a:lnTo>
                  <a:pt x="37" y="259"/>
                </a:lnTo>
                <a:lnTo>
                  <a:pt x="37" y="259"/>
                </a:lnTo>
                <a:lnTo>
                  <a:pt x="30" y="264"/>
                </a:lnTo>
                <a:lnTo>
                  <a:pt x="23" y="269"/>
                </a:lnTo>
                <a:lnTo>
                  <a:pt x="14" y="274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23" y="267"/>
                </a:lnTo>
                <a:lnTo>
                  <a:pt x="36" y="255"/>
                </a:lnTo>
                <a:lnTo>
                  <a:pt x="63" y="232"/>
                </a:lnTo>
                <a:lnTo>
                  <a:pt x="91" y="210"/>
                </a:lnTo>
                <a:lnTo>
                  <a:pt x="105" y="198"/>
                </a:lnTo>
                <a:lnTo>
                  <a:pt x="117" y="185"/>
                </a:lnTo>
                <a:lnTo>
                  <a:pt x="117" y="185"/>
                </a:lnTo>
                <a:lnTo>
                  <a:pt x="123" y="190"/>
                </a:lnTo>
                <a:lnTo>
                  <a:pt x="123" y="190"/>
                </a:lnTo>
                <a:close/>
                <a:moveTo>
                  <a:pt x="15" y="260"/>
                </a:moveTo>
                <a:lnTo>
                  <a:pt x="15" y="260"/>
                </a:lnTo>
                <a:lnTo>
                  <a:pt x="42" y="237"/>
                </a:lnTo>
                <a:lnTo>
                  <a:pt x="69" y="216"/>
                </a:lnTo>
                <a:lnTo>
                  <a:pt x="69" y="216"/>
                </a:lnTo>
                <a:lnTo>
                  <a:pt x="83" y="204"/>
                </a:lnTo>
                <a:lnTo>
                  <a:pt x="97" y="193"/>
                </a:lnTo>
                <a:lnTo>
                  <a:pt x="97" y="193"/>
                </a:lnTo>
                <a:lnTo>
                  <a:pt x="110" y="186"/>
                </a:lnTo>
                <a:lnTo>
                  <a:pt x="110" y="186"/>
                </a:lnTo>
                <a:lnTo>
                  <a:pt x="114" y="184"/>
                </a:lnTo>
                <a:lnTo>
                  <a:pt x="114" y="184"/>
                </a:lnTo>
                <a:lnTo>
                  <a:pt x="115" y="184"/>
                </a:lnTo>
                <a:lnTo>
                  <a:pt x="115" y="184"/>
                </a:lnTo>
                <a:lnTo>
                  <a:pt x="111" y="189"/>
                </a:lnTo>
                <a:lnTo>
                  <a:pt x="111" y="189"/>
                </a:lnTo>
                <a:lnTo>
                  <a:pt x="98" y="201"/>
                </a:lnTo>
                <a:lnTo>
                  <a:pt x="86" y="212"/>
                </a:lnTo>
                <a:lnTo>
                  <a:pt x="61" y="232"/>
                </a:lnTo>
                <a:lnTo>
                  <a:pt x="35" y="254"/>
                </a:lnTo>
                <a:lnTo>
                  <a:pt x="23" y="264"/>
                </a:lnTo>
                <a:lnTo>
                  <a:pt x="10" y="275"/>
                </a:lnTo>
                <a:lnTo>
                  <a:pt x="10" y="275"/>
                </a:lnTo>
                <a:lnTo>
                  <a:pt x="12" y="268"/>
                </a:lnTo>
                <a:lnTo>
                  <a:pt x="15" y="260"/>
                </a:lnTo>
                <a:lnTo>
                  <a:pt x="15" y="260"/>
                </a:lnTo>
                <a:close/>
                <a:moveTo>
                  <a:pt x="59" y="242"/>
                </a:moveTo>
                <a:lnTo>
                  <a:pt x="59" y="242"/>
                </a:lnTo>
                <a:lnTo>
                  <a:pt x="76" y="227"/>
                </a:lnTo>
                <a:lnTo>
                  <a:pt x="94" y="213"/>
                </a:lnTo>
                <a:lnTo>
                  <a:pt x="94" y="213"/>
                </a:lnTo>
                <a:lnTo>
                  <a:pt x="113" y="200"/>
                </a:lnTo>
                <a:lnTo>
                  <a:pt x="113" y="200"/>
                </a:lnTo>
                <a:lnTo>
                  <a:pt x="122" y="194"/>
                </a:lnTo>
                <a:lnTo>
                  <a:pt x="122" y="194"/>
                </a:lnTo>
                <a:lnTo>
                  <a:pt x="122" y="193"/>
                </a:lnTo>
                <a:lnTo>
                  <a:pt x="122" y="194"/>
                </a:lnTo>
                <a:lnTo>
                  <a:pt x="118" y="198"/>
                </a:lnTo>
                <a:lnTo>
                  <a:pt x="114" y="203"/>
                </a:lnTo>
                <a:lnTo>
                  <a:pt x="114" y="203"/>
                </a:lnTo>
                <a:lnTo>
                  <a:pt x="103" y="215"/>
                </a:lnTo>
                <a:lnTo>
                  <a:pt x="89" y="227"/>
                </a:lnTo>
                <a:lnTo>
                  <a:pt x="75" y="238"/>
                </a:lnTo>
                <a:lnTo>
                  <a:pt x="62" y="250"/>
                </a:lnTo>
                <a:lnTo>
                  <a:pt x="48" y="261"/>
                </a:lnTo>
                <a:lnTo>
                  <a:pt x="35" y="272"/>
                </a:lnTo>
                <a:lnTo>
                  <a:pt x="22" y="284"/>
                </a:lnTo>
                <a:lnTo>
                  <a:pt x="10" y="297"/>
                </a:lnTo>
                <a:lnTo>
                  <a:pt x="10" y="297"/>
                </a:lnTo>
                <a:lnTo>
                  <a:pt x="8" y="289"/>
                </a:lnTo>
                <a:lnTo>
                  <a:pt x="9" y="281"/>
                </a:lnTo>
                <a:lnTo>
                  <a:pt x="9" y="281"/>
                </a:lnTo>
                <a:lnTo>
                  <a:pt x="23" y="273"/>
                </a:lnTo>
                <a:lnTo>
                  <a:pt x="35" y="263"/>
                </a:lnTo>
                <a:lnTo>
                  <a:pt x="59" y="242"/>
                </a:lnTo>
                <a:lnTo>
                  <a:pt x="59" y="242"/>
                </a:lnTo>
                <a:close/>
                <a:moveTo>
                  <a:pt x="11" y="300"/>
                </a:moveTo>
                <a:lnTo>
                  <a:pt x="11" y="300"/>
                </a:lnTo>
                <a:lnTo>
                  <a:pt x="43" y="275"/>
                </a:lnTo>
                <a:lnTo>
                  <a:pt x="75" y="251"/>
                </a:lnTo>
                <a:lnTo>
                  <a:pt x="75" y="251"/>
                </a:lnTo>
                <a:lnTo>
                  <a:pt x="106" y="226"/>
                </a:lnTo>
                <a:lnTo>
                  <a:pt x="106" y="226"/>
                </a:lnTo>
                <a:lnTo>
                  <a:pt x="111" y="222"/>
                </a:lnTo>
                <a:lnTo>
                  <a:pt x="111" y="222"/>
                </a:lnTo>
                <a:lnTo>
                  <a:pt x="90" y="243"/>
                </a:lnTo>
                <a:lnTo>
                  <a:pt x="70" y="262"/>
                </a:lnTo>
                <a:lnTo>
                  <a:pt x="70" y="262"/>
                </a:lnTo>
                <a:lnTo>
                  <a:pt x="44" y="284"/>
                </a:lnTo>
                <a:lnTo>
                  <a:pt x="31" y="296"/>
                </a:lnTo>
                <a:lnTo>
                  <a:pt x="25" y="302"/>
                </a:lnTo>
                <a:lnTo>
                  <a:pt x="20" y="309"/>
                </a:lnTo>
                <a:lnTo>
                  <a:pt x="20" y="309"/>
                </a:lnTo>
                <a:lnTo>
                  <a:pt x="15" y="305"/>
                </a:lnTo>
                <a:lnTo>
                  <a:pt x="11" y="300"/>
                </a:lnTo>
                <a:lnTo>
                  <a:pt x="11" y="300"/>
                </a:lnTo>
                <a:close/>
                <a:moveTo>
                  <a:pt x="22" y="311"/>
                </a:moveTo>
                <a:lnTo>
                  <a:pt x="22" y="311"/>
                </a:lnTo>
                <a:lnTo>
                  <a:pt x="37" y="300"/>
                </a:lnTo>
                <a:lnTo>
                  <a:pt x="51" y="290"/>
                </a:lnTo>
                <a:lnTo>
                  <a:pt x="78" y="267"/>
                </a:lnTo>
                <a:lnTo>
                  <a:pt x="106" y="244"/>
                </a:lnTo>
                <a:lnTo>
                  <a:pt x="120" y="233"/>
                </a:lnTo>
                <a:lnTo>
                  <a:pt x="135" y="223"/>
                </a:lnTo>
                <a:lnTo>
                  <a:pt x="135" y="223"/>
                </a:lnTo>
                <a:lnTo>
                  <a:pt x="140" y="220"/>
                </a:lnTo>
                <a:lnTo>
                  <a:pt x="143" y="218"/>
                </a:lnTo>
                <a:lnTo>
                  <a:pt x="143" y="218"/>
                </a:lnTo>
                <a:lnTo>
                  <a:pt x="128" y="233"/>
                </a:lnTo>
                <a:lnTo>
                  <a:pt x="128" y="233"/>
                </a:lnTo>
                <a:lnTo>
                  <a:pt x="113" y="248"/>
                </a:lnTo>
                <a:lnTo>
                  <a:pt x="96" y="262"/>
                </a:lnTo>
                <a:lnTo>
                  <a:pt x="96" y="262"/>
                </a:lnTo>
                <a:lnTo>
                  <a:pt x="64" y="288"/>
                </a:lnTo>
                <a:lnTo>
                  <a:pt x="48" y="301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24" y="312"/>
                </a:lnTo>
                <a:lnTo>
                  <a:pt x="24" y="312"/>
                </a:lnTo>
                <a:lnTo>
                  <a:pt x="22" y="311"/>
                </a:lnTo>
                <a:lnTo>
                  <a:pt x="22" y="311"/>
                </a:lnTo>
                <a:close/>
                <a:moveTo>
                  <a:pt x="36" y="317"/>
                </a:moveTo>
                <a:lnTo>
                  <a:pt x="36" y="317"/>
                </a:lnTo>
                <a:lnTo>
                  <a:pt x="43" y="313"/>
                </a:lnTo>
                <a:lnTo>
                  <a:pt x="50" y="308"/>
                </a:lnTo>
                <a:lnTo>
                  <a:pt x="62" y="298"/>
                </a:lnTo>
                <a:lnTo>
                  <a:pt x="74" y="286"/>
                </a:lnTo>
                <a:lnTo>
                  <a:pt x="87" y="276"/>
                </a:lnTo>
                <a:lnTo>
                  <a:pt x="87" y="276"/>
                </a:lnTo>
                <a:lnTo>
                  <a:pt x="102" y="265"/>
                </a:lnTo>
                <a:lnTo>
                  <a:pt x="115" y="254"/>
                </a:lnTo>
                <a:lnTo>
                  <a:pt x="129" y="243"/>
                </a:lnTo>
                <a:lnTo>
                  <a:pt x="142" y="231"/>
                </a:lnTo>
                <a:lnTo>
                  <a:pt x="142" y="231"/>
                </a:lnTo>
                <a:lnTo>
                  <a:pt x="147" y="228"/>
                </a:lnTo>
                <a:lnTo>
                  <a:pt x="151" y="225"/>
                </a:lnTo>
                <a:lnTo>
                  <a:pt x="151" y="225"/>
                </a:lnTo>
                <a:lnTo>
                  <a:pt x="148" y="229"/>
                </a:lnTo>
                <a:lnTo>
                  <a:pt x="144" y="234"/>
                </a:lnTo>
                <a:lnTo>
                  <a:pt x="136" y="243"/>
                </a:lnTo>
                <a:lnTo>
                  <a:pt x="136" y="243"/>
                </a:lnTo>
                <a:lnTo>
                  <a:pt x="123" y="255"/>
                </a:lnTo>
                <a:lnTo>
                  <a:pt x="111" y="268"/>
                </a:lnTo>
                <a:lnTo>
                  <a:pt x="111" y="268"/>
                </a:lnTo>
                <a:lnTo>
                  <a:pt x="97" y="280"/>
                </a:lnTo>
                <a:lnTo>
                  <a:pt x="84" y="292"/>
                </a:lnTo>
                <a:lnTo>
                  <a:pt x="72" y="304"/>
                </a:lnTo>
                <a:lnTo>
                  <a:pt x="60" y="317"/>
                </a:lnTo>
                <a:lnTo>
                  <a:pt x="60" y="317"/>
                </a:lnTo>
                <a:lnTo>
                  <a:pt x="60" y="319"/>
                </a:lnTo>
                <a:lnTo>
                  <a:pt x="60" y="319"/>
                </a:lnTo>
                <a:lnTo>
                  <a:pt x="61" y="319"/>
                </a:lnTo>
                <a:lnTo>
                  <a:pt x="61" y="319"/>
                </a:lnTo>
                <a:lnTo>
                  <a:pt x="75" y="310"/>
                </a:lnTo>
                <a:lnTo>
                  <a:pt x="88" y="298"/>
                </a:lnTo>
                <a:lnTo>
                  <a:pt x="113" y="275"/>
                </a:lnTo>
                <a:lnTo>
                  <a:pt x="113" y="275"/>
                </a:lnTo>
                <a:lnTo>
                  <a:pt x="146" y="249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69" y="232"/>
                </a:lnTo>
                <a:lnTo>
                  <a:pt x="169" y="232"/>
                </a:lnTo>
                <a:lnTo>
                  <a:pt x="138" y="263"/>
                </a:lnTo>
                <a:lnTo>
                  <a:pt x="138" y="263"/>
                </a:lnTo>
                <a:lnTo>
                  <a:pt x="108" y="290"/>
                </a:lnTo>
                <a:lnTo>
                  <a:pt x="92" y="304"/>
                </a:lnTo>
                <a:lnTo>
                  <a:pt x="77" y="317"/>
                </a:lnTo>
                <a:lnTo>
                  <a:pt x="77" y="317"/>
                </a:lnTo>
                <a:lnTo>
                  <a:pt x="77" y="318"/>
                </a:lnTo>
                <a:lnTo>
                  <a:pt x="77" y="319"/>
                </a:lnTo>
                <a:lnTo>
                  <a:pt x="78" y="319"/>
                </a:lnTo>
                <a:lnTo>
                  <a:pt x="78" y="319"/>
                </a:lnTo>
                <a:lnTo>
                  <a:pt x="78" y="319"/>
                </a:lnTo>
                <a:lnTo>
                  <a:pt x="83" y="316"/>
                </a:lnTo>
                <a:lnTo>
                  <a:pt x="83" y="316"/>
                </a:lnTo>
                <a:lnTo>
                  <a:pt x="84" y="315"/>
                </a:lnTo>
                <a:lnTo>
                  <a:pt x="84" y="315"/>
                </a:lnTo>
                <a:lnTo>
                  <a:pt x="100" y="304"/>
                </a:lnTo>
                <a:lnTo>
                  <a:pt x="115" y="291"/>
                </a:lnTo>
                <a:lnTo>
                  <a:pt x="143" y="266"/>
                </a:lnTo>
                <a:lnTo>
                  <a:pt x="143" y="266"/>
                </a:lnTo>
                <a:lnTo>
                  <a:pt x="161" y="248"/>
                </a:lnTo>
                <a:lnTo>
                  <a:pt x="170" y="238"/>
                </a:lnTo>
                <a:lnTo>
                  <a:pt x="181" y="230"/>
                </a:lnTo>
                <a:lnTo>
                  <a:pt x="181" y="230"/>
                </a:lnTo>
                <a:lnTo>
                  <a:pt x="193" y="221"/>
                </a:lnTo>
                <a:lnTo>
                  <a:pt x="204" y="211"/>
                </a:lnTo>
                <a:lnTo>
                  <a:pt x="204" y="211"/>
                </a:lnTo>
                <a:lnTo>
                  <a:pt x="200" y="215"/>
                </a:lnTo>
                <a:lnTo>
                  <a:pt x="200" y="215"/>
                </a:lnTo>
                <a:lnTo>
                  <a:pt x="168" y="253"/>
                </a:lnTo>
                <a:lnTo>
                  <a:pt x="168" y="253"/>
                </a:lnTo>
                <a:lnTo>
                  <a:pt x="152" y="270"/>
                </a:lnTo>
                <a:lnTo>
                  <a:pt x="134" y="286"/>
                </a:lnTo>
                <a:lnTo>
                  <a:pt x="117" y="302"/>
                </a:lnTo>
                <a:lnTo>
                  <a:pt x="100" y="319"/>
                </a:lnTo>
                <a:lnTo>
                  <a:pt x="100" y="319"/>
                </a:lnTo>
                <a:lnTo>
                  <a:pt x="100" y="320"/>
                </a:lnTo>
                <a:lnTo>
                  <a:pt x="100" y="320"/>
                </a:lnTo>
                <a:lnTo>
                  <a:pt x="83" y="322"/>
                </a:lnTo>
                <a:lnTo>
                  <a:pt x="67" y="323"/>
                </a:lnTo>
                <a:lnTo>
                  <a:pt x="51" y="320"/>
                </a:lnTo>
                <a:lnTo>
                  <a:pt x="44" y="319"/>
                </a:lnTo>
                <a:lnTo>
                  <a:pt x="36" y="317"/>
                </a:lnTo>
                <a:lnTo>
                  <a:pt x="36" y="317"/>
                </a:lnTo>
                <a:close/>
                <a:moveTo>
                  <a:pt x="135" y="269"/>
                </a:moveTo>
                <a:lnTo>
                  <a:pt x="135" y="269"/>
                </a:lnTo>
                <a:lnTo>
                  <a:pt x="119" y="284"/>
                </a:lnTo>
                <a:lnTo>
                  <a:pt x="103" y="299"/>
                </a:lnTo>
                <a:lnTo>
                  <a:pt x="103" y="299"/>
                </a:lnTo>
                <a:lnTo>
                  <a:pt x="90" y="308"/>
                </a:lnTo>
                <a:lnTo>
                  <a:pt x="90" y="308"/>
                </a:lnTo>
                <a:lnTo>
                  <a:pt x="93" y="305"/>
                </a:lnTo>
                <a:lnTo>
                  <a:pt x="93" y="305"/>
                </a:lnTo>
                <a:lnTo>
                  <a:pt x="110" y="290"/>
                </a:lnTo>
                <a:lnTo>
                  <a:pt x="128" y="275"/>
                </a:lnTo>
                <a:lnTo>
                  <a:pt x="128" y="275"/>
                </a:lnTo>
                <a:lnTo>
                  <a:pt x="135" y="269"/>
                </a:lnTo>
                <a:lnTo>
                  <a:pt x="135" y="269"/>
                </a:lnTo>
                <a:close/>
                <a:moveTo>
                  <a:pt x="112" y="320"/>
                </a:moveTo>
                <a:lnTo>
                  <a:pt x="112" y="320"/>
                </a:lnTo>
                <a:lnTo>
                  <a:pt x="102" y="320"/>
                </a:lnTo>
                <a:lnTo>
                  <a:pt x="102" y="320"/>
                </a:lnTo>
                <a:lnTo>
                  <a:pt x="109" y="316"/>
                </a:lnTo>
                <a:lnTo>
                  <a:pt x="115" y="311"/>
                </a:lnTo>
                <a:lnTo>
                  <a:pt x="125" y="300"/>
                </a:lnTo>
                <a:lnTo>
                  <a:pt x="125" y="300"/>
                </a:lnTo>
                <a:lnTo>
                  <a:pt x="133" y="293"/>
                </a:lnTo>
                <a:lnTo>
                  <a:pt x="141" y="285"/>
                </a:lnTo>
                <a:lnTo>
                  <a:pt x="157" y="271"/>
                </a:lnTo>
                <a:lnTo>
                  <a:pt x="157" y="271"/>
                </a:lnTo>
                <a:lnTo>
                  <a:pt x="174" y="256"/>
                </a:lnTo>
                <a:lnTo>
                  <a:pt x="191" y="241"/>
                </a:lnTo>
                <a:lnTo>
                  <a:pt x="222" y="209"/>
                </a:lnTo>
                <a:lnTo>
                  <a:pt x="222" y="209"/>
                </a:lnTo>
                <a:lnTo>
                  <a:pt x="230" y="203"/>
                </a:lnTo>
                <a:lnTo>
                  <a:pt x="234" y="200"/>
                </a:lnTo>
                <a:lnTo>
                  <a:pt x="237" y="197"/>
                </a:lnTo>
                <a:lnTo>
                  <a:pt x="237" y="197"/>
                </a:lnTo>
                <a:lnTo>
                  <a:pt x="233" y="203"/>
                </a:lnTo>
                <a:lnTo>
                  <a:pt x="229" y="208"/>
                </a:lnTo>
                <a:lnTo>
                  <a:pt x="219" y="218"/>
                </a:lnTo>
                <a:lnTo>
                  <a:pt x="219" y="218"/>
                </a:lnTo>
                <a:lnTo>
                  <a:pt x="212" y="226"/>
                </a:lnTo>
                <a:lnTo>
                  <a:pt x="206" y="234"/>
                </a:lnTo>
                <a:lnTo>
                  <a:pt x="193" y="251"/>
                </a:lnTo>
                <a:lnTo>
                  <a:pt x="193" y="251"/>
                </a:lnTo>
                <a:lnTo>
                  <a:pt x="187" y="259"/>
                </a:lnTo>
                <a:lnTo>
                  <a:pt x="178" y="267"/>
                </a:lnTo>
                <a:lnTo>
                  <a:pt x="164" y="282"/>
                </a:lnTo>
                <a:lnTo>
                  <a:pt x="164" y="282"/>
                </a:lnTo>
                <a:lnTo>
                  <a:pt x="147" y="300"/>
                </a:lnTo>
                <a:lnTo>
                  <a:pt x="139" y="309"/>
                </a:lnTo>
                <a:lnTo>
                  <a:pt x="129" y="317"/>
                </a:lnTo>
                <a:lnTo>
                  <a:pt x="129" y="317"/>
                </a:lnTo>
                <a:lnTo>
                  <a:pt x="129" y="318"/>
                </a:lnTo>
                <a:lnTo>
                  <a:pt x="129" y="319"/>
                </a:lnTo>
                <a:lnTo>
                  <a:pt x="129" y="319"/>
                </a:lnTo>
                <a:lnTo>
                  <a:pt x="112" y="320"/>
                </a:lnTo>
                <a:lnTo>
                  <a:pt x="112" y="320"/>
                </a:lnTo>
                <a:close/>
                <a:moveTo>
                  <a:pt x="130" y="319"/>
                </a:moveTo>
                <a:lnTo>
                  <a:pt x="130" y="319"/>
                </a:lnTo>
                <a:lnTo>
                  <a:pt x="130" y="319"/>
                </a:lnTo>
                <a:lnTo>
                  <a:pt x="130" y="319"/>
                </a:lnTo>
                <a:lnTo>
                  <a:pt x="138" y="314"/>
                </a:lnTo>
                <a:lnTo>
                  <a:pt x="144" y="309"/>
                </a:lnTo>
                <a:lnTo>
                  <a:pt x="156" y="296"/>
                </a:lnTo>
                <a:lnTo>
                  <a:pt x="156" y="296"/>
                </a:lnTo>
                <a:lnTo>
                  <a:pt x="172" y="281"/>
                </a:lnTo>
                <a:lnTo>
                  <a:pt x="190" y="265"/>
                </a:lnTo>
                <a:lnTo>
                  <a:pt x="190" y="265"/>
                </a:lnTo>
                <a:lnTo>
                  <a:pt x="224" y="234"/>
                </a:lnTo>
                <a:lnTo>
                  <a:pt x="241" y="218"/>
                </a:lnTo>
                <a:lnTo>
                  <a:pt x="257" y="202"/>
                </a:lnTo>
                <a:lnTo>
                  <a:pt x="257" y="202"/>
                </a:lnTo>
                <a:lnTo>
                  <a:pt x="251" y="209"/>
                </a:lnTo>
                <a:lnTo>
                  <a:pt x="246" y="217"/>
                </a:lnTo>
                <a:lnTo>
                  <a:pt x="240" y="225"/>
                </a:lnTo>
                <a:lnTo>
                  <a:pt x="234" y="233"/>
                </a:lnTo>
                <a:lnTo>
                  <a:pt x="234" y="233"/>
                </a:lnTo>
                <a:lnTo>
                  <a:pt x="220" y="249"/>
                </a:lnTo>
                <a:lnTo>
                  <a:pt x="206" y="263"/>
                </a:lnTo>
                <a:lnTo>
                  <a:pt x="206" y="263"/>
                </a:lnTo>
                <a:lnTo>
                  <a:pt x="179" y="289"/>
                </a:lnTo>
                <a:lnTo>
                  <a:pt x="166" y="303"/>
                </a:lnTo>
                <a:lnTo>
                  <a:pt x="155" y="318"/>
                </a:lnTo>
                <a:lnTo>
                  <a:pt x="155" y="318"/>
                </a:lnTo>
                <a:lnTo>
                  <a:pt x="155" y="318"/>
                </a:lnTo>
                <a:lnTo>
                  <a:pt x="155" y="319"/>
                </a:lnTo>
                <a:lnTo>
                  <a:pt x="156" y="319"/>
                </a:lnTo>
                <a:lnTo>
                  <a:pt x="157" y="319"/>
                </a:lnTo>
                <a:lnTo>
                  <a:pt x="157" y="319"/>
                </a:lnTo>
                <a:lnTo>
                  <a:pt x="160" y="315"/>
                </a:lnTo>
                <a:lnTo>
                  <a:pt x="160" y="315"/>
                </a:lnTo>
                <a:lnTo>
                  <a:pt x="161" y="316"/>
                </a:lnTo>
                <a:lnTo>
                  <a:pt x="162" y="315"/>
                </a:lnTo>
                <a:lnTo>
                  <a:pt x="164" y="311"/>
                </a:lnTo>
                <a:lnTo>
                  <a:pt x="164" y="311"/>
                </a:lnTo>
                <a:lnTo>
                  <a:pt x="177" y="296"/>
                </a:lnTo>
                <a:lnTo>
                  <a:pt x="192" y="283"/>
                </a:lnTo>
                <a:lnTo>
                  <a:pt x="221" y="257"/>
                </a:lnTo>
                <a:lnTo>
                  <a:pt x="221" y="257"/>
                </a:lnTo>
                <a:lnTo>
                  <a:pt x="254" y="225"/>
                </a:lnTo>
                <a:lnTo>
                  <a:pt x="272" y="210"/>
                </a:lnTo>
                <a:lnTo>
                  <a:pt x="290" y="195"/>
                </a:lnTo>
                <a:lnTo>
                  <a:pt x="290" y="195"/>
                </a:lnTo>
                <a:lnTo>
                  <a:pt x="283" y="201"/>
                </a:lnTo>
                <a:lnTo>
                  <a:pt x="276" y="209"/>
                </a:lnTo>
                <a:lnTo>
                  <a:pt x="262" y="225"/>
                </a:lnTo>
                <a:lnTo>
                  <a:pt x="262" y="225"/>
                </a:lnTo>
                <a:lnTo>
                  <a:pt x="231" y="259"/>
                </a:lnTo>
                <a:lnTo>
                  <a:pt x="231" y="259"/>
                </a:lnTo>
                <a:lnTo>
                  <a:pt x="216" y="276"/>
                </a:lnTo>
                <a:lnTo>
                  <a:pt x="201" y="293"/>
                </a:lnTo>
                <a:lnTo>
                  <a:pt x="201" y="293"/>
                </a:lnTo>
                <a:lnTo>
                  <a:pt x="194" y="301"/>
                </a:lnTo>
                <a:lnTo>
                  <a:pt x="187" y="307"/>
                </a:lnTo>
                <a:lnTo>
                  <a:pt x="171" y="320"/>
                </a:lnTo>
                <a:lnTo>
                  <a:pt x="171" y="320"/>
                </a:lnTo>
                <a:lnTo>
                  <a:pt x="171" y="322"/>
                </a:lnTo>
                <a:lnTo>
                  <a:pt x="171" y="322"/>
                </a:lnTo>
                <a:lnTo>
                  <a:pt x="150" y="320"/>
                </a:lnTo>
                <a:lnTo>
                  <a:pt x="130" y="319"/>
                </a:lnTo>
                <a:lnTo>
                  <a:pt x="130" y="319"/>
                </a:lnTo>
                <a:close/>
                <a:moveTo>
                  <a:pt x="174" y="322"/>
                </a:moveTo>
                <a:lnTo>
                  <a:pt x="174" y="322"/>
                </a:lnTo>
                <a:lnTo>
                  <a:pt x="188" y="311"/>
                </a:lnTo>
                <a:lnTo>
                  <a:pt x="200" y="300"/>
                </a:lnTo>
                <a:lnTo>
                  <a:pt x="212" y="288"/>
                </a:lnTo>
                <a:lnTo>
                  <a:pt x="224" y="277"/>
                </a:lnTo>
                <a:lnTo>
                  <a:pt x="224" y="277"/>
                </a:lnTo>
                <a:lnTo>
                  <a:pt x="252" y="252"/>
                </a:lnTo>
                <a:lnTo>
                  <a:pt x="281" y="225"/>
                </a:lnTo>
                <a:lnTo>
                  <a:pt x="281" y="225"/>
                </a:lnTo>
                <a:lnTo>
                  <a:pt x="292" y="215"/>
                </a:lnTo>
                <a:lnTo>
                  <a:pt x="292" y="215"/>
                </a:lnTo>
                <a:lnTo>
                  <a:pt x="299" y="208"/>
                </a:lnTo>
                <a:lnTo>
                  <a:pt x="299" y="208"/>
                </a:lnTo>
                <a:lnTo>
                  <a:pt x="292" y="217"/>
                </a:lnTo>
                <a:lnTo>
                  <a:pt x="292" y="217"/>
                </a:lnTo>
                <a:lnTo>
                  <a:pt x="280" y="230"/>
                </a:lnTo>
                <a:lnTo>
                  <a:pt x="268" y="243"/>
                </a:lnTo>
                <a:lnTo>
                  <a:pt x="268" y="243"/>
                </a:lnTo>
                <a:lnTo>
                  <a:pt x="226" y="291"/>
                </a:lnTo>
                <a:lnTo>
                  <a:pt x="226" y="291"/>
                </a:lnTo>
                <a:lnTo>
                  <a:pt x="197" y="323"/>
                </a:lnTo>
                <a:lnTo>
                  <a:pt x="197" y="323"/>
                </a:lnTo>
                <a:lnTo>
                  <a:pt x="174" y="322"/>
                </a:lnTo>
                <a:lnTo>
                  <a:pt x="174" y="322"/>
                </a:lnTo>
                <a:close/>
                <a:moveTo>
                  <a:pt x="292" y="233"/>
                </a:moveTo>
                <a:lnTo>
                  <a:pt x="292" y="233"/>
                </a:lnTo>
                <a:lnTo>
                  <a:pt x="304" y="225"/>
                </a:lnTo>
                <a:lnTo>
                  <a:pt x="304" y="225"/>
                </a:lnTo>
                <a:lnTo>
                  <a:pt x="308" y="222"/>
                </a:lnTo>
                <a:lnTo>
                  <a:pt x="306" y="224"/>
                </a:lnTo>
                <a:lnTo>
                  <a:pt x="300" y="230"/>
                </a:lnTo>
                <a:lnTo>
                  <a:pt x="300" y="230"/>
                </a:lnTo>
                <a:lnTo>
                  <a:pt x="270" y="263"/>
                </a:lnTo>
                <a:lnTo>
                  <a:pt x="270" y="263"/>
                </a:lnTo>
                <a:lnTo>
                  <a:pt x="258" y="276"/>
                </a:lnTo>
                <a:lnTo>
                  <a:pt x="248" y="289"/>
                </a:lnTo>
                <a:lnTo>
                  <a:pt x="248" y="289"/>
                </a:lnTo>
                <a:lnTo>
                  <a:pt x="241" y="297"/>
                </a:lnTo>
                <a:lnTo>
                  <a:pt x="234" y="305"/>
                </a:lnTo>
                <a:lnTo>
                  <a:pt x="226" y="312"/>
                </a:lnTo>
                <a:lnTo>
                  <a:pt x="218" y="320"/>
                </a:lnTo>
                <a:lnTo>
                  <a:pt x="218" y="320"/>
                </a:lnTo>
                <a:lnTo>
                  <a:pt x="218" y="323"/>
                </a:lnTo>
                <a:lnTo>
                  <a:pt x="219" y="323"/>
                </a:lnTo>
                <a:lnTo>
                  <a:pt x="220" y="323"/>
                </a:lnTo>
                <a:lnTo>
                  <a:pt x="220" y="323"/>
                </a:lnTo>
                <a:lnTo>
                  <a:pt x="230" y="314"/>
                </a:lnTo>
                <a:lnTo>
                  <a:pt x="241" y="305"/>
                </a:lnTo>
                <a:lnTo>
                  <a:pt x="260" y="285"/>
                </a:lnTo>
                <a:lnTo>
                  <a:pt x="280" y="265"/>
                </a:lnTo>
                <a:lnTo>
                  <a:pt x="298" y="245"/>
                </a:lnTo>
                <a:lnTo>
                  <a:pt x="298" y="245"/>
                </a:lnTo>
                <a:lnTo>
                  <a:pt x="308" y="234"/>
                </a:lnTo>
                <a:lnTo>
                  <a:pt x="318" y="225"/>
                </a:lnTo>
                <a:lnTo>
                  <a:pt x="318" y="225"/>
                </a:lnTo>
                <a:lnTo>
                  <a:pt x="297" y="249"/>
                </a:lnTo>
                <a:lnTo>
                  <a:pt x="297" y="249"/>
                </a:lnTo>
                <a:lnTo>
                  <a:pt x="255" y="302"/>
                </a:lnTo>
                <a:lnTo>
                  <a:pt x="255" y="302"/>
                </a:lnTo>
                <a:lnTo>
                  <a:pt x="245" y="314"/>
                </a:lnTo>
                <a:lnTo>
                  <a:pt x="245" y="314"/>
                </a:lnTo>
                <a:lnTo>
                  <a:pt x="241" y="318"/>
                </a:lnTo>
                <a:lnTo>
                  <a:pt x="241" y="318"/>
                </a:lnTo>
                <a:lnTo>
                  <a:pt x="238" y="320"/>
                </a:lnTo>
                <a:lnTo>
                  <a:pt x="238" y="322"/>
                </a:lnTo>
                <a:lnTo>
                  <a:pt x="238" y="323"/>
                </a:lnTo>
                <a:lnTo>
                  <a:pt x="238" y="323"/>
                </a:lnTo>
                <a:lnTo>
                  <a:pt x="235" y="326"/>
                </a:lnTo>
                <a:lnTo>
                  <a:pt x="235" y="326"/>
                </a:lnTo>
                <a:lnTo>
                  <a:pt x="200" y="324"/>
                </a:lnTo>
                <a:lnTo>
                  <a:pt x="200" y="324"/>
                </a:lnTo>
                <a:lnTo>
                  <a:pt x="238" y="282"/>
                </a:lnTo>
                <a:lnTo>
                  <a:pt x="238" y="282"/>
                </a:lnTo>
                <a:lnTo>
                  <a:pt x="265" y="257"/>
                </a:lnTo>
                <a:lnTo>
                  <a:pt x="278" y="245"/>
                </a:lnTo>
                <a:lnTo>
                  <a:pt x="292" y="233"/>
                </a:lnTo>
                <a:lnTo>
                  <a:pt x="292" y="233"/>
                </a:lnTo>
                <a:close/>
                <a:moveTo>
                  <a:pt x="249" y="327"/>
                </a:moveTo>
                <a:lnTo>
                  <a:pt x="249" y="327"/>
                </a:lnTo>
                <a:lnTo>
                  <a:pt x="238" y="326"/>
                </a:lnTo>
                <a:lnTo>
                  <a:pt x="238" y="326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51" y="312"/>
                </a:lnTo>
                <a:lnTo>
                  <a:pt x="263" y="300"/>
                </a:lnTo>
                <a:lnTo>
                  <a:pt x="263" y="300"/>
                </a:lnTo>
                <a:lnTo>
                  <a:pt x="286" y="278"/>
                </a:lnTo>
                <a:lnTo>
                  <a:pt x="298" y="268"/>
                </a:lnTo>
                <a:lnTo>
                  <a:pt x="309" y="256"/>
                </a:lnTo>
                <a:lnTo>
                  <a:pt x="309" y="256"/>
                </a:lnTo>
                <a:lnTo>
                  <a:pt x="319" y="246"/>
                </a:lnTo>
                <a:lnTo>
                  <a:pt x="319" y="246"/>
                </a:lnTo>
                <a:lnTo>
                  <a:pt x="324" y="241"/>
                </a:lnTo>
                <a:lnTo>
                  <a:pt x="325" y="239"/>
                </a:lnTo>
                <a:lnTo>
                  <a:pt x="323" y="245"/>
                </a:lnTo>
                <a:lnTo>
                  <a:pt x="323" y="245"/>
                </a:lnTo>
                <a:lnTo>
                  <a:pt x="313" y="259"/>
                </a:lnTo>
                <a:lnTo>
                  <a:pt x="302" y="272"/>
                </a:lnTo>
                <a:lnTo>
                  <a:pt x="302" y="272"/>
                </a:lnTo>
                <a:lnTo>
                  <a:pt x="280" y="296"/>
                </a:lnTo>
                <a:lnTo>
                  <a:pt x="258" y="320"/>
                </a:lnTo>
                <a:lnTo>
                  <a:pt x="258" y="320"/>
                </a:lnTo>
                <a:lnTo>
                  <a:pt x="258" y="323"/>
                </a:lnTo>
                <a:lnTo>
                  <a:pt x="258" y="323"/>
                </a:lnTo>
                <a:lnTo>
                  <a:pt x="259" y="323"/>
                </a:lnTo>
                <a:lnTo>
                  <a:pt x="259" y="323"/>
                </a:lnTo>
                <a:lnTo>
                  <a:pt x="277" y="308"/>
                </a:lnTo>
                <a:lnTo>
                  <a:pt x="292" y="293"/>
                </a:lnTo>
                <a:lnTo>
                  <a:pt x="323" y="262"/>
                </a:lnTo>
                <a:lnTo>
                  <a:pt x="323" y="262"/>
                </a:lnTo>
                <a:lnTo>
                  <a:pt x="329" y="257"/>
                </a:lnTo>
                <a:lnTo>
                  <a:pt x="331" y="254"/>
                </a:lnTo>
                <a:lnTo>
                  <a:pt x="333" y="252"/>
                </a:lnTo>
                <a:lnTo>
                  <a:pt x="333" y="252"/>
                </a:lnTo>
                <a:lnTo>
                  <a:pt x="330" y="258"/>
                </a:lnTo>
                <a:lnTo>
                  <a:pt x="325" y="264"/>
                </a:lnTo>
                <a:lnTo>
                  <a:pt x="316" y="274"/>
                </a:lnTo>
                <a:lnTo>
                  <a:pt x="316" y="274"/>
                </a:lnTo>
                <a:lnTo>
                  <a:pt x="301" y="293"/>
                </a:lnTo>
                <a:lnTo>
                  <a:pt x="287" y="311"/>
                </a:lnTo>
                <a:lnTo>
                  <a:pt x="287" y="311"/>
                </a:lnTo>
                <a:lnTo>
                  <a:pt x="283" y="315"/>
                </a:lnTo>
                <a:lnTo>
                  <a:pt x="283" y="315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49" y="327"/>
                </a:lnTo>
                <a:lnTo>
                  <a:pt x="249" y="327"/>
                </a:lnTo>
                <a:close/>
                <a:moveTo>
                  <a:pt x="340" y="279"/>
                </a:moveTo>
                <a:lnTo>
                  <a:pt x="340" y="279"/>
                </a:lnTo>
                <a:lnTo>
                  <a:pt x="336" y="287"/>
                </a:lnTo>
                <a:lnTo>
                  <a:pt x="336" y="287"/>
                </a:lnTo>
                <a:lnTo>
                  <a:pt x="318" y="304"/>
                </a:lnTo>
                <a:lnTo>
                  <a:pt x="301" y="324"/>
                </a:lnTo>
                <a:lnTo>
                  <a:pt x="301" y="324"/>
                </a:lnTo>
                <a:lnTo>
                  <a:pt x="300" y="325"/>
                </a:lnTo>
                <a:lnTo>
                  <a:pt x="300" y="325"/>
                </a:lnTo>
                <a:lnTo>
                  <a:pt x="294" y="326"/>
                </a:lnTo>
                <a:lnTo>
                  <a:pt x="294" y="326"/>
                </a:lnTo>
                <a:lnTo>
                  <a:pt x="304" y="315"/>
                </a:lnTo>
                <a:lnTo>
                  <a:pt x="314" y="305"/>
                </a:lnTo>
                <a:lnTo>
                  <a:pt x="334" y="284"/>
                </a:lnTo>
                <a:lnTo>
                  <a:pt x="334" y="284"/>
                </a:lnTo>
                <a:lnTo>
                  <a:pt x="338" y="279"/>
                </a:lnTo>
                <a:lnTo>
                  <a:pt x="340" y="277"/>
                </a:lnTo>
                <a:lnTo>
                  <a:pt x="340" y="278"/>
                </a:lnTo>
                <a:lnTo>
                  <a:pt x="340" y="279"/>
                </a:lnTo>
                <a:lnTo>
                  <a:pt x="340" y="279"/>
                </a:lnTo>
                <a:close/>
                <a:moveTo>
                  <a:pt x="330" y="296"/>
                </a:moveTo>
                <a:lnTo>
                  <a:pt x="330" y="296"/>
                </a:lnTo>
                <a:lnTo>
                  <a:pt x="320" y="306"/>
                </a:lnTo>
                <a:lnTo>
                  <a:pt x="310" y="316"/>
                </a:lnTo>
                <a:lnTo>
                  <a:pt x="310" y="316"/>
                </a:lnTo>
                <a:lnTo>
                  <a:pt x="305" y="322"/>
                </a:lnTo>
                <a:lnTo>
                  <a:pt x="308" y="317"/>
                </a:lnTo>
                <a:lnTo>
                  <a:pt x="319" y="306"/>
                </a:lnTo>
                <a:lnTo>
                  <a:pt x="319" y="306"/>
                </a:lnTo>
                <a:lnTo>
                  <a:pt x="330" y="296"/>
                </a:lnTo>
                <a:lnTo>
                  <a:pt x="330" y="296"/>
                </a:lnTo>
                <a:close/>
                <a:moveTo>
                  <a:pt x="290" y="326"/>
                </a:moveTo>
                <a:lnTo>
                  <a:pt x="290" y="326"/>
                </a:lnTo>
                <a:lnTo>
                  <a:pt x="274" y="327"/>
                </a:lnTo>
                <a:lnTo>
                  <a:pt x="274" y="327"/>
                </a:lnTo>
                <a:lnTo>
                  <a:pt x="275" y="326"/>
                </a:lnTo>
                <a:lnTo>
                  <a:pt x="275" y="326"/>
                </a:lnTo>
                <a:lnTo>
                  <a:pt x="277" y="325"/>
                </a:lnTo>
                <a:lnTo>
                  <a:pt x="279" y="323"/>
                </a:lnTo>
                <a:lnTo>
                  <a:pt x="279" y="323"/>
                </a:lnTo>
                <a:lnTo>
                  <a:pt x="289" y="312"/>
                </a:lnTo>
                <a:lnTo>
                  <a:pt x="289" y="312"/>
                </a:lnTo>
                <a:lnTo>
                  <a:pt x="305" y="295"/>
                </a:lnTo>
                <a:lnTo>
                  <a:pt x="322" y="279"/>
                </a:lnTo>
                <a:lnTo>
                  <a:pt x="322" y="279"/>
                </a:lnTo>
                <a:lnTo>
                  <a:pt x="331" y="269"/>
                </a:lnTo>
                <a:lnTo>
                  <a:pt x="335" y="266"/>
                </a:lnTo>
                <a:lnTo>
                  <a:pt x="336" y="267"/>
                </a:lnTo>
                <a:lnTo>
                  <a:pt x="334" y="270"/>
                </a:lnTo>
                <a:lnTo>
                  <a:pt x="334" y="270"/>
                </a:lnTo>
                <a:lnTo>
                  <a:pt x="331" y="275"/>
                </a:lnTo>
                <a:lnTo>
                  <a:pt x="326" y="280"/>
                </a:lnTo>
                <a:lnTo>
                  <a:pt x="318" y="289"/>
                </a:lnTo>
                <a:lnTo>
                  <a:pt x="318" y="289"/>
                </a:lnTo>
                <a:lnTo>
                  <a:pt x="310" y="298"/>
                </a:lnTo>
                <a:lnTo>
                  <a:pt x="303" y="307"/>
                </a:lnTo>
                <a:lnTo>
                  <a:pt x="290" y="326"/>
                </a:lnTo>
                <a:lnTo>
                  <a:pt x="290" y="326"/>
                </a:lnTo>
                <a:close/>
                <a:moveTo>
                  <a:pt x="305" y="324"/>
                </a:moveTo>
                <a:lnTo>
                  <a:pt x="305" y="324"/>
                </a:lnTo>
                <a:lnTo>
                  <a:pt x="314" y="316"/>
                </a:lnTo>
                <a:lnTo>
                  <a:pt x="323" y="307"/>
                </a:lnTo>
                <a:lnTo>
                  <a:pt x="331" y="298"/>
                </a:lnTo>
                <a:lnTo>
                  <a:pt x="338" y="288"/>
                </a:lnTo>
                <a:lnTo>
                  <a:pt x="338" y="288"/>
                </a:lnTo>
                <a:lnTo>
                  <a:pt x="340" y="285"/>
                </a:lnTo>
                <a:lnTo>
                  <a:pt x="340" y="285"/>
                </a:lnTo>
                <a:lnTo>
                  <a:pt x="344" y="282"/>
                </a:lnTo>
                <a:lnTo>
                  <a:pt x="344" y="282"/>
                </a:lnTo>
                <a:lnTo>
                  <a:pt x="341" y="285"/>
                </a:lnTo>
                <a:lnTo>
                  <a:pt x="341" y="285"/>
                </a:lnTo>
                <a:lnTo>
                  <a:pt x="334" y="297"/>
                </a:lnTo>
                <a:lnTo>
                  <a:pt x="334" y="297"/>
                </a:lnTo>
                <a:lnTo>
                  <a:pt x="329" y="304"/>
                </a:lnTo>
                <a:lnTo>
                  <a:pt x="323" y="310"/>
                </a:lnTo>
                <a:lnTo>
                  <a:pt x="311" y="323"/>
                </a:lnTo>
                <a:lnTo>
                  <a:pt x="311" y="323"/>
                </a:lnTo>
                <a:lnTo>
                  <a:pt x="305" y="324"/>
                </a:lnTo>
                <a:lnTo>
                  <a:pt x="305" y="324"/>
                </a:lnTo>
                <a:close/>
                <a:moveTo>
                  <a:pt x="324" y="318"/>
                </a:moveTo>
                <a:lnTo>
                  <a:pt x="324" y="318"/>
                </a:lnTo>
                <a:lnTo>
                  <a:pt x="316" y="322"/>
                </a:lnTo>
                <a:lnTo>
                  <a:pt x="316" y="322"/>
                </a:lnTo>
                <a:lnTo>
                  <a:pt x="316" y="320"/>
                </a:lnTo>
                <a:lnTo>
                  <a:pt x="316" y="320"/>
                </a:lnTo>
                <a:lnTo>
                  <a:pt x="317" y="320"/>
                </a:lnTo>
                <a:lnTo>
                  <a:pt x="317" y="320"/>
                </a:lnTo>
                <a:lnTo>
                  <a:pt x="317" y="319"/>
                </a:lnTo>
                <a:lnTo>
                  <a:pt x="317" y="319"/>
                </a:lnTo>
                <a:lnTo>
                  <a:pt x="338" y="298"/>
                </a:lnTo>
                <a:lnTo>
                  <a:pt x="338" y="298"/>
                </a:lnTo>
                <a:lnTo>
                  <a:pt x="346" y="290"/>
                </a:lnTo>
                <a:lnTo>
                  <a:pt x="347" y="290"/>
                </a:lnTo>
                <a:lnTo>
                  <a:pt x="347" y="290"/>
                </a:lnTo>
                <a:lnTo>
                  <a:pt x="344" y="297"/>
                </a:lnTo>
                <a:lnTo>
                  <a:pt x="344" y="297"/>
                </a:lnTo>
                <a:lnTo>
                  <a:pt x="340" y="303"/>
                </a:lnTo>
                <a:lnTo>
                  <a:pt x="335" y="308"/>
                </a:lnTo>
                <a:lnTo>
                  <a:pt x="330" y="313"/>
                </a:lnTo>
                <a:lnTo>
                  <a:pt x="324" y="317"/>
                </a:lnTo>
                <a:lnTo>
                  <a:pt x="324" y="317"/>
                </a:lnTo>
                <a:lnTo>
                  <a:pt x="324" y="318"/>
                </a:lnTo>
                <a:lnTo>
                  <a:pt x="324" y="318"/>
                </a:lnTo>
                <a:close/>
                <a:moveTo>
                  <a:pt x="335" y="312"/>
                </a:moveTo>
                <a:lnTo>
                  <a:pt x="335" y="312"/>
                </a:lnTo>
                <a:lnTo>
                  <a:pt x="340" y="306"/>
                </a:lnTo>
                <a:lnTo>
                  <a:pt x="345" y="300"/>
                </a:lnTo>
                <a:lnTo>
                  <a:pt x="348" y="294"/>
                </a:lnTo>
                <a:lnTo>
                  <a:pt x="350" y="287"/>
                </a:lnTo>
                <a:lnTo>
                  <a:pt x="350" y="287"/>
                </a:lnTo>
                <a:lnTo>
                  <a:pt x="349" y="285"/>
                </a:lnTo>
                <a:lnTo>
                  <a:pt x="348" y="286"/>
                </a:lnTo>
                <a:lnTo>
                  <a:pt x="348" y="286"/>
                </a:lnTo>
                <a:lnTo>
                  <a:pt x="337" y="296"/>
                </a:lnTo>
                <a:lnTo>
                  <a:pt x="337" y="296"/>
                </a:lnTo>
                <a:lnTo>
                  <a:pt x="343" y="287"/>
                </a:lnTo>
                <a:lnTo>
                  <a:pt x="348" y="278"/>
                </a:lnTo>
                <a:lnTo>
                  <a:pt x="348" y="278"/>
                </a:lnTo>
                <a:lnTo>
                  <a:pt x="348" y="277"/>
                </a:lnTo>
                <a:lnTo>
                  <a:pt x="347" y="276"/>
                </a:lnTo>
                <a:lnTo>
                  <a:pt x="347" y="277"/>
                </a:lnTo>
                <a:lnTo>
                  <a:pt x="347" y="277"/>
                </a:lnTo>
                <a:lnTo>
                  <a:pt x="341" y="281"/>
                </a:lnTo>
                <a:lnTo>
                  <a:pt x="341" y="281"/>
                </a:lnTo>
                <a:lnTo>
                  <a:pt x="346" y="274"/>
                </a:lnTo>
                <a:lnTo>
                  <a:pt x="346" y="274"/>
                </a:lnTo>
                <a:lnTo>
                  <a:pt x="345" y="272"/>
                </a:lnTo>
                <a:lnTo>
                  <a:pt x="344" y="272"/>
                </a:lnTo>
                <a:lnTo>
                  <a:pt x="344" y="272"/>
                </a:lnTo>
                <a:lnTo>
                  <a:pt x="329" y="287"/>
                </a:lnTo>
                <a:lnTo>
                  <a:pt x="315" y="301"/>
                </a:lnTo>
                <a:lnTo>
                  <a:pt x="315" y="301"/>
                </a:lnTo>
                <a:lnTo>
                  <a:pt x="300" y="316"/>
                </a:lnTo>
                <a:lnTo>
                  <a:pt x="300" y="316"/>
                </a:lnTo>
                <a:lnTo>
                  <a:pt x="297" y="320"/>
                </a:lnTo>
                <a:lnTo>
                  <a:pt x="297" y="320"/>
                </a:lnTo>
                <a:lnTo>
                  <a:pt x="308" y="305"/>
                </a:lnTo>
                <a:lnTo>
                  <a:pt x="313" y="298"/>
                </a:lnTo>
                <a:lnTo>
                  <a:pt x="319" y="291"/>
                </a:lnTo>
                <a:lnTo>
                  <a:pt x="319" y="291"/>
                </a:lnTo>
                <a:lnTo>
                  <a:pt x="331" y="278"/>
                </a:lnTo>
                <a:lnTo>
                  <a:pt x="336" y="271"/>
                </a:lnTo>
                <a:lnTo>
                  <a:pt x="340" y="264"/>
                </a:lnTo>
                <a:lnTo>
                  <a:pt x="340" y="264"/>
                </a:lnTo>
                <a:lnTo>
                  <a:pt x="340" y="262"/>
                </a:lnTo>
                <a:lnTo>
                  <a:pt x="339" y="262"/>
                </a:lnTo>
                <a:lnTo>
                  <a:pt x="339" y="262"/>
                </a:lnTo>
                <a:lnTo>
                  <a:pt x="328" y="270"/>
                </a:lnTo>
                <a:lnTo>
                  <a:pt x="318" y="279"/>
                </a:lnTo>
                <a:lnTo>
                  <a:pt x="300" y="298"/>
                </a:lnTo>
                <a:lnTo>
                  <a:pt x="300" y="298"/>
                </a:lnTo>
                <a:lnTo>
                  <a:pt x="302" y="294"/>
                </a:lnTo>
                <a:lnTo>
                  <a:pt x="302" y="294"/>
                </a:lnTo>
                <a:lnTo>
                  <a:pt x="311" y="283"/>
                </a:lnTo>
                <a:lnTo>
                  <a:pt x="320" y="272"/>
                </a:lnTo>
                <a:lnTo>
                  <a:pt x="329" y="261"/>
                </a:lnTo>
                <a:lnTo>
                  <a:pt x="337" y="249"/>
                </a:lnTo>
                <a:lnTo>
                  <a:pt x="337" y="249"/>
                </a:lnTo>
                <a:lnTo>
                  <a:pt x="337" y="248"/>
                </a:lnTo>
                <a:lnTo>
                  <a:pt x="337" y="248"/>
                </a:lnTo>
                <a:lnTo>
                  <a:pt x="336" y="248"/>
                </a:lnTo>
                <a:lnTo>
                  <a:pt x="336" y="248"/>
                </a:lnTo>
                <a:lnTo>
                  <a:pt x="318" y="264"/>
                </a:lnTo>
                <a:lnTo>
                  <a:pt x="301" y="281"/>
                </a:lnTo>
                <a:lnTo>
                  <a:pt x="301" y="281"/>
                </a:lnTo>
                <a:lnTo>
                  <a:pt x="282" y="300"/>
                </a:lnTo>
                <a:lnTo>
                  <a:pt x="272" y="309"/>
                </a:lnTo>
                <a:lnTo>
                  <a:pt x="263" y="318"/>
                </a:lnTo>
                <a:lnTo>
                  <a:pt x="263" y="318"/>
                </a:lnTo>
                <a:lnTo>
                  <a:pt x="298" y="279"/>
                </a:lnTo>
                <a:lnTo>
                  <a:pt x="315" y="259"/>
                </a:lnTo>
                <a:lnTo>
                  <a:pt x="323" y="248"/>
                </a:lnTo>
                <a:lnTo>
                  <a:pt x="330" y="237"/>
                </a:lnTo>
                <a:lnTo>
                  <a:pt x="330" y="237"/>
                </a:lnTo>
                <a:lnTo>
                  <a:pt x="330" y="235"/>
                </a:lnTo>
                <a:lnTo>
                  <a:pt x="329" y="235"/>
                </a:lnTo>
                <a:lnTo>
                  <a:pt x="329" y="235"/>
                </a:lnTo>
                <a:lnTo>
                  <a:pt x="317" y="245"/>
                </a:lnTo>
                <a:lnTo>
                  <a:pt x="306" y="255"/>
                </a:lnTo>
                <a:lnTo>
                  <a:pt x="296" y="266"/>
                </a:lnTo>
                <a:lnTo>
                  <a:pt x="286" y="276"/>
                </a:lnTo>
                <a:lnTo>
                  <a:pt x="286" y="276"/>
                </a:lnTo>
                <a:lnTo>
                  <a:pt x="262" y="299"/>
                </a:lnTo>
                <a:lnTo>
                  <a:pt x="262" y="299"/>
                </a:lnTo>
                <a:lnTo>
                  <a:pt x="292" y="260"/>
                </a:lnTo>
                <a:lnTo>
                  <a:pt x="307" y="24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33" y="235"/>
                </a:lnTo>
                <a:lnTo>
                  <a:pt x="341" y="249"/>
                </a:lnTo>
                <a:lnTo>
                  <a:pt x="345" y="256"/>
                </a:lnTo>
                <a:lnTo>
                  <a:pt x="347" y="264"/>
                </a:lnTo>
                <a:lnTo>
                  <a:pt x="349" y="271"/>
                </a:lnTo>
                <a:lnTo>
                  <a:pt x="350" y="279"/>
                </a:lnTo>
                <a:lnTo>
                  <a:pt x="350" y="279"/>
                </a:lnTo>
                <a:lnTo>
                  <a:pt x="350" y="284"/>
                </a:lnTo>
                <a:lnTo>
                  <a:pt x="350" y="289"/>
                </a:lnTo>
                <a:lnTo>
                  <a:pt x="349" y="294"/>
                </a:lnTo>
                <a:lnTo>
                  <a:pt x="347" y="298"/>
                </a:lnTo>
                <a:lnTo>
                  <a:pt x="345" y="302"/>
                </a:lnTo>
                <a:lnTo>
                  <a:pt x="341" y="306"/>
                </a:lnTo>
                <a:lnTo>
                  <a:pt x="335" y="312"/>
                </a:lnTo>
                <a:lnTo>
                  <a:pt x="335" y="312"/>
                </a:lnTo>
                <a:close/>
                <a:moveTo>
                  <a:pt x="321" y="221"/>
                </a:moveTo>
                <a:lnTo>
                  <a:pt x="321" y="221"/>
                </a:lnTo>
                <a:lnTo>
                  <a:pt x="311" y="229"/>
                </a:lnTo>
                <a:lnTo>
                  <a:pt x="301" y="237"/>
                </a:lnTo>
                <a:lnTo>
                  <a:pt x="283" y="257"/>
                </a:lnTo>
                <a:lnTo>
                  <a:pt x="265" y="276"/>
                </a:lnTo>
                <a:lnTo>
                  <a:pt x="247" y="295"/>
                </a:lnTo>
                <a:lnTo>
                  <a:pt x="247" y="295"/>
                </a:lnTo>
                <a:lnTo>
                  <a:pt x="253" y="286"/>
                </a:lnTo>
                <a:lnTo>
                  <a:pt x="260" y="277"/>
                </a:lnTo>
                <a:lnTo>
                  <a:pt x="260" y="277"/>
                </a:lnTo>
                <a:lnTo>
                  <a:pt x="286" y="249"/>
                </a:lnTo>
                <a:lnTo>
                  <a:pt x="312" y="219"/>
                </a:lnTo>
                <a:lnTo>
                  <a:pt x="312" y="219"/>
                </a:lnTo>
                <a:lnTo>
                  <a:pt x="312" y="218"/>
                </a:lnTo>
                <a:lnTo>
                  <a:pt x="312" y="217"/>
                </a:lnTo>
                <a:lnTo>
                  <a:pt x="311" y="218"/>
                </a:lnTo>
                <a:lnTo>
                  <a:pt x="311" y="218"/>
                </a:lnTo>
                <a:lnTo>
                  <a:pt x="296" y="228"/>
                </a:lnTo>
                <a:lnTo>
                  <a:pt x="282" y="238"/>
                </a:lnTo>
                <a:lnTo>
                  <a:pt x="268" y="251"/>
                </a:lnTo>
                <a:lnTo>
                  <a:pt x="254" y="263"/>
                </a:lnTo>
                <a:lnTo>
                  <a:pt x="254" y="263"/>
                </a:lnTo>
                <a:lnTo>
                  <a:pt x="259" y="257"/>
                </a:lnTo>
                <a:lnTo>
                  <a:pt x="259" y="257"/>
                </a:lnTo>
                <a:lnTo>
                  <a:pt x="271" y="244"/>
                </a:lnTo>
                <a:lnTo>
                  <a:pt x="283" y="231"/>
                </a:lnTo>
                <a:lnTo>
                  <a:pt x="289" y="225"/>
                </a:lnTo>
                <a:lnTo>
                  <a:pt x="294" y="218"/>
                </a:lnTo>
                <a:lnTo>
                  <a:pt x="299" y="212"/>
                </a:lnTo>
                <a:lnTo>
                  <a:pt x="303" y="204"/>
                </a:lnTo>
                <a:lnTo>
                  <a:pt x="303" y="204"/>
                </a:lnTo>
                <a:lnTo>
                  <a:pt x="302" y="203"/>
                </a:lnTo>
                <a:lnTo>
                  <a:pt x="301" y="203"/>
                </a:lnTo>
                <a:lnTo>
                  <a:pt x="301" y="203"/>
                </a:lnTo>
                <a:lnTo>
                  <a:pt x="270" y="233"/>
                </a:lnTo>
                <a:lnTo>
                  <a:pt x="238" y="263"/>
                </a:lnTo>
                <a:lnTo>
                  <a:pt x="238" y="263"/>
                </a:lnTo>
                <a:lnTo>
                  <a:pt x="223" y="275"/>
                </a:lnTo>
                <a:lnTo>
                  <a:pt x="208" y="289"/>
                </a:lnTo>
                <a:lnTo>
                  <a:pt x="208" y="289"/>
                </a:lnTo>
                <a:lnTo>
                  <a:pt x="209" y="287"/>
                </a:lnTo>
                <a:lnTo>
                  <a:pt x="209" y="287"/>
                </a:lnTo>
                <a:lnTo>
                  <a:pt x="224" y="270"/>
                </a:lnTo>
                <a:lnTo>
                  <a:pt x="239" y="254"/>
                </a:lnTo>
                <a:lnTo>
                  <a:pt x="239" y="254"/>
                </a:lnTo>
                <a:lnTo>
                  <a:pt x="252" y="238"/>
                </a:lnTo>
                <a:lnTo>
                  <a:pt x="267" y="224"/>
                </a:lnTo>
                <a:lnTo>
                  <a:pt x="281" y="209"/>
                </a:lnTo>
                <a:lnTo>
                  <a:pt x="287" y="202"/>
                </a:lnTo>
                <a:lnTo>
                  <a:pt x="292" y="194"/>
                </a:lnTo>
                <a:lnTo>
                  <a:pt x="292" y="194"/>
                </a:lnTo>
                <a:lnTo>
                  <a:pt x="293" y="193"/>
                </a:lnTo>
                <a:lnTo>
                  <a:pt x="293" y="193"/>
                </a:lnTo>
                <a:lnTo>
                  <a:pt x="308" y="206"/>
                </a:lnTo>
                <a:lnTo>
                  <a:pt x="321" y="221"/>
                </a:lnTo>
                <a:lnTo>
                  <a:pt x="321" y="221"/>
                </a:lnTo>
                <a:close/>
                <a:moveTo>
                  <a:pt x="112" y="122"/>
                </a:moveTo>
                <a:lnTo>
                  <a:pt x="112" y="122"/>
                </a:lnTo>
                <a:lnTo>
                  <a:pt x="116" y="115"/>
                </a:lnTo>
                <a:lnTo>
                  <a:pt x="119" y="108"/>
                </a:lnTo>
                <a:lnTo>
                  <a:pt x="122" y="101"/>
                </a:lnTo>
                <a:lnTo>
                  <a:pt x="124" y="94"/>
                </a:lnTo>
                <a:lnTo>
                  <a:pt x="125" y="87"/>
                </a:lnTo>
                <a:lnTo>
                  <a:pt x="125" y="80"/>
                </a:lnTo>
                <a:lnTo>
                  <a:pt x="124" y="65"/>
                </a:lnTo>
                <a:lnTo>
                  <a:pt x="121" y="51"/>
                </a:lnTo>
                <a:lnTo>
                  <a:pt x="117" y="38"/>
                </a:lnTo>
                <a:lnTo>
                  <a:pt x="111" y="25"/>
                </a:lnTo>
                <a:lnTo>
                  <a:pt x="104" y="12"/>
                </a:lnTo>
                <a:lnTo>
                  <a:pt x="104" y="12"/>
                </a:lnTo>
                <a:lnTo>
                  <a:pt x="116" y="10"/>
                </a:lnTo>
                <a:lnTo>
                  <a:pt x="128" y="9"/>
                </a:lnTo>
                <a:lnTo>
                  <a:pt x="152" y="8"/>
                </a:lnTo>
                <a:lnTo>
                  <a:pt x="176" y="9"/>
                </a:lnTo>
                <a:lnTo>
                  <a:pt x="202" y="9"/>
                </a:lnTo>
                <a:lnTo>
                  <a:pt x="202" y="9"/>
                </a:lnTo>
                <a:lnTo>
                  <a:pt x="196" y="19"/>
                </a:lnTo>
                <a:lnTo>
                  <a:pt x="191" y="30"/>
                </a:lnTo>
                <a:lnTo>
                  <a:pt x="188" y="40"/>
                </a:lnTo>
                <a:lnTo>
                  <a:pt x="186" y="51"/>
                </a:lnTo>
                <a:lnTo>
                  <a:pt x="185" y="62"/>
                </a:lnTo>
                <a:lnTo>
                  <a:pt x="186" y="73"/>
                </a:lnTo>
                <a:lnTo>
                  <a:pt x="189" y="85"/>
                </a:lnTo>
                <a:lnTo>
                  <a:pt x="194" y="97"/>
                </a:lnTo>
                <a:lnTo>
                  <a:pt x="194" y="97"/>
                </a:lnTo>
                <a:lnTo>
                  <a:pt x="202" y="109"/>
                </a:lnTo>
                <a:lnTo>
                  <a:pt x="211" y="121"/>
                </a:lnTo>
                <a:lnTo>
                  <a:pt x="222" y="132"/>
                </a:lnTo>
                <a:lnTo>
                  <a:pt x="233" y="142"/>
                </a:lnTo>
                <a:lnTo>
                  <a:pt x="257" y="163"/>
                </a:lnTo>
                <a:lnTo>
                  <a:pt x="281" y="182"/>
                </a:lnTo>
                <a:lnTo>
                  <a:pt x="281" y="182"/>
                </a:lnTo>
                <a:lnTo>
                  <a:pt x="284" y="185"/>
                </a:lnTo>
                <a:lnTo>
                  <a:pt x="284" y="185"/>
                </a:lnTo>
                <a:lnTo>
                  <a:pt x="280" y="186"/>
                </a:lnTo>
                <a:lnTo>
                  <a:pt x="275" y="190"/>
                </a:lnTo>
                <a:lnTo>
                  <a:pt x="275" y="190"/>
                </a:lnTo>
                <a:lnTo>
                  <a:pt x="271" y="192"/>
                </a:lnTo>
                <a:lnTo>
                  <a:pt x="267" y="193"/>
                </a:lnTo>
                <a:lnTo>
                  <a:pt x="262" y="193"/>
                </a:lnTo>
                <a:lnTo>
                  <a:pt x="256" y="191"/>
                </a:lnTo>
                <a:lnTo>
                  <a:pt x="246" y="187"/>
                </a:lnTo>
                <a:lnTo>
                  <a:pt x="237" y="184"/>
                </a:lnTo>
                <a:lnTo>
                  <a:pt x="237" y="184"/>
                </a:lnTo>
                <a:lnTo>
                  <a:pt x="229" y="183"/>
                </a:lnTo>
                <a:lnTo>
                  <a:pt x="221" y="184"/>
                </a:lnTo>
                <a:lnTo>
                  <a:pt x="214" y="187"/>
                </a:lnTo>
                <a:lnTo>
                  <a:pt x="208" y="191"/>
                </a:lnTo>
                <a:lnTo>
                  <a:pt x="196" y="201"/>
                </a:lnTo>
                <a:lnTo>
                  <a:pt x="189" y="206"/>
                </a:lnTo>
                <a:lnTo>
                  <a:pt x="183" y="211"/>
                </a:lnTo>
                <a:lnTo>
                  <a:pt x="183" y="211"/>
                </a:lnTo>
                <a:lnTo>
                  <a:pt x="177" y="213"/>
                </a:lnTo>
                <a:lnTo>
                  <a:pt x="173" y="215"/>
                </a:lnTo>
                <a:lnTo>
                  <a:pt x="168" y="215"/>
                </a:lnTo>
                <a:lnTo>
                  <a:pt x="164" y="215"/>
                </a:lnTo>
                <a:lnTo>
                  <a:pt x="160" y="213"/>
                </a:lnTo>
                <a:lnTo>
                  <a:pt x="157" y="211"/>
                </a:lnTo>
                <a:lnTo>
                  <a:pt x="150" y="206"/>
                </a:lnTo>
                <a:lnTo>
                  <a:pt x="143" y="199"/>
                </a:lnTo>
                <a:lnTo>
                  <a:pt x="137" y="192"/>
                </a:lnTo>
                <a:lnTo>
                  <a:pt x="130" y="185"/>
                </a:lnTo>
                <a:lnTo>
                  <a:pt x="124" y="180"/>
                </a:lnTo>
                <a:lnTo>
                  <a:pt x="124" y="180"/>
                </a:lnTo>
                <a:lnTo>
                  <a:pt x="117" y="176"/>
                </a:lnTo>
                <a:lnTo>
                  <a:pt x="111" y="173"/>
                </a:lnTo>
                <a:lnTo>
                  <a:pt x="104" y="172"/>
                </a:lnTo>
                <a:lnTo>
                  <a:pt x="97" y="172"/>
                </a:lnTo>
                <a:lnTo>
                  <a:pt x="90" y="173"/>
                </a:lnTo>
                <a:lnTo>
                  <a:pt x="84" y="174"/>
                </a:lnTo>
                <a:lnTo>
                  <a:pt x="71" y="179"/>
                </a:lnTo>
                <a:lnTo>
                  <a:pt x="71" y="179"/>
                </a:lnTo>
                <a:lnTo>
                  <a:pt x="92" y="150"/>
                </a:lnTo>
                <a:lnTo>
                  <a:pt x="112" y="122"/>
                </a:lnTo>
                <a:lnTo>
                  <a:pt x="112" y="122"/>
                </a:lnTo>
                <a:close/>
                <a:moveTo>
                  <a:pt x="39" y="223"/>
                </a:moveTo>
                <a:lnTo>
                  <a:pt x="39" y="223"/>
                </a:lnTo>
                <a:lnTo>
                  <a:pt x="68" y="199"/>
                </a:lnTo>
                <a:lnTo>
                  <a:pt x="68" y="199"/>
                </a:lnTo>
                <a:lnTo>
                  <a:pt x="78" y="193"/>
                </a:lnTo>
                <a:lnTo>
                  <a:pt x="87" y="187"/>
                </a:lnTo>
                <a:lnTo>
                  <a:pt x="87" y="187"/>
                </a:lnTo>
                <a:lnTo>
                  <a:pt x="94" y="183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95" y="188"/>
                </a:lnTo>
                <a:lnTo>
                  <a:pt x="95" y="188"/>
                </a:lnTo>
                <a:lnTo>
                  <a:pt x="83" y="198"/>
                </a:lnTo>
                <a:lnTo>
                  <a:pt x="70" y="208"/>
                </a:lnTo>
                <a:lnTo>
                  <a:pt x="44" y="226"/>
                </a:lnTo>
                <a:lnTo>
                  <a:pt x="44" y="226"/>
                </a:lnTo>
                <a:lnTo>
                  <a:pt x="38" y="231"/>
                </a:lnTo>
                <a:lnTo>
                  <a:pt x="32" y="236"/>
                </a:lnTo>
                <a:lnTo>
                  <a:pt x="22" y="249"/>
                </a:lnTo>
                <a:lnTo>
                  <a:pt x="22" y="249"/>
                </a:lnTo>
                <a:lnTo>
                  <a:pt x="31" y="234"/>
                </a:lnTo>
                <a:lnTo>
                  <a:pt x="39" y="223"/>
                </a:lnTo>
                <a:lnTo>
                  <a:pt x="39" y="22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40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543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11049635" y="5696585"/>
            <a:ext cx="880111" cy="1024890"/>
          </a:xfrm>
          <a:custGeom>
            <a:avLst/>
            <a:gdLst/>
            <a:ahLst/>
            <a:cxnLst>
              <a:cxn ang="0">
                <a:pos x="185" y="658"/>
              </a:cxn>
              <a:cxn ang="0">
                <a:pos x="405" y="654"/>
              </a:cxn>
              <a:cxn ang="0">
                <a:pos x="516" y="284"/>
              </a:cxn>
              <a:cxn ang="0">
                <a:pos x="554" y="302"/>
              </a:cxn>
              <a:cxn ang="0">
                <a:pos x="552" y="278"/>
              </a:cxn>
              <a:cxn ang="0">
                <a:pos x="359" y="303"/>
              </a:cxn>
              <a:cxn ang="0">
                <a:pos x="324" y="320"/>
              </a:cxn>
              <a:cxn ang="0">
                <a:pos x="358" y="358"/>
              </a:cxn>
              <a:cxn ang="0">
                <a:pos x="323" y="419"/>
              </a:cxn>
              <a:cxn ang="0">
                <a:pos x="455" y="397"/>
              </a:cxn>
              <a:cxn ang="0">
                <a:pos x="356" y="480"/>
              </a:cxn>
              <a:cxn ang="0">
                <a:pos x="364" y="501"/>
              </a:cxn>
              <a:cxn ang="0">
                <a:pos x="448" y="445"/>
              </a:cxn>
              <a:cxn ang="0">
                <a:pos x="291" y="455"/>
              </a:cxn>
              <a:cxn ang="0">
                <a:pos x="305" y="414"/>
              </a:cxn>
              <a:cxn ang="0">
                <a:pos x="490" y="328"/>
              </a:cxn>
              <a:cxn ang="0">
                <a:pos x="319" y="335"/>
              </a:cxn>
              <a:cxn ang="0">
                <a:pos x="443" y="263"/>
              </a:cxn>
              <a:cxn ang="0">
                <a:pos x="594" y="231"/>
              </a:cxn>
              <a:cxn ang="0">
                <a:pos x="597" y="295"/>
              </a:cxn>
              <a:cxn ang="0">
                <a:pos x="598" y="285"/>
              </a:cxn>
              <a:cxn ang="0">
                <a:pos x="593" y="251"/>
              </a:cxn>
              <a:cxn ang="0">
                <a:pos x="311" y="167"/>
              </a:cxn>
              <a:cxn ang="0">
                <a:pos x="330" y="127"/>
              </a:cxn>
              <a:cxn ang="0">
                <a:pos x="402" y="159"/>
              </a:cxn>
              <a:cxn ang="0">
                <a:pos x="513" y="112"/>
              </a:cxn>
              <a:cxn ang="0">
                <a:pos x="497" y="175"/>
              </a:cxn>
              <a:cxn ang="0">
                <a:pos x="510" y="200"/>
              </a:cxn>
              <a:cxn ang="0">
                <a:pos x="453" y="200"/>
              </a:cxn>
              <a:cxn ang="0">
                <a:pos x="322" y="201"/>
              </a:cxn>
              <a:cxn ang="0">
                <a:pos x="227" y="215"/>
              </a:cxn>
              <a:cxn ang="0">
                <a:pos x="302" y="233"/>
              </a:cxn>
              <a:cxn ang="0">
                <a:pos x="523" y="203"/>
              </a:cxn>
              <a:cxn ang="0">
                <a:pos x="555" y="141"/>
              </a:cxn>
              <a:cxn ang="0">
                <a:pos x="487" y="98"/>
              </a:cxn>
              <a:cxn ang="0">
                <a:pos x="453" y="72"/>
              </a:cxn>
              <a:cxn ang="0">
                <a:pos x="394" y="75"/>
              </a:cxn>
              <a:cxn ang="0">
                <a:pos x="349" y="102"/>
              </a:cxn>
              <a:cxn ang="0">
                <a:pos x="422" y="99"/>
              </a:cxn>
              <a:cxn ang="0">
                <a:pos x="20" y="407"/>
              </a:cxn>
              <a:cxn ang="0">
                <a:pos x="37" y="221"/>
              </a:cxn>
              <a:cxn ang="0">
                <a:pos x="35" y="242"/>
              </a:cxn>
              <a:cxn ang="0">
                <a:pos x="10" y="302"/>
              </a:cxn>
              <a:cxn ang="0">
                <a:pos x="52" y="344"/>
              </a:cxn>
              <a:cxn ang="0">
                <a:pos x="30" y="305"/>
              </a:cxn>
              <a:cxn ang="0">
                <a:pos x="56" y="217"/>
              </a:cxn>
              <a:cxn ang="0">
                <a:pos x="37" y="375"/>
              </a:cxn>
              <a:cxn ang="0">
                <a:pos x="424" y="69"/>
              </a:cxn>
              <a:cxn ang="0">
                <a:pos x="510" y="160"/>
              </a:cxn>
              <a:cxn ang="0">
                <a:pos x="307" y="345"/>
              </a:cxn>
              <a:cxn ang="0">
                <a:pos x="500" y="243"/>
              </a:cxn>
              <a:cxn ang="0">
                <a:pos x="140" y="569"/>
              </a:cxn>
              <a:cxn ang="0">
                <a:pos x="272" y="777"/>
              </a:cxn>
              <a:cxn ang="0">
                <a:pos x="402" y="796"/>
              </a:cxn>
              <a:cxn ang="0">
                <a:pos x="462" y="805"/>
              </a:cxn>
              <a:cxn ang="0">
                <a:pos x="339" y="786"/>
              </a:cxn>
              <a:cxn ang="0">
                <a:pos x="332" y="738"/>
              </a:cxn>
              <a:cxn ang="0">
                <a:pos x="311" y="709"/>
              </a:cxn>
              <a:cxn ang="0">
                <a:pos x="206" y="770"/>
              </a:cxn>
              <a:cxn ang="0">
                <a:pos x="210" y="822"/>
              </a:cxn>
              <a:cxn ang="0">
                <a:pos x="319" y="813"/>
              </a:cxn>
              <a:cxn ang="0">
                <a:pos x="297" y="678"/>
              </a:cxn>
              <a:cxn ang="0">
                <a:pos x="452" y="54"/>
              </a:cxn>
            </a:cxnLst>
            <a:rect l="0" t="0" r="r" b="b"/>
            <a:pathLst>
              <a:path w="671" h="837">
                <a:moveTo>
                  <a:pt x="599" y="121"/>
                </a:moveTo>
                <a:lnTo>
                  <a:pt x="599" y="121"/>
                </a:lnTo>
                <a:lnTo>
                  <a:pt x="587" y="105"/>
                </a:lnTo>
                <a:lnTo>
                  <a:pt x="573" y="90"/>
                </a:lnTo>
                <a:lnTo>
                  <a:pt x="558" y="75"/>
                </a:lnTo>
                <a:lnTo>
                  <a:pt x="543" y="63"/>
                </a:lnTo>
                <a:lnTo>
                  <a:pt x="525" y="51"/>
                </a:lnTo>
                <a:lnTo>
                  <a:pt x="508" y="40"/>
                </a:lnTo>
                <a:lnTo>
                  <a:pt x="490" y="30"/>
                </a:lnTo>
                <a:lnTo>
                  <a:pt x="472" y="21"/>
                </a:lnTo>
                <a:lnTo>
                  <a:pt x="472" y="21"/>
                </a:lnTo>
                <a:lnTo>
                  <a:pt x="471" y="21"/>
                </a:lnTo>
                <a:lnTo>
                  <a:pt x="471" y="21"/>
                </a:lnTo>
                <a:lnTo>
                  <a:pt x="471" y="16"/>
                </a:lnTo>
                <a:lnTo>
                  <a:pt x="469" y="11"/>
                </a:lnTo>
                <a:lnTo>
                  <a:pt x="466" y="7"/>
                </a:lnTo>
                <a:lnTo>
                  <a:pt x="462" y="4"/>
                </a:lnTo>
                <a:lnTo>
                  <a:pt x="462" y="4"/>
                </a:lnTo>
                <a:lnTo>
                  <a:pt x="457" y="2"/>
                </a:lnTo>
                <a:lnTo>
                  <a:pt x="453" y="0"/>
                </a:lnTo>
                <a:lnTo>
                  <a:pt x="449" y="0"/>
                </a:lnTo>
                <a:lnTo>
                  <a:pt x="445" y="2"/>
                </a:lnTo>
                <a:lnTo>
                  <a:pt x="442" y="3"/>
                </a:lnTo>
                <a:lnTo>
                  <a:pt x="439" y="6"/>
                </a:lnTo>
                <a:lnTo>
                  <a:pt x="435" y="12"/>
                </a:lnTo>
                <a:lnTo>
                  <a:pt x="431" y="19"/>
                </a:lnTo>
                <a:lnTo>
                  <a:pt x="428" y="27"/>
                </a:lnTo>
                <a:lnTo>
                  <a:pt x="426" y="35"/>
                </a:lnTo>
                <a:lnTo>
                  <a:pt x="423" y="41"/>
                </a:lnTo>
                <a:lnTo>
                  <a:pt x="423" y="41"/>
                </a:lnTo>
                <a:lnTo>
                  <a:pt x="423" y="42"/>
                </a:lnTo>
                <a:lnTo>
                  <a:pt x="423" y="42"/>
                </a:lnTo>
                <a:lnTo>
                  <a:pt x="400" y="35"/>
                </a:lnTo>
                <a:lnTo>
                  <a:pt x="376" y="30"/>
                </a:lnTo>
                <a:lnTo>
                  <a:pt x="352" y="27"/>
                </a:lnTo>
                <a:lnTo>
                  <a:pt x="328" y="25"/>
                </a:lnTo>
                <a:lnTo>
                  <a:pt x="304" y="26"/>
                </a:lnTo>
                <a:lnTo>
                  <a:pt x="279" y="28"/>
                </a:lnTo>
                <a:lnTo>
                  <a:pt x="256" y="31"/>
                </a:lnTo>
                <a:lnTo>
                  <a:pt x="233" y="36"/>
                </a:lnTo>
                <a:lnTo>
                  <a:pt x="210" y="43"/>
                </a:lnTo>
                <a:lnTo>
                  <a:pt x="187" y="52"/>
                </a:lnTo>
                <a:lnTo>
                  <a:pt x="166" y="62"/>
                </a:lnTo>
                <a:lnTo>
                  <a:pt x="145" y="74"/>
                </a:lnTo>
                <a:lnTo>
                  <a:pt x="125" y="88"/>
                </a:lnTo>
                <a:lnTo>
                  <a:pt x="106" y="102"/>
                </a:lnTo>
                <a:lnTo>
                  <a:pt x="88" y="118"/>
                </a:lnTo>
                <a:lnTo>
                  <a:pt x="71" y="136"/>
                </a:lnTo>
                <a:lnTo>
                  <a:pt x="71" y="136"/>
                </a:lnTo>
                <a:lnTo>
                  <a:pt x="57" y="154"/>
                </a:lnTo>
                <a:lnTo>
                  <a:pt x="44" y="175"/>
                </a:lnTo>
                <a:lnTo>
                  <a:pt x="31" y="195"/>
                </a:lnTo>
                <a:lnTo>
                  <a:pt x="22" y="216"/>
                </a:lnTo>
                <a:lnTo>
                  <a:pt x="14" y="238"/>
                </a:lnTo>
                <a:lnTo>
                  <a:pt x="8" y="261"/>
                </a:lnTo>
                <a:lnTo>
                  <a:pt x="4" y="283"/>
                </a:lnTo>
                <a:lnTo>
                  <a:pt x="1" y="306"/>
                </a:lnTo>
                <a:lnTo>
                  <a:pt x="0" y="330"/>
                </a:lnTo>
                <a:lnTo>
                  <a:pt x="1" y="353"/>
                </a:lnTo>
                <a:lnTo>
                  <a:pt x="4" y="376"/>
                </a:lnTo>
                <a:lnTo>
                  <a:pt x="9" y="398"/>
                </a:lnTo>
                <a:lnTo>
                  <a:pt x="15" y="421"/>
                </a:lnTo>
                <a:lnTo>
                  <a:pt x="23" y="443"/>
                </a:lnTo>
                <a:lnTo>
                  <a:pt x="33" y="464"/>
                </a:lnTo>
                <a:lnTo>
                  <a:pt x="46" y="485"/>
                </a:lnTo>
                <a:lnTo>
                  <a:pt x="46" y="485"/>
                </a:lnTo>
                <a:lnTo>
                  <a:pt x="59" y="505"/>
                </a:lnTo>
                <a:lnTo>
                  <a:pt x="73" y="522"/>
                </a:lnTo>
                <a:lnTo>
                  <a:pt x="89" y="539"/>
                </a:lnTo>
                <a:lnTo>
                  <a:pt x="105" y="554"/>
                </a:lnTo>
                <a:lnTo>
                  <a:pt x="124" y="569"/>
                </a:lnTo>
                <a:lnTo>
                  <a:pt x="142" y="581"/>
                </a:lnTo>
                <a:lnTo>
                  <a:pt x="162" y="592"/>
                </a:lnTo>
                <a:lnTo>
                  <a:pt x="182" y="602"/>
                </a:lnTo>
                <a:lnTo>
                  <a:pt x="182" y="602"/>
                </a:lnTo>
                <a:lnTo>
                  <a:pt x="178" y="608"/>
                </a:lnTo>
                <a:lnTo>
                  <a:pt x="174" y="615"/>
                </a:lnTo>
                <a:lnTo>
                  <a:pt x="163" y="631"/>
                </a:lnTo>
                <a:lnTo>
                  <a:pt x="158" y="639"/>
                </a:lnTo>
                <a:lnTo>
                  <a:pt x="157" y="643"/>
                </a:lnTo>
                <a:lnTo>
                  <a:pt x="156" y="647"/>
                </a:lnTo>
                <a:lnTo>
                  <a:pt x="156" y="652"/>
                </a:lnTo>
                <a:lnTo>
                  <a:pt x="157" y="655"/>
                </a:lnTo>
                <a:lnTo>
                  <a:pt x="159" y="658"/>
                </a:lnTo>
                <a:lnTo>
                  <a:pt x="162" y="661"/>
                </a:lnTo>
                <a:lnTo>
                  <a:pt x="162" y="661"/>
                </a:lnTo>
                <a:lnTo>
                  <a:pt x="167" y="664"/>
                </a:lnTo>
                <a:lnTo>
                  <a:pt x="172" y="665"/>
                </a:lnTo>
                <a:lnTo>
                  <a:pt x="177" y="664"/>
                </a:lnTo>
                <a:lnTo>
                  <a:pt x="181" y="662"/>
                </a:lnTo>
                <a:lnTo>
                  <a:pt x="185" y="658"/>
                </a:lnTo>
                <a:lnTo>
                  <a:pt x="189" y="654"/>
                </a:lnTo>
                <a:lnTo>
                  <a:pt x="196" y="642"/>
                </a:lnTo>
                <a:lnTo>
                  <a:pt x="196" y="642"/>
                </a:lnTo>
                <a:lnTo>
                  <a:pt x="208" y="646"/>
                </a:lnTo>
                <a:lnTo>
                  <a:pt x="220" y="651"/>
                </a:lnTo>
                <a:lnTo>
                  <a:pt x="232" y="654"/>
                </a:lnTo>
                <a:lnTo>
                  <a:pt x="244" y="656"/>
                </a:lnTo>
                <a:lnTo>
                  <a:pt x="268" y="660"/>
                </a:lnTo>
                <a:lnTo>
                  <a:pt x="293" y="661"/>
                </a:lnTo>
                <a:lnTo>
                  <a:pt x="293" y="661"/>
                </a:lnTo>
                <a:lnTo>
                  <a:pt x="291" y="669"/>
                </a:lnTo>
                <a:lnTo>
                  <a:pt x="288" y="677"/>
                </a:lnTo>
                <a:lnTo>
                  <a:pt x="281" y="694"/>
                </a:lnTo>
                <a:lnTo>
                  <a:pt x="279" y="702"/>
                </a:lnTo>
                <a:lnTo>
                  <a:pt x="278" y="710"/>
                </a:lnTo>
                <a:lnTo>
                  <a:pt x="278" y="719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65" y="732"/>
                </a:lnTo>
                <a:lnTo>
                  <a:pt x="251" y="735"/>
                </a:lnTo>
                <a:lnTo>
                  <a:pt x="222" y="741"/>
                </a:lnTo>
                <a:lnTo>
                  <a:pt x="222" y="741"/>
                </a:lnTo>
                <a:lnTo>
                  <a:pt x="200" y="746"/>
                </a:lnTo>
                <a:lnTo>
                  <a:pt x="180" y="753"/>
                </a:lnTo>
                <a:lnTo>
                  <a:pt x="160" y="762"/>
                </a:lnTo>
                <a:lnTo>
                  <a:pt x="151" y="767"/>
                </a:lnTo>
                <a:lnTo>
                  <a:pt x="141" y="773"/>
                </a:lnTo>
                <a:lnTo>
                  <a:pt x="141" y="773"/>
                </a:lnTo>
                <a:lnTo>
                  <a:pt x="132" y="779"/>
                </a:lnTo>
                <a:lnTo>
                  <a:pt x="127" y="784"/>
                </a:lnTo>
                <a:lnTo>
                  <a:pt x="120" y="789"/>
                </a:lnTo>
                <a:lnTo>
                  <a:pt x="115" y="794"/>
                </a:lnTo>
                <a:lnTo>
                  <a:pt x="112" y="799"/>
                </a:lnTo>
                <a:lnTo>
                  <a:pt x="111" y="802"/>
                </a:lnTo>
                <a:lnTo>
                  <a:pt x="111" y="805"/>
                </a:lnTo>
                <a:lnTo>
                  <a:pt x="112" y="808"/>
                </a:lnTo>
                <a:lnTo>
                  <a:pt x="113" y="810"/>
                </a:lnTo>
                <a:lnTo>
                  <a:pt x="113" y="810"/>
                </a:lnTo>
                <a:lnTo>
                  <a:pt x="117" y="815"/>
                </a:lnTo>
                <a:lnTo>
                  <a:pt x="123" y="819"/>
                </a:lnTo>
                <a:lnTo>
                  <a:pt x="129" y="821"/>
                </a:lnTo>
                <a:lnTo>
                  <a:pt x="136" y="823"/>
                </a:lnTo>
                <a:lnTo>
                  <a:pt x="150" y="825"/>
                </a:lnTo>
                <a:lnTo>
                  <a:pt x="161" y="827"/>
                </a:lnTo>
                <a:lnTo>
                  <a:pt x="161" y="827"/>
                </a:lnTo>
                <a:lnTo>
                  <a:pt x="201" y="831"/>
                </a:lnTo>
                <a:lnTo>
                  <a:pt x="241" y="834"/>
                </a:lnTo>
                <a:lnTo>
                  <a:pt x="281" y="836"/>
                </a:lnTo>
                <a:lnTo>
                  <a:pt x="322" y="837"/>
                </a:lnTo>
                <a:lnTo>
                  <a:pt x="322" y="837"/>
                </a:lnTo>
                <a:lnTo>
                  <a:pt x="362" y="837"/>
                </a:lnTo>
                <a:lnTo>
                  <a:pt x="404" y="836"/>
                </a:lnTo>
                <a:lnTo>
                  <a:pt x="445" y="833"/>
                </a:lnTo>
                <a:lnTo>
                  <a:pt x="466" y="831"/>
                </a:lnTo>
                <a:lnTo>
                  <a:pt x="486" y="828"/>
                </a:lnTo>
                <a:lnTo>
                  <a:pt x="486" y="828"/>
                </a:lnTo>
                <a:lnTo>
                  <a:pt x="497" y="826"/>
                </a:lnTo>
                <a:lnTo>
                  <a:pt x="508" y="823"/>
                </a:lnTo>
                <a:lnTo>
                  <a:pt x="518" y="819"/>
                </a:lnTo>
                <a:lnTo>
                  <a:pt x="523" y="817"/>
                </a:lnTo>
                <a:lnTo>
                  <a:pt x="528" y="814"/>
                </a:lnTo>
                <a:lnTo>
                  <a:pt x="528" y="814"/>
                </a:lnTo>
                <a:lnTo>
                  <a:pt x="532" y="809"/>
                </a:lnTo>
                <a:lnTo>
                  <a:pt x="533" y="804"/>
                </a:lnTo>
                <a:lnTo>
                  <a:pt x="533" y="800"/>
                </a:lnTo>
                <a:lnTo>
                  <a:pt x="532" y="796"/>
                </a:lnTo>
                <a:lnTo>
                  <a:pt x="530" y="792"/>
                </a:lnTo>
                <a:lnTo>
                  <a:pt x="526" y="788"/>
                </a:lnTo>
                <a:lnTo>
                  <a:pt x="519" y="782"/>
                </a:lnTo>
                <a:lnTo>
                  <a:pt x="519" y="782"/>
                </a:lnTo>
                <a:lnTo>
                  <a:pt x="510" y="776"/>
                </a:lnTo>
                <a:lnTo>
                  <a:pt x="501" y="770"/>
                </a:lnTo>
                <a:lnTo>
                  <a:pt x="482" y="760"/>
                </a:lnTo>
                <a:lnTo>
                  <a:pt x="461" y="752"/>
                </a:lnTo>
                <a:lnTo>
                  <a:pt x="439" y="746"/>
                </a:lnTo>
                <a:lnTo>
                  <a:pt x="418" y="740"/>
                </a:lnTo>
                <a:lnTo>
                  <a:pt x="396" y="735"/>
                </a:lnTo>
                <a:lnTo>
                  <a:pt x="353" y="727"/>
                </a:lnTo>
                <a:lnTo>
                  <a:pt x="353" y="727"/>
                </a:lnTo>
                <a:lnTo>
                  <a:pt x="354" y="719"/>
                </a:lnTo>
                <a:lnTo>
                  <a:pt x="354" y="710"/>
                </a:lnTo>
                <a:lnTo>
                  <a:pt x="353" y="702"/>
                </a:lnTo>
                <a:lnTo>
                  <a:pt x="352" y="694"/>
                </a:lnTo>
                <a:lnTo>
                  <a:pt x="348" y="678"/>
                </a:lnTo>
                <a:lnTo>
                  <a:pt x="342" y="662"/>
                </a:lnTo>
                <a:lnTo>
                  <a:pt x="342" y="662"/>
                </a:lnTo>
                <a:lnTo>
                  <a:pt x="374" y="659"/>
                </a:lnTo>
                <a:lnTo>
                  <a:pt x="405" y="654"/>
                </a:lnTo>
                <a:lnTo>
                  <a:pt x="405" y="654"/>
                </a:lnTo>
                <a:lnTo>
                  <a:pt x="423" y="650"/>
                </a:lnTo>
                <a:lnTo>
                  <a:pt x="441" y="644"/>
                </a:lnTo>
                <a:lnTo>
                  <a:pt x="460" y="637"/>
                </a:lnTo>
                <a:lnTo>
                  <a:pt x="478" y="630"/>
                </a:lnTo>
                <a:lnTo>
                  <a:pt x="495" y="622"/>
                </a:lnTo>
                <a:lnTo>
                  <a:pt x="511" y="614"/>
                </a:lnTo>
                <a:lnTo>
                  <a:pt x="528" y="604"/>
                </a:lnTo>
                <a:lnTo>
                  <a:pt x="544" y="593"/>
                </a:lnTo>
                <a:lnTo>
                  <a:pt x="544" y="593"/>
                </a:lnTo>
                <a:lnTo>
                  <a:pt x="561" y="580"/>
                </a:lnTo>
                <a:lnTo>
                  <a:pt x="577" y="564"/>
                </a:lnTo>
                <a:lnTo>
                  <a:pt x="592" y="548"/>
                </a:lnTo>
                <a:lnTo>
                  <a:pt x="606" y="530"/>
                </a:lnTo>
                <a:lnTo>
                  <a:pt x="620" y="512"/>
                </a:lnTo>
                <a:lnTo>
                  <a:pt x="631" y="493"/>
                </a:lnTo>
                <a:lnTo>
                  <a:pt x="641" y="472"/>
                </a:lnTo>
                <a:lnTo>
                  <a:pt x="649" y="452"/>
                </a:lnTo>
                <a:lnTo>
                  <a:pt x="657" y="431"/>
                </a:lnTo>
                <a:lnTo>
                  <a:pt x="663" y="409"/>
                </a:lnTo>
                <a:lnTo>
                  <a:pt x="667" y="387"/>
                </a:lnTo>
                <a:lnTo>
                  <a:pt x="670" y="365"/>
                </a:lnTo>
                <a:lnTo>
                  <a:pt x="671" y="343"/>
                </a:lnTo>
                <a:lnTo>
                  <a:pt x="671" y="319"/>
                </a:lnTo>
                <a:lnTo>
                  <a:pt x="670" y="298"/>
                </a:lnTo>
                <a:lnTo>
                  <a:pt x="667" y="276"/>
                </a:lnTo>
                <a:lnTo>
                  <a:pt x="667" y="276"/>
                </a:lnTo>
                <a:lnTo>
                  <a:pt x="662" y="256"/>
                </a:lnTo>
                <a:lnTo>
                  <a:pt x="657" y="234"/>
                </a:lnTo>
                <a:lnTo>
                  <a:pt x="650" y="214"/>
                </a:lnTo>
                <a:lnTo>
                  <a:pt x="642" y="195"/>
                </a:lnTo>
                <a:lnTo>
                  <a:pt x="633" y="176"/>
                </a:lnTo>
                <a:lnTo>
                  <a:pt x="623" y="156"/>
                </a:lnTo>
                <a:lnTo>
                  <a:pt x="612" y="138"/>
                </a:lnTo>
                <a:lnTo>
                  <a:pt x="599" y="121"/>
                </a:lnTo>
                <a:lnTo>
                  <a:pt x="599" y="121"/>
                </a:lnTo>
                <a:close/>
                <a:moveTo>
                  <a:pt x="454" y="10"/>
                </a:moveTo>
                <a:lnTo>
                  <a:pt x="454" y="10"/>
                </a:lnTo>
                <a:lnTo>
                  <a:pt x="457" y="11"/>
                </a:lnTo>
                <a:lnTo>
                  <a:pt x="459" y="13"/>
                </a:lnTo>
                <a:lnTo>
                  <a:pt x="461" y="15"/>
                </a:lnTo>
                <a:lnTo>
                  <a:pt x="462" y="17"/>
                </a:lnTo>
                <a:lnTo>
                  <a:pt x="461" y="22"/>
                </a:lnTo>
                <a:lnTo>
                  <a:pt x="459" y="28"/>
                </a:lnTo>
                <a:lnTo>
                  <a:pt x="456" y="35"/>
                </a:lnTo>
                <a:lnTo>
                  <a:pt x="451" y="41"/>
                </a:lnTo>
                <a:lnTo>
                  <a:pt x="443" y="50"/>
                </a:lnTo>
                <a:lnTo>
                  <a:pt x="443" y="50"/>
                </a:lnTo>
                <a:lnTo>
                  <a:pt x="431" y="45"/>
                </a:lnTo>
                <a:lnTo>
                  <a:pt x="431" y="45"/>
                </a:lnTo>
                <a:lnTo>
                  <a:pt x="434" y="35"/>
                </a:lnTo>
                <a:lnTo>
                  <a:pt x="438" y="23"/>
                </a:lnTo>
                <a:lnTo>
                  <a:pt x="440" y="17"/>
                </a:lnTo>
                <a:lnTo>
                  <a:pt x="444" y="13"/>
                </a:lnTo>
                <a:lnTo>
                  <a:pt x="449" y="11"/>
                </a:lnTo>
                <a:lnTo>
                  <a:pt x="451" y="10"/>
                </a:lnTo>
                <a:lnTo>
                  <a:pt x="454" y="10"/>
                </a:lnTo>
                <a:lnTo>
                  <a:pt x="454" y="10"/>
                </a:lnTo>
                <a:close/>
                <a:moveTo>
                  <a:pt x="511" y="246"/>
                </a:moveTo>
                <a:lnTo>
                  <a:pt x="511" y="246"/>
                </a:lnTo>
                <a:lnTo>
                  <a:pt x="524" y="243"/>
                </a:lnTo>
                <a:lnTo>
                  <a:pt x="531" y="243"/>
                </a:lnTo>
                <a:lnTo>
                  <a:pt x="531" y="243"/>
                </a:lnTo>
                <a:lnTo>
                  <a:pt x="529" y="245"/>
                </a:lnTo>
                <a:lnTo>
                  <a:pt x="529" y="245"/>
                </a:lnTo>
                <a:lnTo>
                  <a:pt x="520" y="248"/>
                </a:lnTo>
                <a:lnTo>
                  <a:pt x="512" y="251"/>
                </a:lnTo>
                <a:lnTo>
                  <a:pt x="512" y="251"/>
                </a:lnTo>
                <a:lnTo>
                  <a:pt x="511" y="246"/>
                </a:lnTo>
                <a:lnTo>
                  <a:pt x="511" y="246"/>
                </a:lnTo>
                <a:close/>
                <a:moveTo>
                  <a:pt x="516" y="292"/>
                </a:moveTo>
                <a:lnTo>
                  <a:pt x="516" y="292"/>
                </a:lnTo>
                <a:lnTo>
                  <a:pt x="524" y="292"/>
                </a:lnTo>
                <a:lnTo>
                  <a:pt x="533" y="291"/>
                </a:lnTo>
                <a:lnTo>
                  <a:pt x="533" y="291"/>
                </a:lnTo>
                <a:lnTo>
                  <a:pt x="546" y="289"/>
                </a:lnTo>
                <a:lnTo>
                  <a:pt x="546" y="289"/>
                </a:lnTo>
                <a:lnTo>
                  <a:pt x="555" y="287"/>
                </a:lnTo>
                <a:lnTo>
                  <a:pt x="556" y="287"/>
                </a:lnTo>
                <a:lnTo>
                  <a:pt x="557" y="288"/>
                </a:lnTo>
                <a:lnTo>
                  <a:pt x="552" y="290"/>
                </a:lnTo>
                <a:lnTo>
                  <a:pt x="552" y="290"/>
                </a:lnTo>
                <a:lnTo>
                  <a:pt x="543" y="292"/>
                </a:lnTo>
                <a:lnTo>
                  <a:pt x="534" y="293"/>
                </a:lnTo>
                <a:lnTo>
                  <a:pt x="524" y="294"/>
                </a:lnTo>
                <a:lnTo>
                  <a:pt x="520" y="295"/>
                </a:lnTo>
                <a:lnTo>
                  <a:pt x="516" y="297"/>
                </a:lnTo>
                <a:lnTo>
                  <a:pt x="516" y="297"/>
                </a:lnTo>
                <a:lnTo>
                  <a:pt x="516" y="292"/>
                </a:lnTo>
                <a:lnTo>
                  <a:pt x="516" y="292"/>
                </a:lnTo>
                <a:close/>
                <a:moveTo>
                  <a:pt x="516" y="284"/>
                </a:moveTo>
                <a:lnTo>
                  <a:pt x="516" y="284"/>
                </a:lnTo>
                <a:lnTo>
                  <a:pt x="529" y="282"/>
                </a:lnTo>
                <a:lnTo>
                  <a:pt x="529" y="282"/>
                </a:lnTo>
                <a:lnTo>
                  <a:pt x="539" y="280"/>
                </a:lnTo>
                <a:lnTo>
                  <a:pt x="544" y="279"/>
                </a:lnTo>
                <a:lnTo>
                  <a:pt x="548" y="278"/>
                </a:lnTo>
                <a:lnTo>
                  <a:pt x="548" y="278"/>
                </a:lnTo>
                <a:lnTo>
                  <a:pt x="541" y="281"/>
                </a:lnTo>
                <a:lnTo>
                  <a:pt x="533" y="284"/>
                </a:lnTo>
                <a:lnTo>
                  <a:pt x="516" y="289"/>
                </a:lnTo>
                <a:lnTo>
                  <a:pt x="516" y="289"/>
                </a:lnTo>
                <a:lnTo>
                  <a:pt x="516" y="286"/>
                </a:lnTo>
                <a:lnTo>
                  <a:pt x="516" y="286"/>
                </a:lnTo>
                <a:lnTo>
                  <a:pt x="516" y="284"/>
                </a:lnTo>
                <a:lnTo>
                  <a:pt x="516" y="284"/>
                </a:lnTo>
                <a:close/>
                <a:moveTo>
                  <a:pt x="516" y="273"/>
                </a:moveTo>
                <a:lnTo>
                  <a:pt x="516" y="273"/>
                </a:lnTo>
                <a:lnTo>
                  <a:pt x="531" y="272"/>
                </a:lnTo>
                <a:lnTo>
                  <a:pt x="544" y="270"/>
                </a:lnTo>
                <a:lnTo>
                  <a:pt x="544" y="270"/>
                </a:lnTo>
                <a:lnTo>
                  <a:pt x="530" y="274"/>
                </a:lnTo>
                <a:lnTo>
                  <a:pt x="516" y="281"/>
                </a:lnTo>
                <a:lnTo>
                  <a:pt x="516" y="281"/>
                </a:lnTo>
                <a:lnTo>
                  <a:pt x="516" y="273"/>
                </a:lnTo>
                <a:lnTo>
                  <a:pt x="516" y="273"/>
                </a:lnTo>
                <a:close/>
                <a:moveTo>
                  <a:pt x="516" y="269"/>
                </a:moveTo>
                <a:lnTo>
                  <a:pt x="516" y="269"/>
                </a:lnTo>
                <a:lnTo>
                  <a:pt x="515" y="263"/>
                </a:lnTo>
                <a:lnTo>
                  <a:pt x="515" y="263"/>
                </a:lnTo>
                <a:lnTo>
                  <a:pt x="524" y="263"/>
                </a:lnTo>
                <a:lnTo>
                  <a:pt x="524" y="263"/>
                </a:lnTo>
                <a:lnTo>
                  <a:pt x="531" y="262"/>
                </a:lnTo>
                <a:lnTo>
                  <a:pt x="534" y="262"/>
                </a:lnTo>
                <a:lnTo>
                  <a:pt x="534" y="263"/>
                </a:lnTo>
                <a:lnTo>
                  <a:pt x="533" y="263"/>
                </a:lnTo>
                <a:lnTo>
                  <a:pt x="533" y="263"/>
                </a:lnTo>
                <a:lnTo>
                  <a:pt x="524" y="266"/>
                </a:lnTo>
                <a:lnTo>
                  <a:pt x="516" y="269"/>
                </a:lnTo>
                <a:lnTo>
                  <a:pt x="516" y="269"/>
                </a:lnTo>
                <a:close/>
                <a:moveTo>
                  <a:pt x="515" y="261"/>
                </a:moveTo>
                <a:lnTo>
                  <a:pt x="515" y="261"/>
                </a:lnTo>
                <a:lnTo>
                  <a:pt x="520" y="260"/>
                </a:lnTo>
                <a:lnTo>
                  <a:pt x="526" y="258"/>
                </a:lnTo>
                <a:lnTo>
                  <a:pt x="538" y="253"/>
                </a:lnTo>
                <a:lnTo>
                  <a:pt x="538" y="253"/>
                </a:lnTo>
                <a:lnTo>
                  <a:pt x="539" y="258"/>
                </a:lnTo>
                <a:lnTo>
                  <a:pt x="539" y="258"/>
                </a:lnTo>
                <a:lnTo>
                  <a:pt x="528" y="260"/>
                </a:lnTo>
                <a:lnTo>
                  <a:pt x="515" y="261"/>
                </a:lnTo>
                <a:lnTo>
                  <a:pt x="515" y="261"/>
                </a:lnTo>
                <a:close/>
                <a:moveTo>
                  <a:pt x="537" y="248"/>
                </a:moveTo>
                <a:lnTo>
                  <a:pt x="537" y="248"/>
                </a:lnTo>
                <a:lnTo>
                  <a:pt x="538" y="251"/>
                </a:lnTo>
                <a:lnTo>
                  <a:pt x="538" y="251"/>
                </a:lnTo>
                <a:lnTo>
                  <a:pt x="533" y="251"/>
                </a:lnTo>
                <a:lnTo>
                  <a:pt x="529" y="251"/>
                </a:lnTo>
                <a:lnTo>
                  <a:pt x="519" y="253"/>
                </a:lnTo>
                <a:lnTo>
                  <a:pt x="519" y="253"/>
                </a:lnTo>
                <a:lnTo>
                  <a:pt x="513" y="254"/>
                </a:lnTo>
                <a:lnTo>
                  <a:pt x="515" y="252"/>
                </a:lnTo>
                <a:lnTo>
                  <a:pt x="525" y="249"/>
                </a:lnTo>
                <a:lnTo>
                  <a:pt x="525" y="249"/>
                </a:lnTo>
                <a:lnTo>
                  <a:pt x="532" y="246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7" y="248"/>
                </a:lnTo>
                <a:lnTo>
                  <a:pt x="537" y="248"/>
                </a:lnTo>
                <a:close/>
                <a:moveTo>
                  <a:pt x="528" y="253"/>
                </a:moveTo>
                <a:lnTo>
                  <a:pt x="528" y="253"/>
                </a:lnTo>
                <a:lnTo>
                  <a:pt x="530" y="253"/>
                </a:lnTo>
                <a:lnTo>
                  <a:pt x="528" y="254"/>
                </a:lnTo>
                <a:lnTo>
                  <a:pt x="521" y="256"/>
                </a:lnTo>
                <a:lnTo>
                  <a:pt x="521" y="256"/>
                </a:lnTo>
                <a:lnTo>
                  <a:pt x="514" y="259"/>
                </a:lnTo>
                <a:lnTo>
                  <a:pt x="514" y="259"/>
                </a:lnTo>
                <a:lnTo>
                  <a:pt x="513" y="256"/>
                </a:lnTo>
                <a:lnTo>
                  <a:pt x="513" y="256"/>
                </a:lnTo>
                <a:lnTo>
                  <a:pt x="520" y="255"/>
                </a:lnTo>
                <a:lnTo>
                  <a:pt x="528" y="253"/>
                </a:lnTo>
                <a:lnTo>
                  <a:pt x="528" y="253"/>
                </a:lnTo>
                <a:close/>
                <a:moveTo>
                  <a:pt x="516" y="304"/>
                </a:moveTo>
                <a:lnTo>
                  <a:pt x="516" y="304"/>
                </a:lnTo>
                <a:lnTo>
                  <a:pt x="525" y="304"/>
                </a:lnTo>
                <a:lnTo>
                  <a:pt x="535" y="303"/>
                </a:lnTo>
                <a:lnTo>
                  <a:pt x="552" y="299"/>
                </a:lnTo>
                <a:lnTo>
                  <a:pt x="552" y="299"/>
                </a:lnTo>
                <a:lnTo>
                  <a:pt x="559" y="299"/>
                </a:lnTo>
                <a:lnTo>
                  <a:pt x="560" y="299"/>
                </a:lnTo>
                <a:lnTo>
                  <a:pt x="560" y="299"/>
                </a:lnTo>
                <a:lnTo>
                  <a:pt x="554" y="302"/>
                </a:lnTo>
                <a:lnTo>
                  <a:pt x="554" y="302"/>
                </a:lnTo>
                <a:lnTo>
                  <a:pt x="546" y="306"/>
                </a:lnTo>
                <a:lnTo>
                  <a:pt x="539" y="308"/>
                </a:lnTo>
                <a:lnTo>
                  <a:pt x="539" y="308"/>
                </a:lnTo>
                <a:lnTo>
                  <a:pt x="519" y="313"/>
                </a:lnTo>
                <a:lnTo>
                  <a:pt x="519" y="313"/>
                </a:lnTo>
                <a:lnTo>
                  <a:pt x="517" y="309"/>
                </a:lnTo>
                <a:lnTo>
                  <a:pt x="516" y="304"/>
                </a:lnTo>
                <a:lnTo>
                  <a:pt x="516" y="304"/>
                </a:lnTo>
                <a:close/>
                <a:moveTo>
                  <a:pt x="559" y="314"/>
                </a:moveTo>
                <a:lnTo>
                  <a:pt x="559" y="314"/>
                </a:lnTo>
                <a:lnTo>
                  <a:pt x="553" y="317"/>
                </a:lnTo>
                <a:lnTo>
                  <a:pt x="546" y="319"/>
                </a:lnTo>
                <a:lnTo>
                  <a:pt x="546" y="319"/>
                </a:lnTo>
                <a:lnTo>
                  <a:pt x="536" y="320"/>
                </a:lnTo>
                <a:lnTo>
                  <a:pt x="536" y="320"/>
                </a:lnTo>
                <a:lnTo>
                  <a:pt x="528" y="320"/>
                </a:lnTo>
                <a:lnTo>
                  <a:pt x="522" y="317"/>
                </a:lnTo>
                <a:lnTo>
                  <a:pt x="522" y="317"/>
                </a:lnTo>
                <a:lnTo>
                  <a:pt x="532" y="316"/>
                </a:lnTo>
                <a:lnTo>
                  <a:pt x="541" y="315"/>
                </a:lnTo>
                <a:lnTo>
                  <a:pt x="541" y="315"/>
                </a:lnTo>
                <a:lnTo>
                  <a:pt x="550" y="313"/>
                </a:lnTo>
                <a:lnTo>
                  <a:pt x="550" y="313"/>
                </a:lnTo>
                <a:lnTo>
                  <a:pt x="556" y="312"/>
                </a:lnTo>
                <a:lnTo>
                  <a:pt x="560" y="312"/>
                </a:lnTo>
                <a:lnTo>
                  <a:pt x="560" y="313"/>
                </a:lnTo>
                <a:lnTo>
                  <a:pt x="559" y="314"/>
                </a:lnTo>
                <a:lnTo>
                  <a:pt x="559" y="314"/>
                </a:lnTo>
                <a:close/>
                <a:moveTo>
                  <a:pt x="565" y="309"/>
                </a:moveTo>
                <a:lnTo>
                  <a:pt x="565" y="309"/>
                </a:lnTo>
                <a:lnTo>
                  <a:pt x="564" y="309"/>
                </a:lnTo>
                <a:lnTo>
                  <a:pt x="564" y="309"/>
                </a:lnTo>
                <a:lnTo>
                  <a:pt x="551" y="311"/>
                </a:lnTo>
                <a:lnTo>
                  <a:pt x="537" y="313"/>
                </a:lnTo>
                <a:lnTo>
                  <a:pt x="537" y="313"/>
                </a:lnTo>
                <a:lnTo>
                  <a:pt x="530" y="315"/>
                </a:lnTo>
                <a:lnTo>
                  <a:pt x="521" y="315"/>
                </a:lnTo>
                <a:lnTo>
                  <a:pt x="521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6" y="313"/>
                </a:lnTo>
                <a:lnTo>
                  <a:pt x="526" y="313"/>
                </a:lnTo>
                <a:lnTo>
                  <a:pt x="537" y="311"/>
                </a:lnTo>
                <a:lnTo>
                  <a:pt x="546" y="308"/>
                </a:lnTo>
                <a:lnTo>
                  <a:pt x="556" y="304"/>
                </a:lnTo>
                <a:lnTo>
                  <a:pt x="564" y="298"/>
                </a:lnTo>
                <a:lnTo>
                  <a:pt x="564" y="298"/>
                </a:lnTo>
                <a:lnTo>
                  <a:pt x="565" y="298"/>
                </a:lnTo>
                <a:lnTo>
                  <a:pt x="565" y="298"/>
                </a:lnTo>
                <a:lnTo>
                  <a:pt x="566" y="300"/>
                </a:lnTo>
                <a:lnTo>
                  <a:pt x="566" y="300"/>
                </a:lnTo>
                <a:lnTo>
                  <a:pt x="567" y="305"/>
                </a:lnTo>
                <a:lnTo>
                  <a:pt x="565" y="309"/>
                </a:lnTo>
                <a:lnTo>
                  <a:pt x="565" y="309"/>
                </a:lnTo>
                <a:close/>
                <a:moveTo>
                  <a:pt x="564" y="296"/>
                </a:moveTo>
                <a:lnTo>
                  <a:pt x="564" y="296"/>
                </a:lnTo>
                <a:lnTo>
                  <a:pt x="551" y="298"/>
                </a:lnTo>
                <a:lnTo>
                  <a:pt x="539" y="300"/>
                </a:lnTo>
                <a:lnTo>
                  <a:pt x="539" y="300"/>
                </a:lnTo>
                <a:lnTo>
                  <a:pt x="531" y="301"/>
                </a:lnTo>
                <a:lnTo>
                  <a:pt x="522" y="302"/>
                </a:lnTo>
                <a:lnTo>
                  <a:pt x="522" y="302"/>
                </a:lnTo>
                <a:lnTo>
                  <a:pt x="516" y="302"/>
                </a:lnTo>
                <a:lnTo>
                  <a:pt x="516" y="302"/>
                </a:lnTo>
                <a:lnTo>
                  <a:pt x="516" y="300"/>
                </a:lnTo>
                <a:lnTo>
                  <a:pt x="516" y="300"/>
                </a:lnTo>
                <a:lnTo>
                  <a:pt x="520" y="298"/>
                </a:lnTo>
                <a:lnTo>
                  <a:pt x="524" y="296"/>
                </a:lnTo>
                <a:lnTo>
                  <a:pt x="524" y="296"/>
                </a:lnTo>
                <a:lnTo>
                  <a:pt x="534" y="295"/>
                </a:lnTo>
                <a:lnTo>
                  <a:pt x="543" y="294"/>
                </a:lnTo>
                <a:lnTo>
                  <a:pt x="552" y="292"/>
                </a:lnTo>
                <a:lnTo>
                  <a:pt x="556" y="291"/>
                </a:lnTo>
                <a:lnTo>
                  <a:pt x="559" y="288"/>
                </a:lnTo>
                <a:lnTo>
                  <a:pt x="559" y="288"/>
                </a:lnTo>
                <a:lnTo>
                  <a:pt x="564" y="297"/>
                </a:lnTo>
                <a:lnTo>
                  <a:pt x="564" y="297"/>
                </a:lnTo>
                <a:lnTo>
                  <a:pt x="564" y="296"/>
                </a:lnTo>
                <a:lnTo>
                  <a:pt x="564" y="296"/>
                </a:lnTo>
                <a:close/>
                <a:moveTo>
                  <a:pt x="520" y="290"/>
                </a:moveTo>
                <a:lnTo>
                  <a:pt x="520" y="290"/>
                </a:lnTo>
                <a:lnTo>
                  <a:pt x="517" y="291"/>
                </a:lnTo>
                <a:lnTo>
                  <a:pt x="521" y="289"/>
                </a:lnTo>
                <a:lnTo>
                  <a:pt x="521" y="289"/>
                </a:lnTo>
                <a:lnTo>
                  <a:pt x="536" y="285"/>
                </a:lnTo>
                <a:lnTo>
                  <a:pt x="536" y="285"/>
                </a:lnTo>
                <a:lnTo>
                  <a:pt x="544" y="282"/>
                </a:lnTo>
                <a:lnTo>
                  <a:pt x="552" y="278"/>
                </a:lnTo>
                <a:lnTo>
                  <a:pt x="552" y="278"/>
                </a:lnTo>
                <a:lnTo>
                  <a:pt x="553" y="280"/>
                </a:lnTo>
                <a:lnTo>
                  <a:pt x="553" y="280"/>
                </a:lnTo>
                <a:lnTo>
                  <a:pt x="557" y="285"/>
                </a:lnTo>
                <a:lnTo>
                  <a:pt x="557" y="285"/>
                </a:lnTo>
                <a:lnTo>
                  <a:pt x="539" y="288"/>
                </a:lnTo>
                <a:lnTo>
                  <a:pt x="530" y="289"/>
                </a:lnTo>
                <a:lnTo>
                  <a:pt x="520" y="290"/>
                </a:lnTo>
                <a:lnTo>
                  <a:pt x="520" y="290"/>
                </a:lnTo>
                <a:close/>
                <a:moveTo>
                  <a:pt x="523" y="281"/>
                </a:moveTo>
                <a:lnTo>
                  <a:pt x="523" y="281"/>
                </a:lnTo>
                <a:lnTo>
                  <a:pt x="518" y="282"/>
                </a:lnTo>
                <a:lnTo>
                  <a:pt x="519" y="281"/>
                </a:lnTo>
                <a:lnTo>
                  <a:pt x="526" y="278"/>
                </a:lnTo>
                <a:lnTo>
                  <a:pt x="526" y="278"/>
                </a:lnTo>
                <a:lnTo>
                  <a:pt x="537" y="274"/>
                </a:lnTo>
                <a:lnTo>
                  <a:pt x="547" y="271"/>
                </a:lnTo>
                <a:lnTo>
                  <a:pt x="547" y="271"/>
                </a:lnTo>
                <a:lnTo>
                  <a:pt x="550" y="275"/>
                </a:lnTo>
                <a:lnTo>
                  <a:pt x="550" y="275"/>
                </a:lnTo>
                <a:lnTo>
                  <a:pt x="537" y="278"/>
                </a:lnTo>
                <a:lnTo>
                  <a:pt x="523" y="281"/>
                </a:lnTo>
                <a:lnTo>
                  <a:pt x="523" y="281"/>
                </a:lnTo>
                <a:close/>
                <a:moveTo>
                  <a:pt x="528" y="270"/>
                </a:moveTo>
                <a:lnTo>
                  <a:pt x="528" y="270"/>
                </a:lnTo>
                <a:lnTo>
                  <a:pt x="519" y="271"/>
                </a:lnTo>
                <a:lnTo>
                  <a:pt x="518" y="270"/>
                </a:lnTo>
                <a:lnTo>
                  <a:pt x="518" y="270"/>
                </a:lnTo>
                <a:lnTo>
                  <a:pt x="522" y="268"/>
                </a:lnTo>
                <a:lnTo>
                  <a:pt x="522" y="268"/>
                </a:lnTo>
                <a:lnTo>
                  <a:pt x="532" y="266"/>
                </a:lnTo>
                <a:lnTo>
                  <a:pt x="537" y="264"/>
                </a:lnTo>
                <a:lnTo>
                  <a:pt x="541" y="261"/>
                </a:lnTo>
                <a:lnTo>
                  <a:pt x="541" y="261"/>
                </a:lnTo>
                <a:lnTo>
                  <a:pt x="545" y="269"/>
                </a:lnTo>
                <a:lnTo>
                  <a:pt x="545" y="269"/>
                </a:lnTo>
                <a:lnTo>
                  <a:pt x="528" y="270"/>
                </a:lnTo>
                <a:lnTo>
                  <a:pt x="528" y="270"/>
                </a:lnTo>
                <a:close/>
                <a:moveTo>
                  <a:pt x="539" y="241"/>
                </a:moveTo>
                <a:lnTo>
                  <a:pt x="539" y="241"/>
                </a:lnTo>
                <a:lnTo>
                  <a:pt x="538" y="241"/>
                </a:lnTo>
                <a:lnTo>
                  <a:pt x="538" y="240"/>
                </a:lnTo>
                <a:lnTo>
                  <a:pt x="538" y="240"/>
                </a:lnTo>
                <a:lnTo>
                  <a:pt x="523" y="242"/>
                </a:lnTo>
                <a:lnTo>
                  <a:pt x="510" y="243"/>
                </a:lnTo>
                <a:lnTo>
                  <a:pt x="510" y="243"/>
                </a:lnTo>
                <a:lnTo>
                  <a:pt x="510" y="245"/>
                </a:lnTo>
                <a:lnTo>
                  <a:pt x="510" y="245"/>
                </a:lnTo>
                <a:lnTo>
                  <a:pt x="509" y="242"/>
                </a:lnTo>
                <a:lnTo>
                  <a:pt x="509" y="242"/>
                </a:lnTo>
                <a:lnTo>
                  <a:pt x="508" y="239"/>
                </a:lnTo>
                <a:lnTo>
                  <a:pt x="508" y="239"/>
                </a:lnTo>
                <a:lnTo>
                  <a:pt x="525" y="237"/>
                </a:lnTo>
                <a:lnTo>
                  <a:pt x="543" y="233"/>
                </a:lnTo>
                <a:lnTo>
                  <a:pt x="559" y="230"/>
                </a:lnTo>
                <a:lnTo>
                  <a:pt x="576" y="227"/>
                </a:lnTo>
                <a:lnTo>
                  <a:pt x="576" y="227"/>
                </a:lnTo>
                <a:lnTo>
                  <a:pt x="587" y="225"/>
                </a:lnTo>
                <a:lnTo>
                  <a:pt x="587" y="225"/>
                </a:lnTo>
                <a:lnTo>
                  <a:pt x="596" y="223"/>
                </a:lnTo>
                <a:lnTo>
                  <a:pt x="594" y="224"/>
                </a:lnTo>
                <a:lnTo>
                  <a:pt x="594" y="224"/>
                </a:lnTo>
                <a:lnTo>
                  <a:pt x="575" y="230"/>
                </a:lnTo>
                <a:lnTo>
                  <a:pt x="556" y="236"/>
                </a:lnTo>
                <a:lnTo>
                  <a:pt x="556" y="236"/>
                </a:lnTo>
                <a:lnTo>
                  <a:pt x="552" y="234"/>
                </a:lnTo>
                <a:lnTo>
                  <a:pt x="552" y="234"/>
                </a:lnTo>
                <a:lnTo>
                  <a:pt x="547" y="234"/>
                </a:lnTo>
                <a:lnTo>
                  <a:pt x="543" y="235"/>
                </a:lnTo>
                <a:lnTo>
                  <a:pt x="541" y="238"/>
                </a:lnTo>
                <a:lnTo>
                  <a:pt x="539" y="241"/>
                </a:lnTo>
                <a:lnTo>
                  <a:pt x="539" y="241"/>
                </a:lnTo>
                <a:close/>
                <a:moveTo>
                  <a:pt x="484" y="260"/>
                </a:moveTo>
                <a:lnTo>
                  <a:pt x="484" y="260"/>
                </a:lnTo>
                <a:lnTo>
                  <a:pt x="484" y="260"/>
                </a:lnTo>
                <a:lnTo>
                  <a:pt x="484" y="260"/>
                </a:lnTo>
                <a:lnTo>
                  <a:pt x="485" y="264"/>
                </a:lnTo>
                <a:lnTo>
                  <a:pt x="485" y="264"/>
                </a:lnTo>
                <a:lnTo>
                  <a:pt x="486" y="268"/>
                </a:lnTo>
                <a:lnTo>
                  <a:pt x="486" y="268"/>
                </a:lnTo>
                <a:lnTo>
                  <a:pt x="477" y="269"/>
                </a:lnTo>
                <a:lnTo>
                  <a:pt x="469" y="273"/>
                </a:lnTo>
                <a:lnTo>
                  <a:pt x="469" y="273"/>
                </a:lnTo>
                <a:lnTo>
                  <a:pt x="443" y="281"/>
                </a:lnTo>
                <a:lnTo>
                  <a:pt x="430" y="285"/>
                </a:lnTo>
                <a:lnTo>
                  <a:pt x="417" y="289"/>
                </a:lnTo>
                <a:lnTo>
                  <a:pt x="417" y="289"/>
                </a:lnTo>
                <a:lnTo>
                  <a:pt x="388" y="295"/>
                </a:lnTo>
                <a:lnTo>
                  <a:pt x="374" y="298"/>
                </a:lnTo>
                <a:lnTo>
                  <a:pt x="359" y="303"/>
                </a:lnTo>
                <a:lnTo>
                  <a:pt x="359" y="303"/>
                </a:lnTo>
                <a:lnTo>
                  <a:pt x="348" y="307"/>
                </a:lnTo>
                <a:lnTo>
                  <a:pt x="336" y="311"/>
                </a:lnTo>
                <a:lnTo>
                  <a:pt x="336" y="311"/>
                </a:lnTo>
                <a:lnTo>
                  <a:pt x="332" y="312"/>
                </a:lnTo>
                <a:lnTo>
                  <a:pt x="326" y="313"/>
                </a:lnTo>
                <a:lnTo>
                  <a:pt x="326" y="313"/>
                </a:lnTo>
                <a:lnTo>
                  <a:pt x="326" y="312"/>
                </a:lnTo>
                <a:lnTo>
                  <a:pt x="326" y="312"/>
                </a:lnTo>
                <a:lnTo>
                  <a:pt x="330" y="310"/>
                </a:lnTo>
                <a:lnTo>
                  <a:pt x="335" y="308"/>
                </a:lnTo>
                <a:lnTo>
                  <a:pt x="345" y="306"/>
                </a:lnTo>
                <a:lnTo>
                  <a:pt x="345" y="306"/>
                </a:lnTo>
                <a:lnTo>
                  <a:pt x="367" y="299"/>
                </a:lnTo>
                <a:lnTo>
                  <a:pt x="387" y="292"/>
                </a:lnTo>
                <a:lnTo>
                  <a:pt x="428" y="277"/>
                </a:lnTo>
                <a:lnTo>
                  <a:pt x="428" y="277"/>
                </a:lnTo>
                <a:lnTo>
                  <a:pt x="457" y="269"/>
                </a:lnTo>
                <a:lnTo>
                  <a:pt x="484" y="260"/>
                </a:lnTo>
                <a:lnTo>
                  <a:pt x="484" y="260"/>
                </a:lnTo>
                <a:close/>
                <a:moveTo>
                  <a:pt x="398" y="287"/>
                </a:moveTo>
                <a:lnTo>
                  <a:pt x="398" y="287"/>
                </a:lnTo>
                <a:lnTo>
                  <a:pt x="375" y="294"/>
                </a:lnTo>
                <a:lnTo>
                  <a:pt x="351" y="301"/>
                </a:lnTo>
                <a:lnTo>
                  <a:pt x="351" y="301"/>
                </a:lnTo>
                <a:lnTo>
                  <a:pt x="339" y="305"/>
                </a:lnTo>
                <a:lnTo>
                  <a:pt x="333" y="307"/>
                </a:lnTo>
                <a:lnTo>
                  <a:pt x="327" y="309"/>
                </a:lnTo>
                <a:lnTo>
                  <a:pt x="327" y="309"/>
                </a:lnTo>
                <a:lnTo>
                  <a:pt x="327" y="301"/>
                </a:lnTo>
                <a:lnTo>
                  <a:pt x="327" y="301"/>
                </a:lnTo>
                <a:lnTo>
                  <a:pt x="336" y="300"/>
                </a:lnTo>
                <a:lnTo>
                  <a:pt x="344" y="299"/>
                </a:lnTo>
                <a:lnTo>
                  <a:pt x="362" y="295"/>
                </a:lnTo>
                <a:lnTo>
                  <a:pt x="398" y="285"/>
                </a:lnTo>
                <a:lnTo>
                  <a:pt x="398" y="285"/>
                </a:lnTo>
                <a:lnTo>
                  <a:pt x="414" y="281"/>
                </a:lnTo>
                <a:lnTo>
                  <a:pt x="414" y="281"/>
                </a:lnTo>
                <a:lnTo>
                  <a:pt x="398" y="287"/>
                </a:lnTo>
                <a:lnTo>
                  <a:pt x="398" y="287"/>
                </a:lnTo>
                <a:close/>
                <a:moveTo>
                  <a:pt x="324" y="290"/>
                </a:moveTo>
                <a:lnTo>
                  <a:pt x="324" y="290"/>
                </a:lnTo>
                <a:lnTo>
                  <a:pt x="332" y="286"/>
                </a:lnTo>
                <a:lnTo>
                  <a:pt x="342" y="283"/>
                </a:lnTo>
                <a:lnTo>
                  <a:pt x="361" y="278"/>
                </a:lnTo>
                <a:lnTo>
                  <a:pt x="400" y="269"/>
                </a:lnTo>
                <a:lnTo>
                  <a:pt x="400" y="269"/>
                </a:lnTo>
                <a:lnTo>
                  <a:pt x="419" y="265"/>
                </a:lnTo>
                <a:lnTo>
                  <a:pt x="439" y="261"/>
                </a:lnTo>
                <a:lnTo>
                  <a:pt x="450" y="258"/>
                </a:lnTo>
                <a:lnTo>
                  <a:pt x="459" y="254"/>
                </a:lnTo>
                <a:lnTo>
                  <a:pt x="468" y="251"/>
                </a:lnTo>
                <a:lnTo>
                  <a:pt x="476" y="246"/>
                </a:lnTo>
                <a:lnTo>
                  <a:pt x="476" y="246"/>
                </a:lnTo>
                <a:lnTo>
                  <a:pt x="467" y="252"/>
                </a:lnTo>
                <a:lnTo>
                  <a:pt x="457" y="256"/>
                </a:lnTo>
                <a:lnTo>
                  <a:pt x="434" y="264"/>
                </a:lnTo>
                <a:lnTo>
                  <a:pt x="413" y="271"/>
                </a:lnTo>
                <a:lnTo>
                  <a:pt x="392" y="278"/>
                </a:lnTo>
                <a:lnTo>
                  <a:pt x="392" y="278"/>
                </a:lnTo>
                <a:lnTo>
                  <a:pt x="371" y="285"/>
                </a:lnTo>
                <a:lnTo>
                  <a:pt x="349" y="292"/>
                </a:lnTo>
                <a:lnTo>
                  <a:pt x="349" y="292"/>
                </a:lnTo>
                <a:lnTo>
                  <a:pt x="338" y="294"/>
                </a:lnTo>
                <a:lnTo>
                  <a:pt x="332" y="295"/>
                </a:lnTo>
                <a:lnTo>
                  <a:pt x="326" y="297"/>
                </a:lnTo>
                <a:lnTo>
                  <a:pt x="326" y="297"/>
                </a:lnTo>
                <a:lnTo>
                  <a:pt x="324" y="290"/>
                </a:lnTo>
                <a:lnTo>
                  <a:pt x="324" y="290"/>
                </a:lnTo>
                <a:close/>
                <a:moveTo>
                  <a:pt x="326" y="314"/>
                </a:moveTo>
                <a:lnTo>
                  <a:pt x="326" y="314"/>
                </a:lnTo>
                <a:lnTo>
                  <a:pt x="333" y="314"/>
                </a:lnTo>
                <a:lnTo>
                  <a:pt x="339" y="312"/>
                </a:lnTo>
                <a:lnTo>
                  <a:pt x="352" y="308"/>
                </a:lnTo>
                <a:lnTo>
                  <a:pt x="352" y="308"/>
                </a:lnTo>
                <a:lnTo>
                  <a:pt x="362" y="304"/>
                </a:lnTo>
                <a:lnTo>
                  <a:pt x="372" y="302"/>
                </a:lnTo>
                <a:lnTo>
                  <a:pt x="392" y="297"/>
                </a:lnTo>
                <a:lnTo>
                  <a:pt x="392" y="297"/>
                </a:lnTo>
                <a:lnTo>
                  <a:pt x="408" y="293"/>
                </a:lnTo>
                <a:lnTo>
                  <a:pt x="424" y="289"/>
                </a:lnTo>
                <a:lnTo>
                  <a:pt x="457" y="279"/>
                </a:lnTo>
                <a:lnTo>
                  <a:pt x="457" y="279"/>
                </a:lnTo>
                <a:lnTo>
                  <a:pt x="444" y="284"/>
                </a:lnTo>
                <a:lnTo>
                  <a:pt x="431" y="288"/>
                </a:lnTo>
                <a:lnTo>
                  <a:pt x="406" y="295"/>
                </a:lnTo>
                <a:lnTo>
                  <a:pt x="406" y="295"/>
                </a:lnTo>
                <a:lnTo>
                  <a:pt x="359" y="309"/>
                </a:lnTo>
                <a:lnTo>
                  <a:pt x="359" y="309"/>
                </a:lnTo>
                <a:lnTo>
                  <a:pt x="342" y="315"/>
                </a:lnTo>
                <a:lnTo>
                  <a:pt x="324" y="320"/>
                </a:lnTo>
                <a:lnTo>
                  <a:pt x="324" y="320"/>
                </a:lnTo>
                <a:lnTo>
                  <a:pt x="326" y="314"/>
                </a:lnTo>
                <a:lnTo>
                  <a:pt x="326" y="314"/>
                </a:lnTo>
                <a:close/>
                <a:moveTo>
                  <a:pt x="322" y="326"/>
                </a:moveTo>
                <a:lnTo>
                  <a:pt x="322" y="326"/>
                </a:lnTo>
                <a:lnTo>
                  <a:pt x="331" y="324"/>
                </a:lnTo>
                <a:lnTo>
                  <a:pt x="339" y="323"/>
                </a:lnTo>
                <a:lnTo>
                  <a:pt x="355" y="318"/>
                </a:lnTo>
                <a:lnTo>
                  <a:pt x="355" y="318"/>
                </a:lnTo>
                <a:lnTo>
                  <a:pt x="373" y="312"/>
                </a:lnTo>
                <a:lnTo>
                  <a:pt x="390" y="307"/>
                </a:lnTo>
                <a:lnTo>
                  <a:pt x="390" y="307"/>
                </a:lnTo>
                <a:lnTo>
                  <a:pt x="374" y="314"/>
                </a:lnTo>
                <a:lnTo>
                  <a:pt x="356" y="321"/>
                </a:lnTo>
                <a:lnTo>
                  <a:pt x="356" y="321"/>
                </a:lnTo>
                <a:lnTo>
                  <a:pt x="347" y="324"/>
                </a:lnTo>
                <a:lnTo>
                  <a:pt x="338" y="327"/>
                </a:lnTo>
                <a:lnTo>
                  <a:pt x="329" y="330"/>
                </a:lnTo>
                <a:lnTo>
                  <a:pt x="320" y="333"/>
                </a:lnTo>
                <a:lnTo>
                  <a:pt x="320" y="333"/>
                </a:lnTo>
                <a:lnTo>
                  <a:pt x="322" y="326"/>
                </a:lnTo>
                <a:lnTo>
                  <a:pt x="322" y="326"/>
                </a:lnTo>
                <a:close/>
                <a:moveTo>
                  <a:pt x="318" y="338"/>
                </a:moveTo>
                <a:lnTo>
                  <a:pt x="318" y="338"/>
                </a:lnTo>
                <a:lnTo>
                  <a:pt x="326" y="337"/>
                </a:lnTo>
                <a:lnTo>
                  <a:pt x="334" y="335"/>
                </a:lnTo>
                <a:lnTo>
                  <a:pt x="350" y="330"/>
                </a:lnTo>
                <a:lnTo>
                  <a:pt x="350" y="330"/>
                </a:lnTo>
                <a:lnTo>
                  <a:pt x="374" y="323"/>
                </a:lnTo>
                <a:lnTo>
                  <a:pt x="396" y="317"/>
                </a:lnTo>
                <a:lnTo>
                  <a:pt x="396" y="317"/>
                </a:lnTo>
                <a:lnTo>
                  <a:pt x="445" y="302"/>
                </a:lnTo>
                <a:lnTo>
                  <a:pt x="495" y="287"/>
                </a:lnTo>
                <a:lnTo>
                  <a:pt x="495" y="287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72" y="298"/>
                </a:lnTo>
                <a:lnTo>
                  <a:pt x="448" y="304"/>
                </a:lnTo>
                <a:lnTo>
                  <a:pt x="399" y="317"/>
                </a:lnTo>
                <a:lnTo>
                  <a:pt x="399" y="317"/>
                </a:lnTo>
                <a:lnTo>
                  <a:pt x="356" y="329"/>
                </a:lnTo>
                <a:lnTo>
                  <a:pt x="336" y="336"/>
                </a:lnTo>
                <a:lnTo>
                  <a:pt x="316" y="344"/>
                </a:lnTo>
                <a:lnTo>
                  <a:pt x="316" y="344"/>
                </a:lnTo>
                <a:lnTo>
                  <a:pt x="318" y="338"/>
                </a:lnTo>
                <a:lnTo>
                  <a:pt x="318" y="338"/>
                </a:lnTo>
                <a:close/>
                <a:moveTo>
                  <a:pt x="315" y="347"/>
                </a:moveTo>
                <a:lnTo>
                  <a:pt x="315" y="347"/>
                </a:lnTo>
                <a:lnTo>
                  <a:pt x="325" y="342"/>
                </a:lnTo>
                <a:lnTo>
                  <a:pt x="336" y="338"/>
                </a:lnTo>
                <a:lnTo>
                  <a:pt x="358" y="331"/>
                </a:lnTo>
                <a:lnTo>
                  <a:pt x="404" y="318"/>
                </a:lnTo>
                <a:lnTo>
                  <a:pt x="404" y="318"/>
                </a:lnTo>
                <a:lnTo>
                  <a:pt x="427" y="311"/>
                </a:lnTo>
                <a:lnTo>
                  <a:pt x="450" y="305"/>
                </a:lnTo>
                <a:lnTo>
                  <a:pt x="450" y="305"/>
                </a:lnTo>
                <a:lnTo>
                  <a:pt x="457" y="303"/>
                </a:lnTo>
                <a:lnTo>
                  <a:pt x="457" y="303"/>
                </a:lnTo>
                <a:lnTo>
                  <a:pt x="392" y="324"/>
                </a:lnTo>
                <a:lnTo>
                  <a:pt x="392" y="324"/>
                </a:lnTo>
                <a:lnTo>
                  <a:pt x="372" y="332"/>
                </a:lnTo>
                <a:lnTo>
                  <a:pt x="351" y="339"/>
                </a:lnTo>
                <a:lnTo>
                  <a:pt x="332" y="347"/>
                </a:lnTo>
                <a:lnTo>
                  <a:pt x="313" y="356"/>
                </a:lnTo>
                <a:lnTo>
                  <a:pt x="313" y="356"/>
                </a:lnTo>
                <a:lnTo>
                  <a:pt x="315" y="347"/>
                </a:lnTo>
                <a:lnTo>
                  <a:pt x="315" y="347"/>
                </a:lnTo>
                <a:close/>
                <a:moveTo>
                  <a:pt x="498" y="318"/>
                </a:moveTo>
                <a:lnTo>
                  <a:pt x="498" y="318"/>
                </a:lnTo>
                <a:lnTo>
                  <a:pt x="499" y="321"/>
                </a:lnTo>
                <a:lnTo>
                  <a:pt x="499" y="321"/>
                </a:lnTo>
                <a:lnTo>
                  <a:pt x="488" y="327"/>
                </a:lnTo>
                <a:lnTo>
                  <a:pt x="478" y="330"/>
                </a:lnTo>
                <a:lnTo>
                  <a:pt x="456" y="336"/>
                </a:lnTo>
                <a:lnTo>
                  <a:pt x="456" y="336"/>
                </a:lnTo>
                <a:lnTo>
                  <a:pt x="429" y="344"/>
                </a:lnTo>
                <a:lnTo>
                  <a:pt x="403" y="352"/>
                </a:lnTo>
                <a:lnTo>
                  <a:pt x="403" y="352"/>
                </a:lnTo>
                <a:lnTo>
                  <a:pt x="381" y="359"/>
                </a:lnTo>
                <a:lnTo>
                  <a:pt x="358" y="366"/>
                </a:lnTo>
                <a:lnTo>
                  <a:pt x="336" y="374"/>
                </a:lnTo>
                <a:lnTo>
                  <a:pt x="315" y="383"/>
                </a:lnTo>
                <a:lnTo>
                  <a:pt x="315" y="383"/>
                </a:lnTo>
                <a:lnTo>
                  <a:pt x="314" y="373"/>
                </a:lnTo>
                <a:lnTo>
                  <a:pt x="314" y="373"/>
                </a:lnTo>
                <a:lnTo>
                  <a:pt x="321" y="370"/>
                </a:lnTo>
                <a:lnTo>
                  <a:pt x="329" y="367"/>
                </a:lnTo>
                <a:lnTo>
                  <a:pt x="329" y="367"/>
                </a:lnTo>
                <a:lnTo>
                  <a:pt x="358" y="358"/>
                </a:lnTo>
                <a:lnTo>
                  <a:pt x="358" y="358"/>
                </a:lnTo>
                <a:lnTo>
                  <a:pt x="414" y="341"/>
                </a:lnTo>
                <a:lnTo>
                  <a:pt x="414" y="341"/>
                </a:lnTo>
                <a:lnTo>
                  <a:pt x="473" y="326"/>
                </a:lnTo>
                <a:lnTo>
                  <a:pt x="473" y="326"/>
                </a:lnTo>
                <a:lnTo>
                  <a:pt x="486" y="322"/>
                </a:lnTo>
                <a:lnTo>
                  <a:pt x="492" y="320"/>
                </a:lnTo>
                <a:lnTo>
                  <a:pt x="498" y="318"/>
                </a:lnTo>
                <a:lnTo>
                  <a:pt x="498" y="318"/>
                </a:lnTo>
                <a:close/>
                <a:moveTo>
                  <a:pt x="313" y="360"/>
                </a:moveTo>
                <a:lnTo>
                  <a:pt x="313" y="360"/>
                </a:lnTo>
                <a:lnTo>
                  <a:pt x="335" y="354"/>
                </a:lnTo>
                <a:lnTo>
                  <a:pt x="358" y="347"/>
                </a:lnTo>
                <a:lnTo>
                  <a:pt x="381" y="339"/>
                </a:lnTo>
                <a:lnTo>
                  <a:pt x="404" y="332"/>
                </a:lnTo>
                <a:lnTo>
                  <a:pt x="404" y="332"/>
                </a:lnTo>
                <a:lnTo>
                  <a:pt x="428" y="326"/>
                </a:lnTo>
                <a:lnTo>
                  <a:pt x="452" y="319"/>
                </a:lnTo>
                <a:lnTo>
                  <a:pt x="452" y="319"/>
                </a:lnTo>
                <a:lnTo>
                  <a:pt x="454" y="318"/>
                </a:lnTo>
                <a:lnTo>
                  <a:pt x="454" y="318"/>
                </a:lnTo>
                <a:lnTo>
                  <a:pt x="447" y="321"/>
                </a:lnTo>
                <a:lnTo>
                  <a:pt x="447" y="321"/>
                </a:lnTo>
                <a:lnTo>
                  <a:pt x="421" y="330"/>
                </a:lnTo>
                <a:lnTo>
                  <a:pt x="397" y="337"/>
                </a:lnTo>
                <a:lnTo>
                  <a:pt x="397" y="337"/>
                </a:lnTo>
                <a:lnTo>
                  <a:pt x="351" y="354"/>
                </a:lnTo>
                <a:lnTo>
                  <a:pt x="351" y="354"/>
                </a:lnTo>
                <a:lnTo>
                  <a:pt x="332" y="361"/>
                </a:lnTo>
                <a:lnTo>
                  <a:pt x="322" y="365"/>
                </a:lnTo>
                <a:lnTo>
                  <a:pt x="313" y="369"/>
                </a:lnTo>
                <a:lnTo>
                  <a:pt x="313" y="369"/>
                </a:lnTo>
                <a:lnTo>
                  <a:pt x="313" y="360"/>
                </a:lnTo>
                <a:lnTo>
                  <a:pt x="313" y="360"/>
                </a:lnTo>
                <a:close/>
                <a:moveTo>
                  <a:pt x="315" y="389"/>
                </a:moveTo>
                <a:lnTo>
                  <a:pt x="315" y="389"/>
                </a:lnTo>
                <a:lnTo>
                  <a:pt x="315" y="387"/>
                </a:lnTo>
                <a:lnTo>
                  <a:pt x="315" y="387"/>
                </a:lnTo>
                <a:lnTo>
                  <a:pt x="327" y="384"/>
                </a:lnTo>
                <a:lnTo>
                  <a:pt x="339" y="381"/>
                </a:lnTo>
                <a:lnTo>
                  <a:pt x="339" y="381"/>
                </a:lnTo>
                <a:lnTo>
                  <a:pt x="326" y="387"/>
                </a:lnTo>
                <a:lnTo>
                  <a:pt x="314" y="394"/>
                </a:lnTo>
                <a:lnTo>
                  <a:pt x="314" y="394"/>
                </a:lnTo>
                <a:lnTo>
                  <a:pt x="315" y="389"/>
                </a:lnTo>
                <a:lnTo>
                  <a:pt x="315" y="389"/>
                </a:lnTo>
                <a:close/>
                <a:moveTo>
                  <a:pt x="308" y="409"/>
                </a:moveTo>
                <a:lnTo>
                  <a:pt x="308" y="409"/>
                </a:lnTo>
                <a:lnTo>
                  <a:pt x="311" y="402"/>
                </a:lnTo>
                <a:lnTo>
                  <a:pt x="311" y="402"/>
                </a:lnTo>
                <a:lnTo>
                  <a:pt x="320" y="399"/>
                </a:lnTo>
                <a:lnTo>
                  <a:pt x="329" y="395"/>
                </a:lnTo>
                <a:lnTo>
                  <a:pt x="347" y="388"/>
                </a:lnTo>
                <a:lnTo>
                  <a:pt x="347" y="388"/>
                </a:lnTo>
                <a:lnTo>
                  <a:pt x="366" y="382"/>
                </a:lnTo>
                <a:lnTo>
                  <a:pt x="384" y="376"/>
                </a:lnTo>
                <a:lnTo>
                  <a:pt x="384" y="376"/>
                </a:lnTo>
                <a:lnTo>
                  <a:pt x="364" y="383"/>
                </a:lnTo>
                <a:lnTo>
                  <a:pt x="345" y="391"/>
                </a:lnTo>
                <a:lnTo>
                  <a:pt x="326" y="400"/>
                </a:lnTo>
                <a:lnTo>
                  <a:pt x="307" y="410"/>
                </a:lnTo>
                <a:lnTo>
                  <a:pt x="307" y="410"/>
                </a:lnTo>
                <a:lnTo>
                  <a:pt x="308" y="409"/>
                </a:lnTo>
                <a:lnTo>
                  <a:pt x="308" y="409"/>
                </a:lnTo>
                <a:close/>
                <a:moveTo>
                  <a:pt x="304" y="416"/>
                </a:moveTo>
                <a:lnTo>
                  <a:pt x="304" y="416"/>
                </a:lnTo>
                <a:lnTo>
                  <a:pt x="314" y="414"/>
                </a:lnTo>
                <a:lnTo>
                  <a:pt x="322" y="410"/>
                </a:lnTo>
                <a:lnTo>
                  <a:pt x="339" y="401"/>
                </a:lnTo>
                <a:lnTo>
                  <a:pt x="339" y="401"/>
                </a:lnTo>
                <a:lnTo>
                  <a:pt x="355" y="394"/>
                </a:lnTo>
                <a:lnTo>
                  <a:pt x="372" y="389"/>
                </a:lnTo>
                <a:lnTo>
                  <a:pt x="405" y="379"/>
                </a:lnTo>
                <a:lnTo>
                  <a:pt x="405" y="379"/>
                </a:lnTo>
                <a:lnTo>
                  <a:pt x="422" y="374"/>
                </a:lnTo>
                <a:lnTo>
                  <a:pt x="422" y="374"/>
                </a:lnTo>
                <a:lnTo>
                  <a:pt x="394" y="384"/>
                </a:lnTo>
                <a:lnTo>
                  <a:pt x="394" y="384"/>
                </a:lnTo>
                <a:lnTo>
                  <a:pt x="368" y="394"/>
                </a:lnTo>
                <a:lnTo>
                  <a:pt x="341" y="405"/>
                </a:lnTo>
                <a:lnTo>
                  <a:pt x="341" y="405"/>
                </a:lnTo>
                <a:lnTo>
                  <a:pt x="332" y="409"/>
                </a:lnTo>
                <a:lnTo>
                  <a:pt x="322" y="412"/>
                </a:lnTo>
                <a:lnTo>
                  <a:pt x="313" y="415"/>
                </a:lnTo>
                <a:lnTo>
                  <a:pt x="303" y="418"/>
                </a:lnTo>
                <a:lnTo>
                  <a:pt x="303" y="418"/>
                </a:lnTo>
                <a:lnTo>
                  <a:pt x="304" y="416"/>
                </a:lnTo>
                <a:lnTo>
                  <a:pt x="304" y="416"/>
                </a:lnTo>
                <a:close/>
                <a:moveTo>
                  <a:pt x="301" y="424"/>
                </a:moveTo>
                <a:lnTo>
                  <a:pt x="301" y="424"/>
                </a:lnTo>
                <a:lnTo>
                  <a:pt x="312" y="422"/>
                </a:lnTo>
                <a:lnTo>
                  <a:pt x="323" y="419"/>
                </a:lnTo>
                <a:lnTo>
                  <a:pt x="345" y="412"/>
                </a:lnTo>
                <a:lnTo>
                  <a:pt x="345" y="412"/>
                </a:lnTo>
                <a:lnTo>
                  <a:pt x="373" y="402"/>
                </a:lnTo>
                <a:lnTo>
                  <a:pt x="401" y="394"/>
                </a:lnTo>
                <a:lnTo>
                  <a:pt x="401" y="394"/>
                </a:lnTo>
                <a:lnTo>
                  <a:pt x="396" y="395"/>
                </a:lnTo>
                <a:lnTo>
                  <a:pt x="396" y="395"/>
                </a:lnTo>
                <a:lnTo>
                  <a:pt x="367" y="408"/>
                </a:lnTo>
                <a:lnTo>
                  <a:pt x="336" y="419"/>
                </a:lnTo>
                <a:lnTo>
                  <a:pt x="336" y="419"/>
                </a:lnTo>
                <a:lnTo>
                  <a:pt x="316" y="427"/>
                </a:lnTo>
                <a:lnTo>
                  <a:pt x="306" y="431"/>
                </a:lnTo>
                <a:lnTo>
                  <a:pt x="297" y="435"/>
                </a:lnTo>
                <a:lnTo>
                  <a:pt x="297" y="435"/>
                </a:lnTo>
                <a:lnTo>
                  <a:pt x="301" y="424"/>
                </a:lnTo>
                <a:lnTo>
                  <a:pt x="301" y="424"/>
                </a:lnTo>
                <a:close/>
                <a:moveTo>
                  <a:pt x="468" y="373"/>
                </a:moveTo>
                <a:lnTo>
                  <a:pt x="468" y="373"/>
                </a:lnTo>
                <a:lnTo>
                  <a:pt x="497" y="362"/>
                </a:lnTo>
                <a:lnTo>
                  <a:pt x="497" y="362"/>
                </a:lnTo>
                <a:lnTo>
                  <a:pt x="501" y="361"/>
                </a:lnTo>
                <a:lnTo>
                  <a:pt x="501" y="361"/>
                </a:lnTo>
                <a:lnTo>
                  <a:pt x="518" y="356"/>
                </a:lnTo>
                <a:lnTo>
                  <a:pt x="518" y="356"/>
                </a:lnTo>
                <a:lnTo>
                  <a:pt x="519" y="361"/>
                </a:lnTo>
                <a:lnTo>
                  <a:pt x="519" y="361"/>
                </a:lnTo>
                <a:lnTo>
                  <a:pt x="506" y="365"/>
                </a:lnTo>
                <a:lnTo>
                  <a:pt x="493" y="369"/>
                </a:lnTo>
                <a:lnTo>
                  <a:pt x="468" y="378"/>
                </a:lnTo>
                <a:lnTo>
                  <a:pt x="468" y="378"/>
                </a:lnTo>
                <a:lnTo>
                  <a:pt x="436" y="389"/>
                </a:lnTo>
                <a:lnTo>
                  <a:pt x="406" y="398"/>
                </a:lnTo>
                <a:lnTo>
                  <a:pt x="406" y="398"/>
                </a:lnTo>
                <a:lnTo>
                  <a:pt x="348" y="418"/>
                </a:lnTo>
                <a:lnTo>
                  <a:pt x="348" y="418"/>
                </a:lnTo>
                <a:lnTo>
                  <a:pt x="321" y="427"/>
                </a:lnTo>
                <a:lnTo>
                  <a:pt x="308" y="432"/>
                </a:lnTo>
                <a:lnTo>
                  <a:pt x="296" y="438"/>
                </a:lnTo>
                <a:lnTo>
                  <a:pt x="296" y="438"/>
                </a:lnTo>
                <a:lnTo>
                  <a:pt x="296" y="438"/>
                </a:lnTo>
                <a:lnTo>
                  <a:pt x="308" y="432"/>
                </a:lnTo>
                <a:lnTo>
                  <a:pt x="321" y="427"/>
                </a:lnTo>
                <a:lnTo>
                  <a:pt x="346" y="418"/>
                </a:lnTo>
                <a:lnTo>
                  <a:pt x="346" y="418"/>
                </a:lnTo>
                <a:lnTo>
                  <a:pt x="377" y="405"/>
                </a:lnTo>
                <a:lnTo>
                  <a:pt x="407" y="394"/>
                </a:lnTo>
                <a:lnTo>
                  <a:pt x="407" y="394"/>
                </a:lnTo>
                <a:lnTo>
                  <a:pt x="443" y="381"/>
                </a:lnTo>
                <a:lnTo>
                  <a:pt x="443" y="381"/>
                </a:lnTo>
                <a:lnTo>
                  <a:pt x="468" y="373"/>
                </a:lnTo>
                <a:lnTo>
                  <a:pt x="468" y="373"/>
                </a:lnTo>
                <a:close/>
                <a:moveTo>
                  <a:pt x="491" y="372"/>
                </a:moveTo>
                <a:lnTo>
                  <a:pt x="491" y="372"/>
                </a:lnTo>
                <a:lnTo>
                  <a:pt x="476" y="378"/>
                </a:lnTo>
                <a:lnTo>
                  <a:pt x="460" y="383"/>
                </a:lnTo>
                <a:lnTo>
                  <a:pt x="460" y="383"/>
                </a:lnTo>
                <a:lnTo>
                  <a:pt x="458" y="384"/>
                </a:lnTo>
                <a:lnTo>
                  <a:pt x="458" y="384"/>
                </a:lnTo>
                <a:lnTo>
                  <a:pt x="463" y="382"/>
                </a:lnTo>
                <a:lnTo>
                  <a:pt x="463" y="382"/>
                </a:lnTo>
                <a:lnTo>
                  <a:pt x="491" y="372"/>
                </a:lnTo>
                <a:lnTo>
                  <a:pt x="491" y="372"/>
                </a:lnTo>
                <a:close/>
                <a:moveTo>
                  <a:pt x="295" y="440"/>
                </a:moveTo>
                <a:lnTo>
                  <a:pt x="295" y="440"/>
                </a:lnTo>
                <a:lnTo>
                  <a:pt x="301" y="438"/>
                </a:lnTo>
                <a:lnTo>
                  <a:pt x="308" y="435"/>
                </a:lnTo>
                <a:lnTo>
                  <a:pt x="308" y="435"/>
                </a:lnTo>
                <a:lnTo>
                  <a:pt x="315" y="432"/>
                </a:lnTo>
                <a:lnTo>
                  <a:pt x="323" y="429"/>
                </a:lnTo>
                <a:lnTo>
                  <a:pt x="339" y="423"/>
                </a:lnTo>
                <a:lnTo>
                  <a:pt x="339" y="423"/>
                </a:lnTo>
                <a:lnTo>
                  <a:pt x="401" y="402"/>
                </a:lnTo>
                <a:lnTo>
                  <a:pt x="401" y="402"/>
                </a:lnTo>
                <a:lnTo>
                  <a:pt x="439" y="390"/>
                </a:lnTo>
                <a:lnTo>
                  <a:pt x="439" y="390"/>
                </a:lnTo>
                <a:lnTo>
                  <a:pt x="419" y="398"/>
                </a:lnTo>
                <a:lnTo>
                  <a:pt x="399" y="407"/>
                </a:lnTo>
                <a:lnTo>
                  <a:pt x="399" y="407"/>
                </a:lnTo>
                <a:lnTo>
                  <a:pt x="344" y="428"/>
                </a:lnTo>
                <a:lnTo>
                  <a:pt x="317" y="439"/>
                </a:lnTo>
                <a:lnTo>
                  <a:pt x="304" y="445"/>
                </a:lnTo>
                <a:lnTo>
                  <a:pt x="292" y="452"/>
                </a:lnTo>
                <a:lnTo>
                  <a:pt x="292" y="452"/>
                </a:lnTo>
                <a:lnTo>
                  <a:pt x="295" y="440"/>
                </a:lnTo>
                <a:lnTo>
                  <a:pt x="295" y="440"/>
                </a:lnTo>
                <a:close/>
                <a:moveTo>
                  <a:pt x="512" y="375"/>
                </a:moveTo>
                <a:lnTo>
                  <a:pt x="512" y="375"/>
                </a:lnTo>
                <a:lnTo>
                  <a:pt x="505" y="378"/>
                </a:lnTo>
                <a:lnTo>
                  <a:pt x="499" y="382"/>
                </a:lnTo>
                <a:lnTo>
                  <a:pt x="484" y="387"/>
                </a:lnTo>
                <a:lnTo>
                  <a:pt x="455" y="397"/>
                </a:lnTo>
                <a:lnTo>
                  <a:pt x="455" y="397"/>
                </a:lnTo>
                <a:lnTo>
                  <a:pt x="425" y="410"/>
                </a:lnTo>
                <a:lnTo>
                  <a:pt x="395" y="422"/>
                </a:lnTo>
                <a:lnTo>
                  <a:pt x="395" y="422"/>
                </a:lnTo>
                <a:lnTo>
                  <a:pt x="341" y="444"/>
                </a:lnTo>
                <a:lnTo>
                  <a:pt x="314" y="456"/>
                </a:lnTo>
                <a:lnTo>
                  <a:pt x="288" y="469"/>
                </a:lnTo>
                <a:lnTo>
                  <a:pt x="288" y="469"/>
                </a:lnTo>
                <a:lnTo>
                  <a:pt x="290" y="459"/>
                </a:lnTo>
                <a:lnTo>
                  <a:pt x="290" y="459"/>
                </a:lnTo>
                <a:lnTo>
                  <a:pt x="303" y="454"/>
                </a:lnTo>
                <a:lnTo>
                  <a:pt x="317" y="449"/>
                </a:lnTo>
                <a:lnTo>
                  <a:pt x="344" y="439"/>
                </a:lnTo>
                <a:lnTo>
                  <a:pt x="344" y="439"/>
                </a:lnTo>
                <a:lnTo>
                  <a:pt x="406" y="415"/>
                </a:lnTo>
                <a:lnTo>
                  <a:pt x="406" y="415"/>
                </a:lnTo>
                <a:lnTo>
                  <a:pt x="435" y="402"/>
                </a:lnTo>
                <a:lnTo>
                  <a:pt x="451" y="396"/>
                </a:lnTo>
                <a:lnTo>
                  <a:pt x="467" y="391"/>
                </a:lnTo>
                <a:lnTo>
                  <a:pt x="467" y="391"/>
                </a:lnTo>
                <a:lnTo>
                  <a:pt x="482" y="386"/>
                </a:lnTo>
                <a:lnTo>
                  <a:pt x="497" y="381"/>
                </a:lnTo>
                <a:lnTo>
                  <a:pt x="497" y="381"/>
                </a:lnTo>
                <a:lnTo>
                  <a:pt x="510" y="374"/>
                </a:lnTo>
                <a:lnTo>
                  <a:pt x="515" y="372"/>
                </a:lnTo>
                <a:lnTo>
                  <a:pt x="512" y="375"/>
                </a:lnTo>
                <a:lnTo>
                  <a:pt x="512" y="375"/>
                </a:lnTo>
                <a:close/>
                <a:moveTo>
                  <a:pt x="288" y="473"/>
                </a:moveTo>
                <a:lnTo>
                  <a:pt x="288" y="473"/>
                </a:lnTo>
                <a:lnTo>
                  <a:pt x="300" y="469"/>
                </a:lnTo>
                <a:lnTo>
                  <a:pt x="311" y="465"/>
                </a:lnTo>
                <a:lnTo>
                  <a:pt x="334" y="456"/>
                </a:lnTo>
                <a:lnTo>
                  <a:pt x="334" y="456"/>
                </a:lnTo>
                <a:lnTo>
                  <a:pt x="366" y="445"/>
                </a:lnTo>
                <a:lnTo>
                  <a:pt x="398" y="434"/>
                </a:lnTo>
                <a:lnTo>
                  <a:pt x="398" y="434"/>
                </a:lnTo>
                <a:lnTo>
                  <a:pt x="414" y="429"/>
                </a:lnTo>
                <a:lnTo>
                  <a:pt x="414" y="429"/>
                </a:lnTo>
                <a:lnTo>
                  <a:pt x="395" y="439"/>
                </a:lnTo>
                <a:lnTo>
                  <a:pt x="395" y="439"/>
                </a:lnTo>
                <a:lnTo>
                  <a:pt x="366" y="453"/>
                </a:lnTo>
                <a:lnTo>
                  <a:pt x="335" y="466"/>
                </a:lnTo>
                <a:lnTo>
                  <a:pt x="335" y="466"/>
                </a:lnTo>
                <a:lnTo>
                  <a:pt x="323" y="470"/>
                </a:lnTo>
                <a:lnTo>
                  <a:pt x="311" y="475"/>
                </a:lnTo>
                <a:lnTo>
                  <a:pt x="299" y="480"/>
                </a:lnTo>
                <a:lnTo>
                  <a:pt x="287" y="485"/>
                </a:lnTo>
                <a:lnTo>
                  <a:pt x="287" y="485"/>
                </a:lnTo>
                <a:lnTo>
                  <a:pt x="288" y="473"/>
                </a:lnTo>
                <a:lnTo>
                  <a:pt x="288" y="473"/>
                </a:lnTo>
                <a:close/>
                <a:moveTo>
                  <a:pt x="298" y="482"/>
                </a:moveTo>
                <a:lnTo>
                  <a:pt x="298" y="482"/>
                </a:lnTo>
                <a:lnTo>
                  <a:pt x="297" y="482"/>
                </a:lnTo>
                <a:lnTo>
                  <a:pt x="297" y="482"/>
                </a:lnTo>
                <a:lnTo>
                  <a:pt x="298" y="482"/>
                </a:lnTo>
                <a:lnTo>
                  <a:pt x="298" y="482"/>
                </a:lnTo>
                <a:close/>
                <a:moveTo>
                  <a:pt x="294" y="484"/>
                </a:moveTo>
                <a:lnTo>
                  <a:pt x="294" y="484"/>
                </a:lnTo>
                <a:lnTo>
                  <a:pt x="292" y="485"/>
                </a:lnTo>
                <a:lnTo>
                  <a:pt x="292" y="485"/>
                </a:lnTo>
                <a:lnTo>
                  <a:pt x="294" y="484"/>
                </a:lnTo>
                <a:lnTo>
                  <a:pt x="294" y="484"/>
                </a:lnTo>
                <a:close/>
                <a:moveTo>
                  <a:pt x="372" y="458"/>
                </a:moveTo>
                <a:lnTo>
                  <a:pt x="372" y="458"/>
                </a:lnTo>
                <a:lnTo>
                  <a:pt x="394" y="450"/>
                </a:lnTo>
                <a:lnTo>
                  <a:pt x="394" y="450"/>
                </a:lnTo>
                <a:lnTo>
                  <a:pt x="357" y="465"/>
                </a:lnTo>
                <a:lnTo>
                  <a:pt x="357" y="465"/>
                </a:lnTo>
                <a:lnTo>
                  <a:pt x="306" y="486"/>
                </a:lnTo>
                <a:lnTo>
                  <a:pt x="306" y="486"/>
                </a:lnTo>
                <a:lnTo>
                  <a:pt x="296" y="492"/>
                </a:lnTo>
                <a:lnTo>
                  <a:pt x="291" y="494"/>
                </a:lnTo>
                <a:lnTo>
                  <a:pt x="287" y="498"/>
                </a:lnTo>
                <a:lnTo>
                  <a:pt x="287" y="498"/>
                </a:lnTo>
                <a:lnTo>
                  <a:pt x="287" y="490"/>
                </a:lnTo>
                <a:lnTo>
                  <a:pt x="287" y="490"/>
                </a:lnTo>
                <a:lnTo>
                  <a:pt x="329" y="473"/>
                </a:lnTo>
                <a:lnTo>
                  <a:pt x="372" y="458"/>
                </a:lnTo>
                <a:lnTo>
                  <a:pt x="372" y="458"/>
                </a:lnTo>
                <a:close/>
                <a:moveTo>
                  <a:pt x="321" y="488"/>
                </a:moveTo>
                <a:lnTo>
                  <a:pt x="321" y="488"/>
                </a:lnTo>
                <a:lnTo>
                  <a:pt x="332" y="483"/>
                </a:lnTo>
                <a:lnTo>
                  <a:pt x="344" y="480"/>
                </a:lnTo>
                <a:lnTo>
                  <a:pt x="368" y="473"/>
                </a:lnTo>
                <a:lnTo>
                  <a:pt x="368" y="473"/>
                </a:lnTo>
                <a:lnTo>
                  <a:pt x="407" y="461"/>
                </a:lnTo>
                <a:lnTo>
                  <a:pt x="407" y="461"/>
                </a:lnTo>
                <a:lnTo>
                  <a:pt x="399" y="463"/>
                </a:lnTo>
                <a:lnTo>
                  <a:pt x="399" y="463"/>
                </a:lnTo>
                <a:lnTo>
                  <a:pt x="378" y="471"/>
                </a:lnTo>
                <a:lnTo>
                  <a:pt x="356" y="480"/>
                </a:lnTo>
                <a:lnTo>
                  <a:pt x="356" y="480"/>
                </a:lnTo>
                <a:lnTo>
                  <a:pt x="334" y="491"/>
                </a:lnTo>
                <a:lnTo>
                  <a:pt x="312" y="501"/>
                </a:lnTo>
                <a:lnTo>
                  <a:pt x="312" y="501"/>
                </a:lnTo>
                <a:lnTo>
                  <a:pt x="301" y="505"/>
                </a:lnTo>
                <a:lnTo>
                  <a:pt x="295" y="508"/>
                </a:lnTo>
                <a:lnTo>
                  <a:pt x="290" y="511"/>
                </a:lnTo>
                <a:lnTo>
                  <a:pt x="290" y="511"/>
                </a:lnTo>
                <a:lnTo>
                  <a:pt x="288" y="503"/>
                </a:lnTo>
                <a:lnTo>
                  <a:pt x="288" y="503"/>
                </a:lnTo>
                <a:lnTo>
                  <a:pt x="305" y="496"/>
                </a:lnTo>
                <a:lnTo>
                  <a:pt x="321" y="488"/>
                </a:lnTo>
                <a:lnTo>
                  <a:pt x="321" y="488"/>
                </a:lnTo>
                <a:close/>
                <a:moveTo>
                  <a:pt x="410" y="475"/>
                </a:moveTo>
                <a:lnTo>
                  <a:pt x="410" y="475"/>
                </a:lnTo>
                <a:lnTo>
                  <a:pt x="391" y="481"/>
                </a:lnTo>
                <a:lnTo>
                  <a:pt x="391" y="481"/>
                </a:lnTo>
                <a:lnTo>
                  <a:pt x="371" y="488"/>
                </a:lnTo>
                <a:lnTo>
                  <a:pt x="351" y="496"/>
                </a:lnTo>
                <a:lnTo>
                  <a:pt x="351" y="496"/>
                </a:lnTo>
                <a:lnTo>
                  <a:pt x="324" y="509"/>
                </a:lnTo>
                <a:lnTo>
                  <a:pt x="324" y="509"/>
                </a:lnTo>
                <a:lnTo>
                  <a:pt x="312" y="513"/>
                </a:lnTo>
                <a:lnTo>
                  <a:pt x="306" y="516"/>
                </a:lnTo>
                <a:lnTo>
                  <a:pt x="302" y="519"/>
                </a:lnTo>
                <a:lnTo>
                  <a:pt x="302" y="519"/>
                </a:lnTo>
                <a:lnTo>
                  <a:pt x="301" y="521"/>
                </a:lnTo>
                <a:lnTo>
                  <a:pt x="302" y="521"/>
                </a:lnTo>
                <a:lnTo>
                  <a:pt x="302" y="521"/>
                </a:lnTo>
                <a:lnTo>
                  <a:pt x="306" y="522"/>
                </a:lnTo>
                <a:lnTo>
                  <a:pt x="310" y="521"/>
                </a:lnTo>
                <a:lnTo>
                  <a:pt x="318" y="519"/>
                </a:lnTo>
                <a:lnTo>
                  <a:pt x="318" y="519"/>
                </a:lnTo>
                <a:lnTo>
                  <a:pt x="349" y="506"/>
                </a:lnTo>
                <a:lnTo>
                  <a:pt x="349" y="506"/>
                </a:lnTo>
                <a:lnTo>
                  <a:pt x="355" y="504"/>
                </a:lnTo>
                <a:lnTo>
                  <a:pt x="358" y="503"/>
                </a:lnTo>
                <a:lnTo>
                  <a:pt x="359" y="503"/>
                </a:lnTo>
                <a:lnTo>
                  <a:pt x="357" y="504"/>
                </a:lnTo>
                <a:lnTo>
                  <a:pt x="357" y="504"/>
                </a:lnTo>
                <a:lnTo>
                  <a:pt x="349" y="508"/>
                </a:lnTo>
                <a:lnTo>
                  <a:pt x="341" y="511"/>
                </a:lnTo>
                <a:lnTo>
                  <a:pt x="341" y="511"/>
                </a:lnTo>
                <a:lnTo>
                  <a:pt x="332" y="514"/>
                </a:lnTo>
                <a:lnTo>
                  <a:pt x="327" y="517"/>
                </a:lnTo>
                <a:lnTo>
                  <a:pt x="324" y="520"/>
                </a:lnTo>
                <a:lnTo>
                  <a:pt x="324" y="520"/>
                </a:lnTo>
                <a:lnTo>
                  <a:pt x="324" y="522"/>
                </a:lnTo>
                <a:lnTo>
                  <a:pt x="325" y="522"/>
                </a:lnTo>
                <a:lnTo>
                  <a:pt x="325" y="522"/>
                </a:lnTo>
                <a:lnTo>
                  <a:pt x="326" y="522"/>
                </a:lnTo>
                <a:lnTo>
                  <a:pt x="326" y="522"/>
                </a:lnTo>
                <a:lnTo>
                  <a:pt x="327" y="522"/>
                </a:lnTo>
                <a:lnTo>
                  <a:pt x="328" y="521"/>
                </a:lnTo>
                <a:lnTo>
                  <a:pt x="327" y="520"/>
                </a:lnTo>
                <a:lnTo>
                  <a:pt x="326" y="520"/>
                </a:lnTo>
                <a:lnTo>
                  <a:pt x="326" y="520"/>
                </a:lnTo>
                <a:lnTo>
                  <a:pt x="338" y="514"/>
                </a:lnTo>
                <a:lnTo>
                  <a:pt x="338" y="514"/>
                </a:lnTo>
                <a:lnTo>
                  <a:pt x="348" y="510"/>
                </a:lnTo>
                <a:lnTo>
                  <a:pt x="348" y="510"/>
                </a:lnTo>
                <a:lnTo>
                  <a:pt x="355" y="507"/>
                </a:lnTo>
                <a:lnTo>
                  <a:pt x="355" y="507"/>
                </a:lnTo>
                <a:lnTo>
                  <a:pt x="344" y="515"/>
                </a:lnTo>
                <a:lnTo>
                  <a:pt x="332" y="520"/>
                </a:lnTo>
                <a:lnTo>
                  <a:pt x="326" y="523"/>
                </a:lnTo>
                <a:lnTo>
                  <a:pt x="320" y="524"/>
                </a:lnTo>
                <a:lnTo>
                  <a:pt x="313" y="525"/>
                </a:lnTo>
                <a:lnTo>
                  <a:pt x="307" y="524"/>
                </a:lnTo>
                <a:lnTo>
                  <a:pt x="307" y="524"/>
                </a:lnTo>
                <a:lnTo>
                  <a:pt x="302" y="523"/>
                </a:lnTo>
                <a:lnTo>
                  <a:pt x="298" y="521"/>
                </a:lnTo>
                <a:lnTo>
                  <a:pt x="295" y="518"/>
                </a:lnTo>
                <a:lnTo>
                  <a:pt x="292" y="514"/>
                </a:lnTo>
                <a:lnTo>
                  <a:pt x="292" y="514"/>
                </a:lnTo>
                <a:lnTo>
                  <a:pt x="300" y="513"/>
                </a:lnTo>
                <a:lnTo>
                  <a:pt x="308" y="511"/>
                </a:lnTo>
                <a:lnTo>
                  <a:pt x="323" y="507"/>
                </a:lnTo>
                <a:lnTo>
                  <a:pt x="338" y="500"/>
                </a:lnTo>
                <a:lnTo>
                  <a:pt x="352" y="494"/>
                </a:lnTo>
                <a:lnTo>
                  <a:pt x="352" y="494"/>
                </a:lnTo>
                <a:lnTo>
                  <a:pt x="372" y="485"/>
                </a:lnTo>
                <a:lnTo>
                  <a:pt x="391" y="479"/>
                </a:lnTo>
                <a:lnTo>
                  <a:pt x="391" y="479"/>
                </a:lnTo>
                <a:lnTo>
                  <a:pt x="402" y="476"/>
                </a:lnTo>
                <a:lnTo>
                  <a:pt x="415" y="473"/>
                </a:lnTo>
                <a:lnTo>
                  <a:pt x="415" y="473"/>
                </a:lnTo>
                <a:lnTo>
                  <a:pt x="410" y="475"/>
                </a:lnTo>
                <a:lnTo>
                  <a:pt x="410" y="475"/>
                </a:lnTo>
                <a:close/>
                <a:moveTo>
                  <a:pt x="364" y="501"/>
                </a:moveTo>
                <a:lnTo>
                  <a:pt x="364" y="501"/>
                </a:lnTo>
                <a:lnTo>
                  <a:pt x="364" y="500"/>
                </a:lnTo>
                <a:lnTo>
                  <a:pt x="363" y="500"/>
                </a:lnTo>
                <a:lnTo>
                  <a:pt x="363" y="500"/>
                </a:lnTo>
                <a:lnTo>
                  <a:pt x="353" y="502"/>
                </a:lnTo>
                <a:lnTo>
                  <a:pt x="343" y="506"/>
                </a:lnTo>
                <a:lnTo>
                  <a:pt x="324" y="514"/>
                </a:lnTo>
                <a:lnTo>
                  <a:pt x="324" y="514"/>
                </a:lnTo>
                <a:lnTo>
                  <a:pt x="314" y="518"/>
                </a:lnTo>
                <a:lnTo>
                  <a:pt x="314" y="518"/>
                </a:lnTo>
                <a:lnTo>
                  <a:pt x="311" y="519"/>
                </a:lnTo>
                <a:lnTo>
                  <a:pt x="308" y="519"/>
                </a:lnTo>
                <a:lnTo>
                  <a:pt x="308" y="518"/>
                </a:lnTo>
                <a:lnTo>
                  <a:pt x="308" y="518"/>
                </a:lnTo>
                <a:lnTo>
                  <a:pt x="314" y="515"/>
                </a:lnTo>
                <a:lnTo>
                  <a:pt x="314" y="515"/>
                </a:lnTo>
                <a:lnTo>
                  <a:pt x="334" y="506"/>
                </a:lnTo>
                <a:lnTo>
                  <a:pt x="334" y="506"/>
                </a:lnTo>
                <a:lnTo>
                  <a:pt x="360" y="495"/>
                </a:lnTo>
                <a:lnTo>
                  <a:pt x="387" y="484"/>
                </a:lnTo>
                <a:lnTo>
                  <a:pt x="387" y="484"/>
                </a:lnTo>
                <a:lnTo>
                  <a:pt x="397" y="481"/>
                </a:lnTo>
                <a:lnTo>
                  <a:pt x="397" y="481"/>
                </a:lnTo>
                <a:lnTo>
                  <a:pt x="381" y="491"/>
                </a:lnTo>
                <a:lnTo>
                  <a:pt x="364" y="501"/>
                </a:lnTo>
                <a:lnTo>
                  <a:pt x="364" y="501"/>
                </a:lnTo>
                <a:close/>
                <a:moveTo>
                  <a:pt x="427" y="467"/>
                </a:moveTo>
                <a:lnTo>
                  <a:pt x="427" y="467"/>
                </a:lnTo>
                <a:lnTo>
                  <a:pt x="409" y="471"/>
                </a:lnTo>
                <a:lnTo>
                  <a:pt x="392" y="476"/>
                </a:lnTo>
                <a:lnTo>
                  <a:pt x="374" y="482"/>
                </a:lnTo>
                <a:lnTo>
                  <a:pt x="356" y="490"/>
                </a:lnTo>
                <a:lnTo>
                  <a:pt x="356" y="490"/>
                </a:lnTo>
                <a:lnTo>
                  <a:pt x="323" y="504"/>
                </a:lnTo>
                <a:lnTo>
                  <a:pt x="323" y="504"/>
                </a:lnTo>
                <a:lnTo>
                  <a:pt x="314" y="508"/>
                </a:lnTo>
                <a:lnTo>
                  <a:pt x="304" y="510"/>
                </a:lnTo>
                <a:lnTo>
                  <a:pt x="304" y="510"/>
                </a:lnTo>
                <a:lnTo>
                  <a:pt x="299" y="511"/>
                </a:lnTo>
                <a:lnTo>
                  <a:pt x="294" y="511"/>
                </a:lnTo>
                <a:lnTo>
                  <a:pt x="294" y="511"/>
                </a:lnTo>
                <a:lnTo>
                  <a:pt x="303" y="507"/>
                </a:lnTo>
                <a:lnTo>
                  <a:pt x="303" y="507"/>
                </a:lnTo>
                <a:lnTo>
                  <a:pt x="321" y="500"/>
                </a:lnTo>
                <a:lnTo>
                  <a:pt x="338" y="492"/>
                </a:lnTo>
                <a:lnTo>
                  <a:pt x="355" y="483"/>
                </a:lnTo>
                <a:lnTo>
                  <a:pt x="373" y="475"/>
                </a:lnTo>
                <a:lnTo>
                  <a:pt x="373" y="475"/>
                </a:lnTo>
                <a:lnTo>
                  <a:pt x="411" y="462"/>
                </a:lnTo>
                <a:lnTo>
                  <a:pt x="429" y="455"/>
                </a:lnTo>
                <a:lnTo>
                  <a:pt x="448" y="447"/>
                </a:lnTo>
                <a:lnTo>
                  <a:pt x="448" y="447"/>
                </a:lnTo>
                <a:lnTo>
                  <a:pt x="443" y="453"/>
                </a:lnTo>
                <a:lnTo>
                  <a:pt x="439" y="458"/>
                </a:lnTo>
                <a:lnTo>
                  <a:pt x="433" y="463"/>
                </a:lnTo>
                <a:lnTo>
                  <a:pt x="427" y="467"/>
                </a:lnTo>
                <a:lnTo>
                  <a:pt x="427" y="467"/>
                </a:lnTo>
                <a:close/>
                <a:moveTo>
                  <a:pt x="448" y="445"/>
                </a:moveTo>
                <a:lnTo>
                  <a:pt x="448" y="445"/>
                </a:lnTo>
                <a:lnTo>
                  <a:pt x="448" y="445"/>
                </a:lnTo>
                <a:lnTo>
                  <a:pt x="447" y="445"/>
                </a:lnTo>
                <a:lnTo>
                  <a:pt x="447" y="445"/>
                </a:lnTo>
                <a:lnTo>
                  <a:pt x="426" y="453"/>
                </a:lnTo>
                <a:lnTo>
                  <a:pt x="405" y="460"/>
                </a:lnTo>
                <a:lnTo>
                  <a:pt x="361" y="472"/>
                </a:lnTo>
                <a:lnTo>
                  <a:pt x="361" y="472"/>
                </a:lnTo>
                <a:lnTo>
                  <a:pt x="338" y="479"/>
                </a:lnTo>
                <a:lnTo>
                  <a:pt x="327" y="483"/>
                </a:lnTo>
                <a:lnTo>
                  <a:pt x="316" y="488"/>
                </a:lnTo>
                <a:lnTo>
                  <a:pt x="316" y="488"/>
                </a:lnTo>
                <a:lnTo>
                  <a:pt x="302" y="494"/>
                </a:lnTo>
                <a:lnTo>
                  <a:pt x="302" y="494"/>
                </a:lnTo>
                <a:lnTo>
                  <a:pt x="289" y="500"/>
                </a:lnTo>
                <a:lnTo>
                  <a:pt x="289" y="500"/>
                </a:lnTo>
                <a:lnTo>
                  <a:pt x="293" y="497"/>
                </a:lnTo>
                <a:lnTo>
                  <a:pt x="298" y="493"/>
                </a:lnTo>
                <a:lnTo>
                  <a:pt x="298" y="493"/>
                </a:lnTo>
                <a:lnTo>
                  <a:pt x="320" y="482"/>
                </a:lnTo>
                <a:lnTo>
                  <a:pt x="342" y="473"/>
                </a:lnTo>
                <a:lnTo>
                  <a:pt x="388" y="455"/>
                </a:lnTo>
                <a:lnTo>
                  <a:pt x="388" y="455"/>
                </a:lnTo>
                <a:lnTo>
                  <a:pt x="428" y="439"/>
                </a:lnTo>
                <a:lnTo>
                  <a:pt x="428" y="439"/>
                </a:lnTo>
                <a:lnTo>
                  <a:pt x="435" y="436"/>
                </a:lnTo>
                <a:lnTo>
                  <a:pt x="435" y="436"/>
                </a:lnTo>
                <a:lnTo>
                  <a:pt x="451" y="429"/>
                </a:lnTo>
                <a:lnTo>
                  <a:pt x="451" y="429"/>
                </a:lnTo>
                <a:lnTo>
                  <a:pt x="450" y="433"/>
                </a:lnTo>
                <a:lnTo>
                  <a:pt x="450" y="433"/>
                </a:lnTo>
                <a:lnTo>
                  <a:pt x="450" y="439"/>
                </a:lnTo>
                <a:lnTo>
                  <a:pt x="448" y="445"/>
                </a:lnTo>
                <a:lnTo>
                  <a:pt x="448" y="445"/>
                </a:lnTo>
                <a:close/>
                <a:moveTo>
                  <a:pt x="451" y="426"/>
                </a:moveTo>
                <a:lnTo>
                  <a:pt x="451" y="426"/>
                </a:lnTo>
                <a:lnTo>
                  <a:pt x="447" y="428"/>
                </a:lnTo>
                <a:lnTo>
                  <a:pt x="447" y="428"/>
                </a:lnTo>
                <a:lnTo>
                  <a:pt x="444" y="428"/>
                </a:lnTo>
                <a:lnTo>
                  <a:pt x="442" y="430"/>
                </a:lnTo>
                <a:lnTo>
                  <a:pt x="442" y="430"/>
                </a:lnTo>
                <a:lnTo>
                  <a:pt x="422" y="439"/>
                </a:lnTo>
                <a:lnTo>
                  <a:pt x="422" y="439"/>
                </a:lnTo>
                <a:lnTo>
                  <a:pt x="400" y="447"/>
                </a:lnTo>
                <a:lnTo>
                  <a:pt x="378" y="454"/>
                </a:lnTo>
                <a:lnTo>
                  <a:pt x="355" y="461"/>
                </a:lnTo>
                <a:lnTo>
                  <a:pt x="333" y="469"/>
                </a:lnTo>
                <a:lnTo>
                  <a:pt x="333" y="469"/>
                </a:lnTo>
                <a:lnTo>
                  <a:pt x="375" y="451"/>
                </a:lnTo>
                <a:lnTo>
                  <a:pt x="415" y="431"/>
                </a:lnTo>
                <a:lnTo>
                  <a:pt x="415" y="431"/>
                </a:lnTo>
                <a:lnTo>
                  <a:pt x="428" y="425"/>
                </a:lnTo>
                <a:lnTo>
                  <a:pt x="428" y="425"/>
                </a:lnTo>
                <a:lnTo>
                  <a:pt x="452" y="418"/>
                </a:lnTo>
                <a:lnTo>
                  <a:pt x="452" y="418"/>
                </a:lnTo>
                <a:lnTo>
                  <a:pt x="453" y="418"/>
                </a:lnTo>
                <a:lnTo>
                  <a:pt x="453" y="418"/>
                </a:lnTo>
                <a:lnTo>
                  <a:pt x="451" y="426"/>
                </a:lnTo>
                <a:lnTo>
                  <a:pt x="451" y="426"/>
                </a:lnTo>
                <a:close/>
                <a:moveTo>
                  <a:pt x="454" y="415"/>
                </a:moveTo>
                <a:lnTo>
                  <a:pt x="454" y="415"/>
                </a:lnTo>
                <a:lnTo>
                  <a:pt x="436" y="421"/>
                </a:lnTo>
                <a:lnTo>
                  <a:pt x="436" y="421"/>
                </a:lnTo>
                <a:lnTo>
                  <a:pt x="456" y="411"/>
                </a:lnTo>
                <a:lnTo>
                  <a:pt x="456" y="411"/>
                </a:lnTo>
                <a:lnTo>
                  <a:pt x="454" y="415"/>
                </a:lnTo>
                <a:lnTo>
                  <a:pt x="454" y="415"/>
                </a:lnTo>
                <a:close/>
                <a:moveTo>
                  <a:pt x="463" y="404"/>
                </a:moveTo>
                <a:lnTo>
                  <a:pt x="463" y="404"/>
                </a:lnTo>
                <a:lnTo>
                  <a:pt x="461" y="405"/>
                </a:lnTo>
                <a:lnTo>
                  <a:pt x="461" y="405"/>
                </a:lnTo>
                <a:lnTo>
                  <a:pt x="454" y="410"/>
                </a:lnTo>
                <a:lnTo>
                  <a:pt x="454" y="410"/>
                </a:lnTo>
                <a:lnTo>
                  <a:pt x="437" y="417"/>
                </a:lnTo>
                <a:lnTo>
                  <a:pt x="422" y="425"/>
                </a:lnTo>
                <a:lnTo>
                  <a:pt x="422" y="425"/>
                </a:lnTo>
                <a:lnTo>
                  <a:pt x="397" y="432"/>
                </a:lnTo>
                <a:lnTo>
                  <a:pt x="397" y="432"/>
                </a:lnTo>
                <a:lnTo>
                  <a:pt x="334" y="453"/>
                </a:lnTo>
                <a:lnTo>
                  <a:pt x="334" y="453"/>
                </a:lnTo>
                <a:lnTo>
                  <a:pt x="320" y="459"/>
                </a:lnTo>
                <a:lnTo>
                  <a:pt x="306" y="465"/>
                </a:lnTo>
                <a:lnTo>
                  <a:pt x="306" y="465"/>
                </a:lnTo>
                <a:lnTo>
                  <a:pt x="293" y="469"/>
                </a:lnTo>
                <a:lnTo>
                  <a:pt x="293" y="469"/>
                </a:lnTo>
                <a:lnTo>
                  <a:pt x="289" y="471"/>
                </a:lnTo>
                <a:lnTo>
                  <a:pt x="289" y="471"/>
                </a:lnTo>
                <a:lnTo>
                  <a:pt x="294" y="469"/>
                </a:lnTo>
                <a:lnTo>
                  <a:pt x="294" y="469"/>
                </a:lnTo>
                <a:lnTo>
                  <a:pt x="308" y="461"/>
                </a:lnTo>
                <a:lnTo>
                  <a:pt x="323" y="454"/>
                </a:lnTo>
                <a:lnTo>
                  <a:pt x="353" y="441"/>
                </a:lnTo>
                <a:lnTo>
                  <a:pt x="415" y="416"/>
                </a:lnTo>
                <a:lnTo>
                  <a:pt x="415" y="416"/>
                </a:lnTo>
                <a:lnTo>
                  <a:pt x="444" y="403"/>
                </a:lnTo>
                <a:lnTo>
                  <a:pt x="475" y="392"/>
                </a:lnTo>
                <a:lnTo>
                  <a:pt x="475" y="392"/>
                </a:lnTo>
                <a:lnTo>
                  <a:pt x="495" y="385"/>
                </a:lnTo>
                <a:lnTo>
                  <a:pt x="504" y="381"/>
                </a:lnTo>
                <a:lnTo>
                  <a:pt x="513" y="376"/>
                </a:lnTo>
                <a:lnTo>
                  <a:pt x="513" y="376"/>
                </a:lnTo>
                <a:lnTo>
                  <a:pt x="508" y="381"/>
                </a:lnTo>
                <a:lnTo>
                  <a:pt x="502" y="385"/>
                </a:lnTo>
                <a:lnTo>
                  <a:pt x="488" y="391"/>
                </a:lnTo>
                <a:lnTo>
                  <a:pt x="474" y="397"/>
                </a:lnTo>
                <a:lnTo>
                  <a:pt x="468" y="400"/>
                </a:lnTo>
                <a:lnTo>
                  <a:pt x="463" y="404"/>
                </a:lnTo>
                <a:lnTo>
                  <a:pt x="463" y="404"/>
                </a:lnTo>
                <a:close/>
                <a:moveTo>
                  <a:pt x="517" y="370"/>
                </a:moveTo>
                <a:lnTo>
                  <a:pt x="517" y="370"/>
                </a:lnTo>
                <a:lnTo>
                  <a:pt x="489" y="380"/>
                </a:lnTo>
                <a:lnTo>
                  <a:pt x="475" y="385"/>
                </a:lnTo>
                <a:lnTo>
                  <a:pt x="461" y="390"/>
                </a:lnTo>
                <a:lnTo>
                  <a:pt x="461" y="390"/>
                </a:lnTo>
                <a:lnTo>
                  <a:pt x="445" y="395"/>
                </a:lnTo>
                <a:lnTo>
                  <a:pt x="430" y="401"/>
                </a:lnTo>
                <a:lnTo>
                  <a:pt x="400" y="415"/>
                </a:lnTo>
                <a:lnTo>
                  <a:pt x="400" y="415"/>
                </a:lnTo>
                <a:lnTo>
                  <a:pt x="339" y="438"/>
                </a:lnTo>
                <a:lnTo>
                  <a:pt x="339" y="438"/>
                </a:lnTo>
                <a:lnTo>
                  <a:pt x="314" y="447"/>
                </a:lnTo>
                <a:lnTo>
                  <a:pt x="302" y="452"/>
                </a:lnTo>
                <a:lnTo>
                  <a:pt x="291" y="457"/>
                </a:lnTo>
                <a:lnTo>
                  <a:pt x="291" y="457"/>
                </a:lnTo>
                <a:lnTo>
                  <a:pt x="291" y="455"/>
                </a:lnTo>
                <a:lnTo>
                  <a:pt x="291" y="455"/>
                </a:lnTo>
                <a:lnTo>
                  <a:pt x="304" y="448"/>
                </a:lnTo>
                <a:lnTo>
                  <a:pt x="318" y="441"/>
                </a:lnTo>
                <a:lnTo>
                  <a:pt x="347" y="429"/>
                </a:lnTo>
                <a:lnTo>
                  <a:pt x="405" y="407"/>
                </a:lnTo>
                <a:lnTo>
                  <a:pt x="405" y="407"/>
                </a:lnTo>
                <a:lnTo>
                  <a:pt x="435" y="394"/>
                </a:lnTo>
                <a:lnTo>
                  <a:pt x="451" y="389"/>
                </a:lnTo>
                <a:lnTo>
                  <a:pt x="466" y="384"/>
                </a:lnTo>
                <a:lnTo>
                  <a:pt x="466" y="384"/>
                </a:lnTo>
                <a:lnTo>
                  <a:pt x="478" y="380"/>
                </a:lnTo>
                <a:lnTo>
                  <a:pt x="491" y="375"/>
                </a:lnTo>
                <a:lnTo>
                  <a:pt x="515" y="365"/>
                </a:lnTo>
                <a:lnTo>
                  <a:pt x="515" y="365"/>
                </a:lnTo>
                <a:lnTo>
                  <a:pt x="517" y="364"/>
                </a:lnTo>
                <a:lnTo>
                  <a:pt x="517" y="364"/>
                </a:lnTo>
                <a:lnTo>
                  <a:pt x="519" y="364"/>
                </a:lnTo>
                <a:lnTo>
                  <a:pt x="519" y="364"/>
                </a:lnTo>
                <a:lnTo>
                  <a:pt x="517" y="370"/>
                </a:lnTo>
                <a:lnTo>
                  <a:pt x="517" y="370"/>
                </a:lnTo>
                <a:close/>
                <a:moveTo>
                  <a:pt x="512" y="355"/>
                </a:moveTo>
                <a:lnTo>
                  <a:pt x="512" y="355"/>
                </a:lnTo>
                <a:lnTo>
                  <a:pt x="511" y="355"/>
                </a:lnTo>
                <a:lnTo>
                  <a:pt x="511" y="355"/>
                </a:lnTo>
                <a:lnTo>
                  <a:pt x="491" y="361"/>
                </a:lnTo>
                <a:lnTo>
                  <a:pt x="471" y="368"/>
                </a:lnTo>
                <a:lnTo>
                  <a:pt x="430" y="383"/>
                </a:lnTo>
                <a:lnTo>
                  <a:pt x="430" y="383"/>
                </a:lnTo>
                <a:lnTo>
                  <a:pt x="394" y="394"/>
                </a:lnTo>
                <a:lnTo>
                  <a:pt x="394" y="394"/>
                </a:lnTo>
                <a:lnTo>
                  <a:pt x="361" y="403"/>
                </a:lnTo>
                <a:lnTo>
                  <a:pt x="329" y="415"/>
                </a:lnTo>
                <a:lnTo>
                  <a:pt x="329" y="415"/>
                </a:lnTo>
                <a:lnTo>
                  <a:pt x="315" y="419"/>
                </a:lnTo>
                <a:lnTo>
                  <a:pt x="315" y="419"/>
                </a:lnTo>
                <a:lnTo>
                  <a:pt x="311" y="421"/>
                </a:lnTo>
                <a:lnTo>
                  <a:pt x="311" y="421"/>
                </a:lnTo>
                <a:lnTo>
                  <a:pt x="307" y="422"/>
                </a:lnTo>
                <a:lnTo>
                  <a:pt x="303" y="421"/>
                </a:lnTo>
                <a:lnTo>
                  <a:pt x="303" y="421"/>
                </a:lnTo>
                <a:lnTo>
                  <a:pt x="310" y="417"/>
                </a:lnTo>
                <a:lnTo>
                  <a:pt x="318" y="415"/>
                </a:lnTo>
                <a:lnTo>
                  <a:pt x="334" y="411"/>
                </a:lnTo>
                <a:lnTo>
                  <a:pt x="334" y="411"/>
                </a:lnTo>
                <a:lnTo>
                  <a:pt x="348" y="405"/>
                </a:lnTo>
                <a:lnTo>
                  <a:pt x="361" y="399"/>
                </a:lnTo>
                <a:lnTo>
                  <a:pt x="376" y="393"/>
                </a:lnTo>
                <a:lnTo>
                  <a:pt x="390" y="388"/>
                </a:lnTo>
                <a:lnTo>
                  <a:pt x="390" y="388"/>
                </a:lnTo>
                <a:lnTo>
                  <a:pt x="457" y="365"/>
                </a:lnTo>
                <a:lnTo>
                  <a:pt x="457" y="365"/>
                </a:lnTo>
                <a:lnTo>
                  <a:pt x="461" y="364"/>
                </a:lnTo>
                <a:lnTo>
                  <a:pt x="461" y="364"/>
                </a:lnTo>
                <a:lnTo>
                  <a:pt x="465" y="363"/>
                </a:lnTo>
                <a:lnTo>
                  <a:pt x="465" y="363"/>
                </a:lnTo>
                <a:lnTo>
                  <a:pt x="490" y="357"/>
                </a:lnTo>
                <a:lnTo>
                  <a:pt x="503" y="353"/>
                </a:lnTo>
                <a:lnTo>
                  <a:pt x="515" y="348"/>
                </a:lnTo>
                <a:lnTo>
                  <a:pt x="515" y="348"/>
                </a:lnTo>
                <a:lnTo>
                  <a:pt x="517" y="354"/>
                </a:lnTo>
                <a:lnTo>
                  <a:pt x="517" y="354"/>
                </a:lnTo>
                <a:lnTo>
                  <a:pt x="512" y="355"/>
                </a:lnTo>
                <a:lnTo>
                  <a:pt x="512" y="355"/>
                </a:lnTo>
                <a:close/>
                <a:moveTo>
                  <a:pt x="478" y="358"/>
                </a:moveTo>
                <a:lnTo>
                  <a:pt x="478" y="358"/>
                </a:lnTo>
                <a:lnTo>
                  <a:pt x="486" y="355"/>
                </a:lnTo>
                <a:lnTo>
                  <a:pt x="486" y="355"/>
                </a:lnTo>
                <a:lnTo>
                  <a:pt x="500" y="351"/>
                </a:lnTo>
                <a:lnTo>
                  <a:pt x="500" y="351"/>
                </a:lnTo>
                <a:lnTo>
                  <a:pt x="507" y="348"/>
                </a:lnTo>
                <a:lnTo>
                  <a:pt x="509" y="348"/>
                </a:lnTo>
                <a:lnTo>
                  <a:pt x="506" y="350"/>
                </a:lnTo>
                <a:lnTo>
                  <a:pt x="506" y="350"/>
                </a:lnTo>
                <a:lnTo>
                  <a:pt x="492" y="354"/>
                </a:lnTo>
                <a:lnTo>
                  <a:pt x="478" y="358"/>
                </a:lnTo>
                <a:lnTo>
                  <a:pt x="478" y="358"/>
                </a:lnTo>
                <a:close/>
                <a:moveTo>
                  <a:pt x="449" y="364"/>
                </a:moveTo>
                <a:lnTo>
                  <a:pt x="449" y="364"/>
                </a:lnTo>
                <a:lnTo>
                  <a:pt x="447" y="365"/>
                </a:lnTo>
                <a:lnTo>
                  <a:pt x="447" y="365"/>
                </a:lnTo>
                <a:lnTo>
                  <a:pt x="415" y="373"/>
                </a:lnTo>
                <a:lnTo>
                  <a:pt x="385" y="382"/>
                </a:lnTo>
                <a:lnTo>
                  <a:pt x="354" y="393"/>
                </a:lnTo>
                <a:lnTo>
                  <a:pt x="340" y="399"/>
                </a:lnTo>
                <a:lnTo>
                  <a:pt x="325" y="407"/>
                </a:lnTo>
                <a:lnTo>
                  <a:pt x="325" y="407"/>
                </a:lnTo>
                <a:lnTo>
                  <a:pt x="317" y="410"/>
                </a:lnTo>
                <a:lnTo>
                  <a:pt x="308" y="413"/>
                </a:lnTo>
                <a:lnTo>
                  <a:pt x="308" y="413"/>
                </a:lnTo>
                <a:lnTo>
                  <a:pt x="305" y="414"/>
                </a:lnTo>
                <a:lnTo>
                  <a:pt x="305" y="414"/>
                </a:lnTo>
                <a:lnTo>
                  <a:pt x="306" y="413"/>
                </a:lnTo>
                <a:lnTo>
                  <a:pt x="306" y="413"/>
                </a:lnTo>
                <a:lnTo>
                  <a:pt x="314" y="409"/>
                </a:lnTo>
                <a:lnTo>
                  <a:pt x="314" y="409"/>
                </a:lnTo>
                <a:lnTo>
                  <a:pt x="330" y="400"/>
                </a:lnTo>
                <a:lnTo>
                  <a:pt x="346" y="393"/>
                </a:lnTo>
                <a:lnTo>
                  <a:pt x="346" y="393"/>
                </a:lnTo>
                <a:lnTo>
                  <a:pt x="379" y="380"/>
                </a:lnTo>
                <a:lnTo>
                  <a:pt x="412" y="369"/>
                </a:lnTo>
                <a:lnTo>
                  <a:pt x="412" y="369"/>
                </a:lnTo>
                <a:lnTo>
                  <a:pt x="434" y="362"/>
                </a:lnTo>
                <a:lnTo>
                  <a:pt x="434" y="362"/>
                </a:lnTo>
                <a:lnTo>
                  <a:pt x="473" y="353"/>
                </a:lnTo>
                <a:lnTo>
                  <a:pt x="492" y="347"/>
                </a:lnTo>
                <a:lnTo>
                  <a:pt x="510" y="340"/>
                </a:lnTo>
                <a:lnTo>
                  <a:pt x="510" y="340"/>
                </a:lnTo>
                <a:lnTo>
                  <a:pt x="513" y="346"/>
                </a:lnTo>
                <a:lnTo>
                  <a:pt x="513" y="346"/>
                </a:lnTo>
                <a:lnTo>
                  <a:pt x="497" y="349"/>
                </a:lnTo>
                <a:lnTo>
                  <a:pt x="481" y="353"/>
                </a:lnTo>
                <a:lnTo>
                  <a:pt x="465" y="359"/>
                </a:lnTo>
                <a:lnTo>
                  <a:pt x="449" y="364"/>
                </a:lnTo>
                <a:lnTo>
                  <a:pt x="449" y="364"/>
                </a:lnTo>
                <a:close/>
                <a:moveTo>
                  <a:pt x="488" y="346"/>
                </a:moveTo>
                <a:lnTo>
                  <a:pt x="488" y="346"/>
                </a:lnTo>
                <a:lnTo>
                  <a:pt x="505" y="341"/>
                </a:lnTo>
                <a:lnTo>
                  <a:pt x="505" y="341"/>
                </a:lnTo>
                <a:lnTo>
                  <a:pt x="488" y="346"/>
                </a:lnTo>
                <a:lnTo>
                  <a:pt x="488" y="346"/>
                </a:lnTo>
                <a:close/>
                <a:moveTo>
                  <a:pt x="459" y="353"/>
                </a:moveTo>
                <a:lnTo>
                  <a:pt x="459" y="353"/>
                </a:lnTo>
                <a:lnTo>
                  <a:pt x="456" y="354"/>
                </a:lnTo>
                <a:lnTo>
                  <a:pt x="456" y="354"/>
                </a:lnTo>
                <a:lnTo>
                  <a:pt x="426" y="361"/>
                </a:lnTo>
                <a:lnTo>
                  <a:pt x="398" y="369"/>
                </a:lnTo>
                <a:lnTo>
                  <a:pt x="371" y="378"/>
                </a:lnTo>
                <a:lnTo>
                  <a:pt x="342" y="387"/>
                </a:lnTo>
                <a:lnTo>
                  <a:pt x="342" y="387"/>
                </a:lnTo>
                <a:lnTo>
                  <a:pt x="329" y="393"/>
                </a:lnTo>
                <a:lnTo>
                  <a:pt x="316" y="398"/>
                </a:lnTo>
                <a:lnTo>
                  <a:pt x="316" y="398"/>
                </a:lnTo>
                <a:lnTo>
                  <a:pt x="312" y="400"/>
                </a:lnTo>
                <a:lnTo>
                  <a:pt x="312" y="400"/>
                </a:lnTo>
                <a:lnTo>
                  <a:pt x="313" y="398"/>
                </a:lnTo>
                <a:lnTo>
                  <a:pt x="313" y="398"/>
                </a:lnTo>
                <a:lnTo>
                  <a:pt x="324" y="391"/>
                </a:lnTo>
                <a:lnTo>
                  <a:pt x="324" y="391"/>
                </a:lnTo>
                <a:lnTo>
                  <a:pt x="338" y="384"/>
                </a:lnTo>
                <a:lnTo>
                  <a:pt x="353" y="378"/>
                </a:lnTo>
                <a:lnTo>
                  <a:pt x="385" y="368"/>
                </a:lnTo>
                <a:lnTo>
                  <a:pt x="385" y="368"/>
                </a:lnTo>
                <a:lnTo>
                  <a:pt x="414" y="359"/>
                </a:lnTo>
                <a:lnTo>
                  <a:pt x="444" y="351"/>
                </a:lnTo>
                <a:lnTo>
                  <a:pt x="474" y="342"/>
                </a:lnTo>
                <a:lnTo>
                  <a:pt x="489" y="337"/>
                </a:lnTo>
                <a:lnTo>
                  <a:pt x="503" y="331"/>
                </a:lnTo>
                <a:lnTo>
                  <a:pt x="503" y="331"/>
                </a:lnTo>
                <a:lnTo>
                  <a:pt x="508" y="338"/>
                </a:lnTo>
                <a:lnTo>
                  <a:pt x="508" y="338"/>
                </a:lnTo>
                <a:lnTo>
                  <a:pt x="496" y="341"/>
                </a:lnTo>
                <a:lnTo>
                  <a:pt x="483" y="345"/>
                </a:lnTo>
                <a:lnTo>
                  <a:pt x="459" y="353"/>
                </a:lnTo>
                <a:lnTo>
                  <a:pt x="459" y="353"/>
                </a:lnTo>
                <a:close/>
                <a:moveTo>
                  <a:pt x="424" y="354"/>
                </a:moveTo>
                <a:lnTo>
                  <a:pt x="424" y="354"/>
                </a:lnTo>
                <a:lnTo>
                  <a:pt x="458" y="345"/>
                </a:lnTo>
                <a:lnTo>
                  <a:pt x="458" y="345"/>
                </a:lnTo>
                <a:lnTo>
                  <a:pt x="466" y="342"/>
                </a:lnTo>
                <a:lnTo>
                  <a:pt x="466" y="342"/>
                </a:lnTo>
                <a:lnTo>
                  <a:pt x="445" y="348"/>
                </a:lnTo>
                <a:lnTo>
                  <a:pt x="424" y="354"/>
                </a:lnTo>
                <a:lnTo>
                  <a:pt x="424" y="354"/>
                </a:lnTo>
                <a:close/>
                <a:moveTo>
                  <a:pt x="409" y="356"/>
                </a:moveTo>
                <a:lnTo>
                  <a:pt x="409" y="356"/>
                </a:lnTo>
                <a:lnTo>
                  <a:pt x="386" y="362"/>
                </a:lnTo>
                <a:lnTo>
                  <a:pt x="361" y="370"/>
                </a:lnTo>
                <a:lnTo>
                  <a:pt x="361" y="370"/>
                </a:lnTo>
                <a:lnTo>
                  <a:pt x="339" y="379"/>
                </a:lnTo>
                <a:lnTo>
                  <a:pt x="339" y="379"/>
                </a:lnTo>
                <a:lnTo>
                  <a:pt x="328" y="381"/>
                </a:lnTo>
                <a:lnTo>
                  <a:pt x="322" y="383"/>
                </a:lnTo>
                <a:lnTo>
                  <a:pt x="317" y="384"/>
                </a:lnTo>
                <a:lnTo>
                  <a:pt x="317" y="384"/>
                </a:lnTo>
                <a:lnTo>
                  <a:pt x="341" y="375"/>
                </a:lnTo>
                <a:lnTo>
                  <a:pt x="366" y="366"/>
                </a:lnTo>
                <a:lnTo>
                  <a:pt x="414" y="351"/>
                </a:lnTo>
                <a:lnTo>
                  <a:pt x="414" y="351"/>
                </a:lnTo>
                <a:lnTo>
                  <a:pt x="461" y="337"/>
                </a:lnTo>
                <a:lnTo>
                  <a:pt x="461" y="337"/>
                </a:lnTo>
                <a:lnTo>
                  <a:pt x="481" y="331"/>
                </a:lnTo>
                <a:lnTo>
                  <a:pt x="490" y="328"/>
                </a:lnTo>
                <a:lnTo>
                  <a:pt x="500" y="323"/>
                </a:lnTo>
                <a:lnTo>
                  <a:pt x="500" y="323"/>
                </a:lnTo>
                <a:lnTo>
                  <a:pt x="502" y="329"/>
                </a:lnTo>
                <a:lnTo>
                  <a:pt x="502" y="329"/>
                </a:lnTo>
                <a:lnTo>
                  <a:pt x="479" y="336"/>
                </a:lnTo>
                <a:lnTo>
                  <a:pt x="456" y="343"/>
                </a:lnTo>
                <a:lnTo>
                  <a:pt x="409" y="356"/>
                </a:lnTo>
                <a:lnTo>
                  <a:pt x="409" y="356"/>
                </a:lnTo>
                <a:close/>
                <a:moveTo>
                  <a:pt x="495" y="315"/>
                </a:moveTo>
                <a:lnTo>
                  <a:pt x="495" y="315"/>
                </a:lnTo>
                <a:lnTo>
                  <a:pt x="494" y="316"/>
                </a:lnTo>
                <a:lnTo>
                  <a:pt x="494" y="317"/>
                </a:lnTo>
                <a:lnTo>
                  <a:pt x="494" y="317"/>
                </a:lnTo>
                <a:lnTo>
                  <a:pt x="486" y="320"/>
                </a:lnTo>
                <a:lnTo>
                  <a:pt x="486" y="320"/>
                </a:lnTo>
                <a:lnTo>
                  <a:pt x="467" y="324"/>
                </a:lnTo>
                <a:lnTo>
                  <a:pt x="467" y="324"/>
                </a:lnTo>
                <a:lnTo>
                  <a:pt x="414" y="339"/>
                </a:lnTo>
                <a:lnTo>
                  <a:pt x="414" y="339"/>
                </a:lnTo>
                <a:lnTo>
                  <a:pt x="367" y="352"/>
                </a:lnTo>
                <a:lnTo>
                  <a:pt x="343" y="359"/>
                </a:lnTo>
                <a:lnTo>
                  <a:pt x="331" y="363"/>
                </a:lnTo>
                <a:lnTo>
                  <a:pt x="320" y="368"/>
                </a:lnTo>
                <a:lnTo>
                  <a:pt x="320" y="368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23" y="367"/>
                </a:lnTo>
                <a:lnTo>
                  <a:pt x="323" y="367"/>
                </a:lnTo>
                <a:lnTo>
                  <a:pt x="337" y="361"/>
                </a:lnTo>
                <a:lnTo>
                  <a:pt x="351" y="356"/>
                </a:lnTo>
                <a:lnTo>
                  <a:pt x="351" y="356"/>
                </a:lnTo>
                <a:lnTo>
                  <a:pt x="402" y="338"/>
                </a:lnTo>
                <a:lnTo>
                  <a:pt x="402" y="338"/>
                </a:lnTo>
                <a:lnTo>
                  <a:pt x="427" y="330"/>
                </a:lnTo>
                <a:lnTo>
                  <a:pt x="452" y="322"/>
                </a:lnTo>
                <a:lnTo>
                  <a:pt x="452" y="322"/>
                </a:lnTo>
                <a:lnTo>
                  <a:pt x="463" y="317"/>
                </a:lnTo>
                <a:lnTo>
                  <a:pt x="475" y="312"/>
                </a:lnTo>
                <a:lnTo>
                  <a:pt x="497" y="303"/>
                </a:lnTo>
                <a:lnTo>
                  <a:pt x="497" y="303"/>
                </a:lnTo>
                <a:lnTo>
                  <a:pt x="498" y="302"/>
                </a:lnTo>
                <a:lnTo>
                  <a:pt x="498" y="302"/>
                </a:lnTo>
                <a:lnTo>
                  <a:pt x="498" y="314"/>
                </a:lnTo>
                <a:lnTo>
                  <a:pt x="498" y="314"/>
                </a:lnTo>
                <a:lnTo>
                  <a:pt x="495" y="315"/>
                </a:lnTo>
                <a:lnTo>
                  <a:pt x="495" y="315"/>
                </a:lnTo>
                <a:close/>
                <a:moveTo>
                  <a:pt x="497" y="300"/>
                </a:moveTo>
                <a:lnTo>
                  <a:pt x="497" y="300"/>
                </a:lnTo>
                <a:lnTo>
                  <a:pt x="477" y="308"/>
                </a:lnTo>
                <a:lnTo>
                  <a:pt x="457" y="315"/>
                </a:lnTo>
                <a:lnTo>
                  <a:pt x="457" y="315"/>
                </a:lnTo>
                <a:lnTo>
                  <a:pt x="444" y="319"/>
                </a:lnTo>
                <a:lnTo>
                  <a:pt x="432" y="322"/>
                </a:lnTo>
                <a:lnTo>
                  <a:pt x="409" y="329"/>
                </a:lnTo>
                <a:lnTo>
                  <a:pt x="409" y="329"/>
                </a:lnTo>
                <a:lnTo>
                  <a:pt x="386" y="335"/>
                </a:lnTo>
                <a:lnTo>
                  <a:pt x="363" y="343"/>
                </a:lnTo>
                <a:lnTo>
                  <a:pt x="341" y="350"/>
                </a:lnTo>
                <a:lnTo>
                  <a:pt x="318" y="357"/>
                </a:lnTo>
                <a:lnTo>
                  <a:pt x="318" y="357"/>
                </a:lnTo>
                <a:lnTo>
                  <a:pt x="314" y="358"/>
                </a:lnTo>
                <a:lnTo>
                  <a:pt x="315" y="357"/>
                </a:lnTo>
                <a:lnTo>
                  <a:pt x="323" y="353"/>
                </a:lnTo>
                <a:lnTo>
                  <a:pt x="323" y="353"/>
                </a:lnTo>
                <a:lnTo>
                  <a:pt x="337" y="347"/>
                </a:lnTo>
                <a:lnTo>
                  <a:pt x="351" y="341"/>
                </a:lnTo>
                <a:lnTo>
                  <a:pt x="351" y="341"/>
                </a:lnTo>
                <a:lnTo>
                  <a:pt x="375" y="333"/>
                </a:lnTo>
                <a:lnTo>
                  <a:pt x="398" y="324"/>
                </a:lnTo>
                <a:lnTo>
                  <a:pt x="398" y="324"/>
                </a:lnTo>
                <a:lnTo>
                  <a:pt x="487" y="296"/>
                </a:lnTo>
                <a:lnTo>
                  <a:pt x="487" y="296"/>
                </a:lnTo>
                <a:lnTo>
                  <a:pt x="490" y="296"/>
                </a:lnTo>
                <a:lnTo>
                  <a:pt x="491" y="294"/>
                </a:lnTo>
                <a:lnTo>
                  <a:pt x="491" y="294"/>
                </a:lnTo>
                <a:lnTo>
                  <a:pt x="496" y="293"/>
                </a:lnTo>
                <a:lnTo>
                  <a:pt x="496" y="293"/>
                </a:lnTo>
                <a:lnTo>
                  <a:pt x="497" y="293"/>
                </a:lnTo>
                <a:lnTo>
                  <a:pt x="497" y="293"/>
                </a:lnTo>
                <a:lnTo>
                  <a:pt x="497" y="301"/>
                </a:lnTo>
                <a:lnTo>
                  <a:pt x="497" y="301"/>
                </a:lnTo>
                <a:lnTo>
                  <a:pt x="497" y="300"/>
                </a:lnTo>
                <a:lnTo>
                  <a:pt x="497" y="300"/>
                </a:lnTo>
                <a:close/>
                <a:moveTo>
                  <a:pt x="363" y="324"/>
                </a:moveTo>
                <a:lnTo>
                  <a:pt x="363" y="324"/>
                </a:lnTo>
                <a:lnTo>
                  <a:pt x="336" y="332"/>
                </a:lnTo>
                <a:lnTo>
                  <a:pt x="336" y="332"/>
                </a:lnTo>
                <a:lnTo>
                  <a:pt x="326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29" y="332"/>
                </a:lnTo>
                <a:lnTo>
                  <a:pt x="329" y="332"/>
                </a:lnTo>
                <a:lnTo>
                  <a:pt x="358" y="322"/>
                </a:lnTo>
                <a:lnTo>
                  <a:pt x="373" y="317"/>
                </a:lnTo>
                <a:lnTo>
                  <a:pt x="387" y="311"/>
                </a:lnTo>
                <a:lnTo>
                  <a:pt x="387" y="311"/>
                </a:lnTo>
                <a:lnTo>
                  <a:pt x="403" y="305"/>
                </a:lnTo>
                <a:lnTo>
                  <a:pt x="419" y="300"/>
                </a:lnTo>
                <a:lnTo>
                  <a:pt x="419" y="300"/>
                </a:lnTo>
                <a:lnTo>
                  <a:pt x="456" y="290"/>
                </a:lnTo>
                <a:lnTo>
                  <a:pt x="491" y="278"/>
                </a:lnTo>
                <a:lnTo>
                  <a:pt x="491" y="278"/>
                </a:lnTo>
                <a:lnTo>
                  <a:pt x="494" y="285"/>
                </a:lnTo>
                <a:lnTo>
                  <a:pt x="494" y="285"/>
                </a:lnTo>
                <a:lnTo>
                  <a:pt x="462" y="295"/>
                </a:lnTo>
                <a:lnTo>
                  <a:pt x="429" y="305"/>
                </a:lnTo>
                <a:lnTo>
                  <a:pt x="396" y="315"/>
                </a:lnTo>
                <a:lnTo>
                  <a:pt x="363" y="324"/>
                </a:lnTo>
                <a:lnTo>
                  <a:pt x="363" y="324"/>
                </a:lnTo>
                <a:close/>
                <a:moveTo>
                  <a:pt x="471" y="283"/>
                </a:moveTo>
                <a:lnTo>
                  <a:pt x="471" y="283"/>
                </a:lnTo>
                <a:lnTo>
                  <a:pt x="476" y="281"/>
                </a:lnTo>
                <a:lnTo>
                  <a:pt x="476" y="281"/>
                </a:lnTo>
                <a:lnTo>
                  <a:pt x="486" y="278"/>
                </a:lnTo>
                <a:lnTo>
                  <a:pt x="486" y="278"/>
                </a:lnTo>
                <a:lnTo>
                  <a:pt x="471" y="283"/>
                </a:lnTo>
                <a:lnTo>
                  <a:pt x="471" y="283"/>
                </a:lnTo>
                <a:close/>
                <a:moveTo>
                  <a:pt x="456" y="287"/>
                </a:moveTo>
                <a:lnTo>
                  <a:pt x="456" y="287"/>
                </a:lnTo>
                <a:lnTo>
                  <a:pt x="444" y="290"/>
                </a:lnTo>
                <a:lnTo>
                  <a:pt x="433" y="294"/>
                </a:lnTo>
                <a:lnTo>
                  <a:pt x="410" y="300"/>
                </a:lnTo>
                <a:lnTo>
                  <a:pt x="410" y="300"/>
                </a:lnTo>
                <a:lnTo>
                  <a:pt x="405" y="301"/>
                </a:lnTo>
                <a:lnTo>
                  <a:pt x="405" y="301"/>
                </a:lnTo>
                <a:lnTo>
                  <a:pt x="373" y="310"/>
                </a:lnTo>
                <a:lnTo>
                  <a:pt x="340" y="320"/>
                </a:lnTo>
                <a:lnTo>
                  <a:pt x="340" y="320"/>
                </a:lnTo>
                <a:lnTo>
                  <a:pt x="332" y="322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30" y="321"/>
                </a:lnTo>
                <a:lnTo>
                  <a:pt x="336" y="319"/>
                </a:lnTo>
                <a:lnTo>
                  <a:pt x="336" y="319"/>
                </a:lnTo>
                <a:lnTo>
                  <a:pt x="351" y="314"/>
                </a:lnTo>
                <a:lnTo>
                  <a:pt x="366" y="310"/>
                </a:lnTo>
                <a:lnTo>
                  <a:pt x="366" y="310"/>
                </a:lnTo>
                <a:lnTo>
                  <a:pt x="399" y="299"/>
                </a:lnTo>
                <a:lnTo>
                  <a:pt x="432" y="290"/>
                </a:lnTo>
                <a:lnTo>
                  <a:pt x="432" y="290"/>
                </a:lnTo>
                <a:lnTo>
                  <a:pt x="444" y="286"/>
                </a:lnTo>
                <a:lnTo>
                  <a:pt x="451" y="284"/>
                </a:lnTo>
                <a:lnTo>
                  <a:pt x="457" y="281"/>
                </a:lnTo>
                <a:lnTo>
                  <a:pt x="457" y="281"/>
                </a:lnTo>
                <a:lnTo>
                  <a:pt x="468" y="275"/>
                </a:lnTo>
                <a:lnTo>
                  <a:pt x="468" y="275"/>
                </a:lnTo>
                <a:lnTo>
                  <a:pt x="487" y="270"/>
                </a:lnTo>
                <a:lnTo>
                  <a:pt x="487" y="270"/>
                </a:lnTo>
                <a:lnTo>
                  <a:pt x="490" y="276"/>
                </a:lnTo>
                <a:lnTo>
                  <a:pt x="490" y="276"/>
                </a:lnTo>
                <a:lnTo>
                  <a:pt x="481" y="277"/>
                </a:lnTo>
                <a:lnTo>
                  <a:pt x="473" y="280"/>
                </a:lnTo>
                <a:lnTo>
                  <a:pt x="456" y="287"/>
                </a:lnTo>
                <a:lnTo>
                  <a:pt x="456" y="287"/>
                </a:lnTo>
                <a:close/>
                <a:moveTo>
                  <a:pt x="483" y="258"/>
                </a:moveTo>
                <a:lnTo>
                  <a:pt x="483" y="258"/>
                </a:lnTo>
                <a:lnTo>
                  <a:pt x="483" y="258"/>
                </a:lnTo>
                <a:lnTo>
                  <a:pt x="483" y="258"/>
                </a:lnTo>
                <a:lnTo>
                  <a:pt x="462" y="263"/>
                </a:lnTo>
                <a:lnTo>
                  <a:pt x="441" y="271"/>
                </a:lnTo>
                <a:lnTo>
                  <a:pt x="441" y="271"/>
                </a:lnTo>
                <a:lnTo>
                  <a:pt x="413" y="279"/>
                </a:lnTo>
                <a:lnTo>
                  <a:pt x="413" y="279"/>
                </a:lnTo>
                <a:lnTo>
                  <a:pt x="371" y="291"/>
                </a:lnTo>
                <a:lnTo>
                  <a:pt x="349" y="296"/>
                </a:lnTo>
                <a:lnTo>
                  <a:pt x="338" y="298"/>
                </a:lnTo>
                <a:lnTo>
                  <a:pt x="328" y="299"/>
                </a:lnTo>
                <a:lnTo>
                  <a:pt x="328" y="299"/>
                </a:lnTo>
                <a:lnTo>
                  <a:pt x="337" y="297"/>
                </a:lnTo>
                <a:lnTo>
                  <a:pt x="347" y="296"/>
                </a:lnTo>
                <a:lnTo>
                  <a:pt x="367" y="290"/>
                </a:lnTo>
                <a:lnTo>
                  <a:pt x="385" y="283"/>
                </a:lnTo>
                <a:lnTo>
                  <a:pt x="403" y="276"/>
                </a:lnTo>
                <a:lnTo>
                  <a:pt x="403" y="276"/>
                </a:lnTo>
                <a:lnTo>
                  <a:pt x="423" y="270"/>
                </a:lnTo>
                <a:lnTo>
                  <a:pt x="443" y="263"/>
                </a:lnTo>
                <a:lnTo>
                  <a:pt x="463" y="255"/>
                </a:lnTo>
                <a:lnTo>
                  <a:pt x="472" y="251"/>
                </a:lnTo>
                <a:lnTo>
                  <a:pt x="481" y="245"/>
                </a:lnTo>
                <a:lnTo>
                  <a:pt x="481" y="245"/>
                </a:lnTo>
                <a:lnTo>
                  <a:pt x="481" y="243"/>
                </a:lnTo>
                <a:lnTo>
                  <a:pt x="481" y="242"/>
                </a:lnTo>
                <a:lnTo>
                  <a:pt x="480" y="242"/>
                </a:lnTo>
                <a:lnTo>
                  <a:pt x="480" y="242"/>
                </a:lnTo>
                <a:lnTo>
                  <a:pt x="459" y="251"/>
                </a:lnTo>
                <a:lnTo>
                  <a:pt x="437" y="257"/>
                </a:lnTo>
                <a:lnTo>
                  <a:pt x="416" y="263"/>
                </a:lnTo>
                <a:lnTo>
                  <a:pt x="394" y="268"/>
                </a:lnTo>
                <a:lnTo>
                  <a:pt x="394" y="268"/>
                </a:lnTo>
                <a:lnTo>
                  <a:pt x="357" y="277"/>
                </a:lnTo>
                <a:lnTo>
                  <a:pt x="339" y="282"/>
                </a:lnTo>
                <a:lnTo>
                  <a:pt x="322" y="288"/>
                </a:lnTo>
                <a:lnTo>
                  <a:pt x="322" y="288"/>
                </a:lnTo>
                <a:lnTo>
                  <a:pt x="318" y="283"/>
                </a:lnTo>
                <a:lnTo>
                  <a:pt x="318" y="283"/>
                </a:lnTo>
                <a:lnTo>
                  <a:pt x="354" y="272"/>
                </a:lnTo>
                <a:lnTo>
                  <a:pt x="390" y="261"/>
                </a:lnTo>
                <a:lnTo>
                  <a:pt x="426" y="250"/>
                </a:lnTo>
                <a:lnTo>
                  <a:pt x="463" y="239"/>
                </a:lnTo>
                <a:lnTo>
                  <a:pt x="463" y="239"/>
                </a:lnTo>
                <a:lnTo>
                  <a:pt x="487" y="232"/>
                </a:lnTo>
                <a:lnTo>
                  <a:pt x="487" y="232"/>
                </a:lnTo>
                <a:lnTo>
                  <a:pt x="485" y="234"/>
                </a:lnTo>
                <a:lnTo>
                  <a:pt x="483" y="237"/>
                </a:lnTo>
                <a:lnTo>
                  <a:pt x="482" y="243"/>
                </a:lnTo>
                <a:lnTo>
                  <a:pt x="482" y="251"/>
                </a:lnTo>
                <a:lnTo>
                  <a:pt x="483" y="258"/>
                </a:lnTo>
                <a:lnTo>
                  <a:pt x="483" y="258"/>
                </a:lnTo>
                <a:close/>
                <a:moveTo>
                  <a:pt x="463" y="236"/>
                </a:moveTo>
                <a:lnTo>
                  <a:pt x="463" y="236"/>
                </a:lnTo>
                <a:lnTo>
                  <a:pt x="426" y="248"/>
                </a:lnTo>
                <a:lnTo>
                  <a:pt x="391" y="259"/>
                </a:lnTo>
                <a:lnTo>
                  <a:pt x="354" y="270"/>
                </a:lnTo>
                <a:lnTo>
                  <a:pt x="319" y="280"/>
                </a:lnTo>
                <a:lnTo>
                  <a:pt x="319" y="280"/>
                </a:lnTo>
                <a:lnTo>
                  <a:pt x="324" y="277"/>
                </a:lnTo>
                <a:lnTo>
                  <a:pt x="329" y="274"/>
                </a:lnTo>
                <a:lnTo>
                  <a:pt x="340" y="271"/>
                </a:lnTo>
                <a:lnTo>
                  <a:pt x="363" y="265"/>
                </a:lnTo>
                <a:lnTo>
                  <a:pt x="363" y="265"/>
                </a:lnTo>
                <a:lnTo>
                  <a:pt x="382" y="261"/>
                </a:lnTo>
                <a:lnTo>
                  <a:pt x="400" y="255"/>
                </a:lnTo>
                <a:lnTo>
                  <a:pt x="436" y="242"/>
                </a:lnTo>
                <a:lnTo>
                  <a:pt x="436" y="242"/>
                </a:lnTo>
                <a:lnTo>
                  <a:pt x="472" y="230"/>
                </a:lnTo>
                <a:lnTo>
                  <a:pt x="509" y="217"/>
                </a:lnTo>
                <a:lnTo>
                  <a:pt x="528" y="212"/>
                </a:lnTo>
                <a:lnTo>
                  <a:pt x="547" y="208"/>
                </a:lnTo>
                <a:lnTo>
                  <a:pt x="566" y="204"/>
                </a:lnTo>
                <a:lnTo>
                  <a:pt x="584" y="202"/>
                </a:lnTo>
                <a:lnTo>
                  <a:pt x="584" y="202"/>
                </a:lnTo>
                <a:lnTo>
                  <a:pt x="588" y="202"/>
                </a:lnTo>
                <a:lnTo>
                  <a:pt x="589" y="202"/>
                </a:lnTo>
                <a:lnTo>
                  <a:pt x="583" y="204"/>
                </a:lnTo>
                <a:lnTo>
                  <a:pt x="569" y="208"/>
                </a:lnTo>
                <a:lnTo>
                  <a:pt x="569" y="208"/>
                </a:lnTo>
                <a:lnTo>
                  <a:pt x="552" y="213"/>
                </a:lnTo>
                <a:lnTo>
                  <a:pt x="536" y="217"/>
                </a:lnTo>
                <a:lnTo>
                  <a:pt x="536" y="217"/>
                </a:lnTo>
                <a:lnTo>
                  <a:pt x="463" y="236"/>
                </a:lnTo>
                <a:lnTo>
                  <a:pt x="463" y="236"/>
                </a:lnTo>
                <a:close/>
                <a:moveTo>
                  <a:pt x="506" y="237"/>
                </a:moveTo>
                <a:lnTo>
                  <a:pt x="506" y="237"/>
                </a:lnTo>
                <a:lnTo>
                  <a:pt x="502" y="233"/>
                </a:lnTo>
                <a:lnTo>
                  <a:pt x="502" y="233"/>
                </a:lnTo>
                <a:lnTo>
                  <a:pt x="522" y="228"/>
                </a:lnTo>
                <a:lnTo>
                  <a:pt x="544" y="224"/>
                </a:lnTo>
                <a:lnTo>
                  <a:pt x="544" y="224"/>
                </a:lnTo>
                <a:lnTo>
                  <a:pt x="555" y="221"/>
                </a:lnTo>
                <a:lnTo>
                  <a:pt x="566" y="218"/>
                </a:lnTo>
                <a:lnTo>
                  <a:pt x="588" y="212"/>
                </a:lnTo>
                <a:lnTo>
                  <a:pt x="588" y="212"/>
                </a:lnTo>
                <a:lnTo>
                  <a:pt x="593" y="211"/>
                </a:lnTo>
                <a:lnTo>
                  <a:pt x="588" y="213"/>
                </a:lnTo>
                <a:lnTo>
                  <a:pt x="588" y="213"/>
                </a:lnTo>
                <a:lnTo>
                  <a:pt x="575" y="218"/>
                </a:lnTo>
                <a:lnTo>
                  <a:pt x="575" y="218"/>
                </a:lnTo>
                <a:lnTo>
                  <a:pt x="563" y="222"/>
                </a:lnTo>
                <a:lnTo>
                  <a:pt x="551" y="226"/>
                </a:lnTo>
                <a:lnTo>
                  <a:pt x="551" y="226"/>
                </a:lnTo>
                <a:lnTo>
                  <a:pt x="529" y="232"/>
                </a:lnTo>
                <a:lnTo>
                  <a:pt x="506" y="237"/>
                </a:lnTo>
                <a:lnTo>
                  <a:pt x="506" y="237"/>
                </a:lnTo>
                <a:close/>
                <a:moveTo>
                  <a:pt x="560" y="238"/>
                </a:moveTo>
                <a:lnTo>
                  <a:pt x="560" y="238"/>
                </a:lnTo>
                <a:lnTo>
                  <a:pt x="577" y="235"/>
                </a:lnTo>
                <a:lnTo>
                  <a:pt x="594" y="231"/>
                </a:lnTo>
                <a:lnTo>
                  <a:pt x="594" y="231"/>
                </a:lnTo>
                <a:lnTo>
                  <a:pt x="599" y="230"/>
                </a:lnTo>
                <a:lnTo>
                  <a:pt x="594" y="232"/>
                </a:lnTo>
                <a:lnTo>
                  <a:pt x="581" y="236"/>
                </a:lnTo>
                <a:lnTo>
                  <a:pt x="581" y="236"/>
                </a:lnTo>
                <a:lnTo>
                  <a:pt x="573" y="239"/>
                </a:lnTo>
                <a:lnTo>
                  <a:pt x="565" y="243"/>
                </a:lnTo>
                <a:lnTo>
                  <a:pt x="565" y="243"/>
                </a:lnTo>
                <a:lnTo>
                  <a:pt x="560" y="238"/>
                </a:lnTo>
                <a:lnTo>
                  <a:pt x="560" y="238"/>
                </a:lnTo>
                <a:close/>
                <a:moveTo>
                  <a:pt x="566" y="246"/>
                </a:moveTo>
                <a:lnTo>
                  <a:pt x="566" y="246"/>
                </a:lnTo>
                <a:lnTo>
                  <a:pt x="575" y="245"/>
                </a:lnTo>
                <a:lnTo>
                  <a:pt x="583" y="242"/>
                </a:lnTo>
                <a:lnTo>
                  <a:pt x="599" y="237"/>
                </a:lnTo>
                <a:lnTo>
                  <a:pt x="599" y="237"/>
                </a:lnTo>
                <a:lnTo>
                  <a:pt x="601" y="236"/>
                </a:lnTo>
                <a:lnTo>
                  <a:pt x="602" y="237"/>
                </a:lnTo>
                <a:lnTo>
                  <a:pt x="599" y="239"/>
                </a:lnTo>
                <a:lnTo>
                  <a:pt x="590" y="245"/>
                </a:lnTo>
                <a:lnTo>
                  <a:pt x="590" y="245"/>
                </a:lnTo>
                <a:lnTo>
                  <a:pt x="572" y="254"/>
                </a:lnTo>
                <a:lnTo>
                  <a:pt x="572" y="254"/>
                </a:lnTo>
                <a:lnTo>
                  <a:pt x="566" y="246"/>
                </a:lnTo>
                <a:lnTo>
                  <a:pt x="566" y="246"/>
                </a:lnTo>
                <a:close/>
                <a:moveTo>
                  <a:pt x="575" y="260"/>
                </a:moveTo>
                <a:lnTo>
                  <a:pt x="575" y="260"/>
                </a:lnTo>
                <a:lnTo>
                  <a:pt x="574" y="258"/>
                </a:lnTo>
                <a:lnTo>
                  <a:pt x="574" y="258"/>
                </a:lnTo>
                <a:lnTo>
                  <a:pt x="589" y="255"/>
                </a:lnTo>
                <a:lnTo>
                  <a:pt x="603" y="251"/>
                </a:lnTo>
                <a:lnTo>
                  <a:pt x="603" y="251"/>
                </a:lnTo>
                <a:lnTo>
                  <a:pt x="609" y="250"/>
                </a:lnTo>
                <a:lnTo>
                  <a:pt x="606" y="250"/>
                </a:lnTo>
                <a:lnTo>
                  <a:pt x="598" y="254"/>
                </a:lnTo>
                <a:lnTo>
                  <a:pt x="598" y="254"/>
                </a:lnTo>
                <a:lnTo>
                  <a:pt x="577" y="264"/>
                </a:lnTo>
                <a:lnTo>
                  <a:pt x="577" y="264"/>
                </a:lnTo>
                <a:lnTo>
                  <a:pt x="575" y="260"/>
                </a:lnTo>
                <a:lnTo>
                  <a:pt x="575" y="260"/>
                </a:lnTo>
                <a:close/>
                <a:moveTo>
                  <a:pt x="579" y="268"/>
                </a:moveTo>
                <a:lnTo>
                  <a:pt x="579" y="268"/>
                </a:lnTo>
                <a:lnTo>
                  <a:pt x="589" y="266"/>
                </a:lnTo>
                <a:lnTo>
                  <a:pt x="589" y="266"/>
                </a:lnTo>
                <a:lnTo>
                  <a:pt x="601" y="264"/>
                </a:lnTo>
                <a:lnTo>
                  <a:pt x="609" y="263"/>
                </a:lnTo>
                <a:lnTo>
                  <a:pt x="613" y="261"/>
                </a:lnTo>
                <a:lnTo>
                  <a:pt x="613" y="261"/>
                </a:lnTo>
                <a:lnTo>
                  <a:pt x="605" y="265"/>
                </a:lnTo>
                <a:lnTo>
                  <a:pt x="598" y="269"/>
                </a:lnTo>
                <a:lnTo>
                  <a:pt x="591" y="272"/>
                </a:lnTo>
                <a:lnTo>
                  <a:pt x="584" y="277"/>
                </a:lnTo>
                <a:lnTo>
                  <a:pt x="584" y="277"/>
                </a:lnTo>
                <a:lnTo>
                  <a:pt x="579" y="268"/>
                </a:lnTo>
                <a:lnTo>
                  <a:pt x="579" y="268"/>
                </a:lnTo>
                <a:close/>
                <a:moveTo>
                  <a:pt x="586" y="279"/>
                </a:moveTo>
                <a:lnTo>
                  <a:pt x="586" y="279"/>
                </a:lnTo>
                <a:lnTo>
                  <a:pt x="592" y="279"/>
                </a:lnTo>
                <a:lnTo>
                  <a:pt x="599" y="277"/>
                </a:lnTo>
                <a:lnTo>
                  <a:pt x="612" y="273"/>
                </a:lnTo>
                <a:lnTo>
                  <a:pt x="612" y="273"/>
                </a:lnTo>
                <a:lnTo>
                  <a:pt x="616" y="272"/>
                </a:lnTo>
                <a:lnTo>
                  <a:pt x="613" y="274"/>
                </a:lnTo>
                <a:lnTo>
                  <a:pt x="604" y="279"/>
                </a:lnTo>
                <a:lnTo>
                  <a:pt x="604" y="279"/>
                </a:lnTo>
                <a:lnTo>
                  <a:pt x="590" y="286"/>
                </a:lnTo>
                <a:lnTo>
                  <a:pt x="590" y="286"/>
                </a:lnTo>
                <a:lnTo>
                  <a:pt x="586" y="279"/>
                </a:lnTo>
                <a:lnTo>
                  <a:pt x="586" y="279"/>
                </a:lnTo>
                <a:close/>
                <a:moveTo>
                  <a:pt x="596" y="293"/>
                </a:moveTo>
                <a:lnTo>
                  <a:pt x="596" y="293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601" y="288"/>
                </a:lnTo>
                <a:lnTo>
                  <a:pt x="610" y="286"/>
                </a:lnTo>
                <a:lnTo>
                  <a:pt x="610" y="286"/>
                </a:lnTo>
                <a:lnTo>
                  <a:pt x="614" y="285"/>
                </a:lnTo>
                <a:lnTo>
                  <a:pt x="613" y="285"/>
                </a:lnTo>
                <a:lnTo>
                  <a:pt x="606" y="287"/>
                </a:lnTo>
                <a:lnTo>
                  <a:pt x="606" y="287"/>
                </a:lnTo>
                <a:lnTo>
                  <a:pt x="601" y="290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close/>
                <a:moveTo>
                  <a:pt x="602" y="300"/>
                </a:moveTo>
                <a:lnTo>
                  <a:pt x="602" y="300"/>
                </a:lnTo>
                <a:lnTo>
                  <a:pt x="597" y="295"/>
                </a:lnTo>
                <a:lnTo>
                  <a:pt x="597" y="295"/>
                </a:lnTo>
                <a:lnTo>
                  <a:pt x="611" y="292"/>
                </a:lnTo>
                <a:lnTo>
                  <a:pt x="611" y="292"/>
                </a:lnTo>
                <a:lnTo>
                  <a:pt x="613" y="293"/>
                </a:lnTo>
                <a:lnTo>
                  <a:pt x="614" y="294"/>
                </a:lnTo>
                <a:lnTo>
                  <a:pt x="613" y="295"/>
                </a:lnTo>
                <a:lnTo>
                  <a:pt x="611" y="296"/>
                </a:lnTo>
                <a:lnTo>
                  <a:pt x="611" y="296"/>
                </a:lnTo>
                <a:lnTo>
                  <a:pt x="602" y="300"/>
                </a:lnTo>
                <a:lnTo>
                  <a:pt x="602" y="300"/>
                </a:lnTo>
                <a:close/>
                <a:moveTo>
                  <a:pt x="617" y="301"/>
                </a:moveTo>
                <a:lnTo>
                  <a:pt x="617" y="301"/>
                </a:lnTo>
                <a:lnTo>
                  <a:pt x="611" y="307"/>
                </a:lnTo>
                <a:lnTo>
                  <a:pt x="611" y="307"/>
                </a:lnTo>
                <a:lnTo>
                  <a:pt x="605" y="302"/>
                </a:lnTo>
                <a:lnTo>
                  <a:pt x="605" y="302"/>
                </a:lnTo>
                <a:lnTo>
                  <a:pt x="613" y="301"/>
                </a:lnTo>
                <a:lnTo>
                  <a:pt x="617" y="301"/>
                </a:lnTo>
                <a:lnTo>
                  <a:pt x="617" y="301"/>
                </a:lnTo>
                <a:close/>
                <a:moveTo>
                  <a:pt x="614" y="311"/>
                </a:moveTo>
                <a:lnTo>
                  <a:pt x="614" y="311"/>
                </a:lnTo>
                <a:lnTo>
                  <a:pt x="613" y="310"/>
                </a:lnTo>
                <a:lnTo>
                  <a:pt x="613" y="310"/>
                </a:lnTo>
                <a:lnTo>
                  <a:pt x="617" y="309"/>
                </a:lnTo>
                <a:lnTo>
                  <a:pt x="619" y="310"/>
                </a:lnTo>
                <a:lnTo>
                  <a:pt x="619" y="311"/>
                </a:lnTo>
                <a:lnTo>
                  <a:pt x="618" y="315"/>
                </a:lnTo>
                <a:lnTo>
                  <a:pt x="618" y="315"/>
                </a:lnTo>
                <a:lnTo>
                  <a:pt x="614" y="311"/>
                </a:lnTo>
                <a:lnTo>
                  <a:pt x="614" y="311"/>
                </a:lnTo>
                <a:close/>
                <a:moveTo>
                  <a:pt x="624" y="317"/>
                </a:moveTo>
                <a:lnTo>
                  <a:pt x="624" y="317"/>
                </a:lnTo>
                <a:lnTo>
                  <a:pt x="624" y="319"/>
                </a:lnTo>
                <a:lnTo>
                  <a:pt x="623" y="324"/>
                </a:lnTo>
                <a:lnTo>
                  <a:pt x="623" y="324"/>
                </a:lnTo>
                <a:lnTo>
                  <a:pt x="619" y="318"/>
                </a:lnTo>
                <a:lnTo>
                  <a:pt x="619" y="318"/>
                </a:lnTo>
                <a:lnTo>
                  <a:pt x="624" y="317"/>
                </a:lnTo>
                <a:lnTo>
                  <a:pt x="624" y="317"/>
                </a:lnTo>
                <a:close/>
                <a:moveTo>
                  <a:pt x="626" y="322"/>
                </a:moveTo>
                <a:lnTo>
                  <a:pt x="626" y="322"/>
                </a:lnTo>
                <a:lnTo>
                  <a:pt x="626" y="329"/>
                </a:lnTo>
                <a:lnTo>
                  <a:pt x="626" y="329"/>
                </a:lnTo>
                <a:lnTo>
                  <a:pt x="626" y="332"/>
                </a:lnTo>
                <a:lnTo>
                  <a:pt x="626" y="332"/>
                </a:lnTo>
                <a:lnTo>
                  <a:pt x="624" y="328"/>
                </a:lnTo>
                <a:lnTo>
                  <a:pt x="624" y="328"/>
                </a:lnTo>
                <a:lnTo>
                  <a:pt x="626" y="322"/>
                </a:lnTo>
                <a:lnTo>
                  <a:pt x="626" y="322"/>
                </a:lnTo>
                <a:close/>
                <a:moveTo>
                  <a:pt x="624" y="307"/>
                </a:moveTo>
                <a:lnTo>
                  <a:pt x="624" y="307"/>
                </a:lnTo>
                <a:lnTo>
                  <a:pt x="623" y="306"/>
                </a:lnTo>
                <a:lnTo>
                  <a:pt x="622" y="305"/>
                </a:lnTo>
                <a:lnTo>
                  <a:pt x="622" y="305"/>
                </a:lnTo>
                <a:lnTo>
                  <a:pt x="617" y="307"/>
                </a:lnTo>
                <a:lnTo>
                  <a:pt x="615" y="307"/>
                </a:lnTo>
                <a:lnTo>
                  <a:pt x="616" y="306"/>
                </a:lnTo>
                <a:lnTo>
                  <a:pt x="616" y="306"/>
                </a:lnTo>
                <a:lnTo>
                  <a:pt x="620" y="302"/>
                </a:lnTo>
                <a:lnTo>
                  <a:pt x="622" y="298"/>
                </a:lnTo>
                <a:lnTo>
                  <a:pt x="622" y="298"/>
                </a:lnTo>
                <a:lnTo>
                  <a:pt x="622" y="297"/>
                </a:lnTo>
                <a:lnTo>
                  <a:pt x="621" y="296"/>
                </a:lnTo>
                <a:lnTo>
                  <a:pt x="621" y="296"/>
                </a:lnTo>
                <a:lnTo>
                  <a:pt x="611" y="298"/>
                </a:lnTo>
                <a:lnTo>
                  <a:pt x="611" y="298"/>
                </a:lnTo>
                <a:lnTo>
                  <a:pt x="610" y="298"/>
                </a:lnTo>
                <a:lnTo>
                  <a:pt x="610" y="298"/>
                </a:lnTo>
                <a:lnTo>
                  <a:pt x="615" y="296"/>
                </a:lnTo>
                <a:lnTo>
                  <a:pt x="620" y="291"/>
                </a:lnTo>
                <a:lnTo>
                  <a:pt x="620" y="291"/>
                </a:lnTo>
                <a:lnTo>
                  <a:pt x="620" y="290"/>
                </a:lnTo>
                <a:lnTo>
                  <a:pt x="619" y="290"/>
                </a:lnTo>
                <a:lnTo>
                  <a:pt x="619" y="290"/>
                </a:lnTo>
                <a:lnTo>
                  <a:pt x="610" y="290"/>
                </a:lnTo>
                <a:lnTo>
                  <a:pt x="604" y="291"/>
                </a:lnTo>
                <a:lnTo>
                  <a:pt x="600" y="293"/>
                </a:lnTo>
                <a:lnTo>
                  <a:pt x="600" y="293"/>
                </a:lnTo>
                <a:lnTo>
                  <a:pt x="604" y="290"/>
                </a:lnTo>
                <a:lnTo>
                  <a:pt x="609" y="288"/>
                </a:lnTo>
                <a:lnTo>
                  <a:pt x="614" y="286"/>
                </a:lnTo>
                <a:lnTo>
                  <a:pt x="618" y="284"/>
                </a:lnTo>
                <a:lnTo>
                  <a:pt x="618" y="284"/>
                </a:lnTo>
                <a:lnTo>
                  <a:pt x="618" y="283"/>
                </a:lnTo>
                <a:lnTo>
                  <a:pt x="618" y="283"/>
                </a:lnTo>
                <a:lnTo>
                  <a:pt x="617" y="282"/>
                </a:lnTo>
                <a:lnTo>
                  <a:pt x="617" y="282"/>
                </a:lnTo>
                <a:lnTo>
                  <a:pt x="604" y="285"/>
                </a:lnTo>
                <a:lnTo>
                  <a:pt x="604" y="285"/>
                </a:lnTo>
                <a:lnTo>
                  <a:pt x="596" y="287"/>
                </a:lnTo>
                <a:lnTo>
                  <a:pt x="594" y="287"/>
                </a:lnTo>
                <a:lnTo>
                  <a:pt x="598" y="285"/>
                </a:lnTo>
                <a:lnTo>
                  <a:pt x="598" y="285"/>
                </a:lnTo>
                <a:lnTo>
                  <a:pt x="610" y="278"/>
                </a:lnTo>
                <a:lnTo>
                  <a:pt x="615" y="275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4" y="292"/>
                </a:lnTo>
                <a:lnTo>
                  <a:pt x="626" y="314"/>
                </a:lnTo>
                <a:lnTo>
                  <a:pt x="626" y="314"/>
                </a:lnTo>
                <a:lnTo>
                  <a:pt x="622" y="314"/>
                </a:lnTo>
                <a:lnTo>
                  <a:pt x="622" y="314"/>
                </a:lnTo>
                <a:lnTo>
                  <a:pt x="622" y="313"/>
                </a:lnTo>
                <a:lnTo>
                  <a:pt x="624" y="307"/>
                </a:lnTo>
                <a:lnTo>
                  <a:pt x="624" y="307"/>
                </a:lnTo>
                <a:close/>
                <a:moveTo>
                  <a:pt x="619" y="268"/>
                </a:moveTo>
                <a:lnTo>
                  <a:pt x="619" y="268"/>
                </a:lnTo>
                <a:lnTo>
                  <a:pt x="603" y="274"/>
                </a:lnTo>
                <a:lnTo>
                  <a:pt x="595" y="276"/>
                </a:lnTo>
                <a:lnTo>
                  <a:pt x="587" y="277"/>
                </a:lnTo>
                <a:lnTo>
                  <a:pt x="587" y="277"/>
                </a:lnTo>
                <a:lnTo>
                  <a:pt x="590" y="276"/>
                </a:lnTo>
                <a:lnTo>
                  <a:pt x="595" y="274"/>
                </a:lnTo>
                <a:lnTo>
                  <a:pt x="602" y="269"/>
                </a:lnTo>
                <a:lnTo>
                  <a:pt x="602" y="269"/>
                </a:lnTo>
                <a:lnTo>
                  <a:pt x="617" y="261"/>
                </a:lnTo>
                <a:lnTo>
                  <a:pt x="617" y="261"/>
                </a:lnTo>
                <a:lnTo>
                  <a:pt x="618" y="261"/>
                </a:lnTo>
                <a:lnTo>
                  <a:pt x="618" y="261"/>
                </a:lnTo>
                <a:lnTo>
                  <a:pt x="620" y="269"/>
                </a:lnTo>
                <a:lnTo>
                  <a:pt x="620" y="269"/>
                </a:lnTo>
                <a:lnTo>
                  <a:pt x="619" y="268"/>
                </a:lnTo>
                <a:lnTo>
                  <a:pt x="619" y="268"/>
                </a:lnTo>
                <a:close/>
                <a:moveTo>
                  <a:pt x="617" y="259"/>
                </a:moveTo>
                <a:lnTo>
                  <a:pt x="617" y="259"/>
                </a:lnTo>
                <a:lnTo>
                  <a:pt x="607" y="260"/>
                </a:lnTo>
                <a:lnTo>
                  <a:pt x="598" y="262"/>
                </a:lnTo>
                <a:lnTo>
                  <a:pt x="589" y="264"/>
                </a:lnTo>
                <a:lnTo>
                  <a:pt x="580" y="266"/>
                </a:lnTo>
                <a:lnTo>
                  <a:pt x="580" y="266"/>
                </a:lnTo>
                <a:lnTo>
                  <a:pt x="583" y="264"/>
                </a:lnTo>
                <a:lnTo>
                  <a:pt x="587" y="262"/>
                </a:lnTo>
                <a:lnTo>
                  <a:pt x="594" y="258"/>
                </a:lnTo>
                <a:lnTo>
                  <a:pt x="594" y="258"/>
                </a:lnTo>
                <a:lnTo>
                  <a:pt x="614" y="248"/>
                </a:lnTo>
                <a:lnTo>
                  <a:pt x="614" y="248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close/>
                <a:moveTo>
                  <a:pt x="593" y="251"/>
                </a:moveTo>
                <a:lnTo>
                  <a:pt x="593" y="251"/>
                </a:lnTo>
                <a:lnTo>
                  <a:pt x="583" y="253"/>
                </a:lnTo>
                <a:lnTo>
                  <a:pt x="577" y="254"/>
                </a:lnTo>
                <a:lnTo>
                  <a:pt x="573" y="256"/>
                </a:lnTo>
                <a:lnTo>
                  <a:pt x="573" y="256"/>
                </a:lnTo>
                <a:lnTo>
                  <a:pt x="591" y="247"/>
                </a:lnTo>
                <a:lnTo>
                  <a:pt x="599" y="241"/>
                </a:lnTo>
                <a:lnTo>
                  <a:pt x="609" y="236"/>
                </a:lnTo>
                <a:lnTo>
                  <a:pt x="609" y="236"/>
                </a:lnTo>
                <a:lnTo>
                  <a:pt x="609" y="234"/>
                </a:lnTo>
                <a:lnTo>
                  <a:pt x="607" y="234"/>
                </a:lnTo>
                <a:lnTo>
                  <a:pt x="607" y="234"/>
                </a:lnTo>
                <a:lnTo>
                  <a:pt x="598" y="235"/>
                </a:lnTo>
                <a:lnTo>
                  <a:pt x="590" y="237"/>
                </a:lnTo>
                <a:lnTo>
                  <a:pt x="573" y="242"/>
                </a:lnTo>
                <a:lnTo>
                  <a:pt x="573" y="242"/>
                </a:lnTo>
                <a:lnTo>
                  <a:pt x="570" y="243"/>
                </a:lnTo>
                <a:lnTo>
                  <a:pt x="575" y="241"/>
                </a:lnTo>
                <a:lnTo>
                  <a:pt x="586" y="237"/>
                </a:lnTo>
                <a:lnTo>
                  <a:pt x="586" y="237"/>
                </a:lnTo>
                <a:lnTo>
                  <a:pt x="595" y="233"/>
                </a:lnTo>
                <a:lnTo>
                  <a:pt x="604" y="229"/>
                </a:lnTo>
                <a:lnTo>
                  <a:pt x="604" y="229"/>
                </a:lnTo>
                <a:lnTo>
                  <a:pt x="604" y="228"/>
                </a:lnTo>
                <a:lnTo>
                  <a:pt x="604" y="228"/>
                </a:lnTo>
                <a:lnTo>
                  <a:pt x="603" y="227"/>
                </a:lnTo>
                <a:lnTo>
                  <a:pt x="603" y="227"/>
                </a:lnTo>
                <a:lnTo>
                  <a:pt x="581" y="231"/>
                </a:lnTo>
                <a:lnTo>
                  <a:pt x="570" y="234"/>
                </a:lnTo>
                <a:lnTo>
                  <a:pt x="560" y="237"/>
                </a:lnTo>
                <a:lnTo>
                  <a:pt x="560" y="237"/>
                </a:lnTo>
                <a:lnTo>
                  <a:pt x="582" y="230"/>
                </a:lnTo>
                <a:lnTo>
                  <a:pt x="593" y="226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14" y="246"/>
                </a:lnTo>
                <a:lnTo>
                  <a:pt x="614" y="246"/>
                </a:lnTo>
                <a:lnTo>
                  <a:pt x="593" y="251"/>
                </a:lnTo>
                <a:lnTo>
                  <a:pt x="593" y="251"/>
                </a:lnTo>
                <a:close/>
                <a:moveTo>
                  <a:pt x="603" y="220"/>
                </a:moveTo>
                <a:lnTo>
                  <a:pt x="603" y="220"/>
                </a:lnTo>
                <a:lnTo>
                  <a:pt x="579" y="224"/>
                </a:lnTo>
                <a:lnTo>
                  <a:pt x="567" y="226"/>
                </a:lnTo>
                <a:lnTo>
                  <a:pt x="555" y="228"/>
                </a:lnTo>
                <a:lnTo>
                  <a:pt x="555" y="228"/>
                </a:lnTo>
                <a:lnTo>
                  <a:pt x="529" y="234"/>
                </a:lnTo>
                <a:lnTo>
                  <a:pt x="529" y="234"/>
                </a:lnTo>
                <a:lnTo>
                  <a:pt x="519" y="236"/>
                </a:lnTo>
                <a:lnTo>
                  <a:pt x="519" y="236"/>
                </a:lnTo>
                <a:lnTo>
                  <a:pt x="540" y="231"/>
                </a:lnTo>
                <a:lnTo>
                  <a:pt x="560" y="225"/>
                </a:lnTo>
                <a:lnTo>
                  <a:pt x="579" y="219"/>
                </a:lnTo>
                <a:lnTo>
                  <a:pt x="598" y="210"/>
                </a:lnTo>
                <a:lnTo>
                  <a:pt x="598" y="210"/>
                </a:lnTo>
                <a:lnTo>
                  <a:pt x="599" y="209"/>
                </a:lnTo>
                <a:lnTo>
                  <a:pt x="597" y="208"/>
                </a:lnTo>
                <a:lnTo>
                  <a:pt x="597" y="208"/>
                </a:lnTo>
                <a:lnTo>
                  <a:pt x="586" y="210"/>
                </a:lnTo>
                <a:lnTo>
                  <a:pt x="575" y="213"/>
                </a:lnTo>
                <a:lnTo>
                  <a:pt x="554" y="220"/>
                </a:lnTo>
                <a:lnTo>
                  <a:pt x="554" y="220"/>
                </a:lnTo>
                <a:lnTo>
                  <a:pt x="540" y="223"/>
                </a:lnTo>
                <a:lnTo>
                  <a:pt x="526" y="225"/>
                </a:lnTo>
                <a:lnTo>
                  <a:pt x="499" y="231"/>
                </a:lnTo>
                <a:lnTo>
                  <a:pt x="499" y="231"/>
                </a:lnTo>
                <a:lnTo>
                  <a:pt x="496" y="230"/>
                </a:lnTo>
                <a:lnTo>
                  <a:pt x="496" y="230"/>
                </a:lnTo>
                <a:lnTo>
                  <a:pt x="537" y="219"/>
                </a:lnTo>
                <a:lnTo>
                  <a:pt x="537" y="219"/>
                </a:lnTo>
                <a:lnTo>
                  <a:pt x="566" y="212"/>
                </a:lnTo>
                <a:lnTo>
                  <a:pt x="581" y="208"/>
                </a:lnTo>
                <a:lnTo>
                  <a:pt x="588" y="205"/>
                </a:lnTo>
                <a:lnTo>
                  <a:pt x="594" y="202"/>
                </a:lnTo>
                <a:lnTo>
                  <a:pt x="594" y="202"/>
                </a:lnTo>
                <a:lnTo>
                  <a:pt x="595" y="201"/>
                </a:lnTo>
                <a:lnTo>
                  <a:pt x="594" y="200"/>
                </a:lnTo>
                <a:lnTo>
                  <a:pt x="594" y="200"/>
                </a:lnTo>
                <a:lnTo>
                  <a:pt x="576" y="201"/>
                </a:lnTo>
                <a:lnTo>
                  <a:pt x="560" y="203"/>
                </a:lnTo>
                <a:lnTo>
                  <a:pt x="543" y="207"/>
                </a:lnTo>
                <a:lnTo>
                  <a:pt x="525" y="212"/>
                </a:lnTo>
                <a:lnTo>
                  <a:pt x="525" y="212"/>
                </a:lnTo>
                <a:lnTo>
                  <a:pt x="483" y="224"/>
                </a:lnTo>
                <a:lnTo>
                  <a:pt x="440" y="238"/>
                </a:lnTo>
                <a:lnTo>
                  <a:pt x="440" y="238"/>
                </a:lnTo>
                <a:lnTo>
                  <a:pt x="400" y="253"/>
                </a:lnTo>
                <a:lnTo>
                  <a:pt x="380" y="259"/>
                </a:lnTo>
                <a:lnTo>
                  <a:pt x="359" y="264"/>
                </a:lnTo>
                <a:lnTo>
                  <a:pt x="359" y="264"/>
                </a:lnTo>
                <a:lnTo>
                  <a:pt x="347" y="267"/>
                </a:lnTo>
                <a:lnTo>
                  <a:pt x="336" y="270"/>
                </a:lnTo>
                <a:lnTo>
                  <a:pt x="325" y="274"/>
                </a:lnTo>
                <a:lnTo>
                  <a:pt x="320" y="277"/>
                </a:lnTo>
                <a:lnTo>
                  <a:pt x="315" y="281"/>
                </a:lnTo>
                <a:lnTo>
                  <a:pt x="315" y="281"/>
                </a:lnTo>
                <a:lnTo>
                  <a:pt x="306" y="275"/>
                </a:lnTo>
                <a:lnTo>
                  <a:pt x="306" y="275"/>
                </a:lnTo>
                <a:lnTo>
                  <a:pt x="315" y="273"/>
                </a:lnTo>
                <a:lnTo>
                  <a:pt x="325" y="270"/>
                </a:lnTo>
                <a:lnTo>
                  <a:pt x="325" y="270"/>
                </a:lnTo>
                <a:lnTo>
                  <a:pt x="345" y="264"/>
                </a:lnTo>
                <a:lnTo>
                  <a:pt x="367" y="259"/>
                </a:lnTo>
                <a:lnTo>
                  <a:pt x="367" y="259"/>
                </a:lnTo>
                <a:lnTo>
                  <a:pt x="386" y="254"/>
                </a:lnTo>
                <a:lnTo>
                  <a:pt x="406" y="248"/>
                </a:lnTo>
                <a:lnTo>
                  <a:pt x="444" y="234"/>
                </a:lnTo>
                <a:lnTo>
                  <a:pt x="444" y="234"/>
                </a:lnTo>
                <a:lnTo>
                  <a:pt x="482" y="222"/>
                </a:lnTo>
                <a:lnTo>
                  <a:pt x="500" y="216"/>
                </a:lnTo>
                <a:lnTo>
                  <a:pt x="519" y="210"/>
                </a:lnTo>
                <a:lnTo>
                  <a:pt x="519" y="210"/>
                </a:lnTo>
                <a:lnTo>
                  <a:pt x="555" y="200"/>
                </a:lnTo>
                <a:lnTo>
                  <a:pt x="572" y="195"/>
                </a:lnTo>
                <a:lnTo>
                  <a:pt x="588" y="188"/>
                </a:lnTo>
                <a:lnTo>
                  <a:pt x="588" y="188"/>
                </a:lnTo>
                <a:lnTo>
                  <a:pt x="596" y="204"/>
                </a:lnTo>
                <a:lnTo>
                  <a:pt x="604" y="220"/>
                </a:lnTo>
                <a:lnTo>
                  <a:pt x="604" y="220"/>
                </a:lnTo>
                <a:lnTo>
                  <a:pt x="603" y="220"/>
                </a:lnTo>
                <a:lnTo>
                  <a:pt x="603" y="220"/>
                </a:lnTo>
                <a:close/>
                <a:moveTo>
                  <a:pt x="241" y="186"/>
                </a:moveTo>
                <a:lnTo>
                  <a:pt x="241" y="186"/>
                </a:lnTo>
                <a:lnTo>
                  <a:pt x="249" y="183"/>
                </a:lnTo>
                <a:lnTo>
                  <a:pt x="249" y="183"/>
                </a:lnTo>
                <a:lnTo>
                  <a:pt x="258" y="180"/>
                </a:lnTo>
                <a:lnTo>
                  <a:pt x="267" y="177"/>
                </a:lnTo>
                <a:lnTo>
                  <a:pt x="267" y="177"/>
                </a:lnTo>
                <a:lnTo>
                  <a:pt x="290" y="172"/>
                </a:lnTo>
                <a:lnTo>
                  <a:pt x="311" y="167"/>
                </a:lnTo>
                <a:lnTo>
                  <a:pt x="311" y="167"/>
                </a:lnTo>
                <a:lnTo>
                  <a:pt x="330" y="162"/>
                </a:lnTo>
                <a:lnTo>
                  <a:pt x="349" y="158"/>
                </a:lnTo>
                <a:lnTo>
                  <a:pt x="368" y="152"/>
                </a:lnTo>
                <a:lnTo>
                  <a:pt x="386" y="145"/>
                </a:lnTo>
                <a:lnTo>
                  <a:pt x="386" y="145"/>
                </a:lnTo>
                <a:lnTo>
                  <a:pt x="387" y="144"/>
                </a:lnTo>
                <a:lnTo>
                  <a:pt x="387" y="143"/>
                </a:lnTo>
                <a:lnTo>
                  <a:pt x="385" y="143"/>
                </a:lnTo>
                <a:lnTo>
                  <a:pt x="385" y="143"/>
                </a:lnTo>
                <a:lnTo>
                  <a:pt x="368" y="146"/>
                </a:lnTo>
                <a:lnTo>
                  <a:pt x="350" y="149"/>
                </a:lnTo>
                <a:lnTo>
                  <a:pt x="317" y="158"/>
                </a:lnTo>
                <a:lnTo>
                  <a:pt x="317" y="158"/>
                </a:lnTo>
                <a:lnTo>
                  <a:pt x="278" y="168"/>
                </a:lnTo>
                <a:lnTo>
                  <a:pt x="278" y="168"/>
                </a:lnTo>
                <a:lnTo>
                  <a:pt x="264" y="172"/>
                </a:lnTo>
                <a:lnTo>
                  <a:pt x="257" y="174"/>
                </a:lnTo>
                <a:lnTo>
                  <a:pt x="249" y="176"/>
                </a:lnTo>
                <a:lnTo>
                  <a:pt x="249" y="176"/>
                </a:lnTo>
                <a:lnTo>
                  <a:pt x="251" y="174"/>
                </a:lnTo>
                <a:lnTo>
                  <a:pt x="251" y="174"/>
                </a:lnTo>
                <a:lnTo>
                  <a:pt x="255" y="173"/>
                </a:lnTo>
                <a:lnTo>
                  <a:pt x="255" y="173"/>
                </a:lnTo>
                <a:lnTo>
                  <a:pt x="275" y="166"/>
                </a:lnTo>
                <a:lnTo>
                  <a:pt x="275" y="166"/>
                </a:lnTo>
                <a:lnTo>
                  <a:pt x="294" y="159"/>
                </a:lnTo>
                <a:lnTo>
                  <a:pt x="311" y="154"/>
                </a:lnTo>
                <a:lnTo>
                  <a:pt x="311" y="154"/>
                </a:lnTo>
                <a:lnTo>
                  <a:pt x="328" y="150"/>
                </a:lnTo>
                <a:lnTo>
                  <a:pt x="345" y="146"/>
                </a:lnTo>
                <a:lnTo>
                  <a:pt x="362" y="142"/>
                </a:lnTo>
                <a:lnTo>
                  <a:pt x="379" y="136"/>
                </a:lnTo>
                <a:lnTo>
                  <a:pt x="379" y="136"/>
                </a:lnTo>
                <a:lnTo>
                  <a:pt x="387" y="144"/>
                </a:lnTo>
                <a:lnTo>
                  <a:pt x="395" y="152"/>
                </a:lnTo>
                <a:lnTo>
                  <a:pt x="395" y="152"/>
                </a:lnTo>
                <a:lnTo>
                  <a:pt x="376" y="155"/>
                </a:lnTo>
                <a:lnTo>
                  <a:pt x="356" y="159"/>
                </a:lnTo>
                <a:lnTo>
                  <a:pt x="318" y="170"/>
                </a:lnTo>
                <a:lnTo>
                  <a:pt x="318" y="170"/>
                </a:lnTo>
                <a:lnTo>
                  <a:pt x="275" y="178"/>
                </a:lnTo>
                <a:lnTo>
                  <a:pt x="275" y="178"/>
                </a:lnTo>
                <a:lnTo>
                  <a:pt x="266" y="181"/>
                </a:lnTo>
                <a:lnTo>
                  <a:pt x="258" y="183"/>
                </a:lnTo>
                <a:lnTo>
                  <a:pt x="250" y="186"/>
                </a:lnTo>
                <a:lnTo>
                  <a:pt x="241" y="189"/>
                </a:lnTo>
                <a:lnTo>
                  <a:pt x="241" y="189"/>
                </a:lnTo>
                <a:lnTo>
                  <a:pt x="239" y="189"/>
                </a:lnTo>
                <a:lnTo>
                  <a:pt x="239" y="189"/>
                </a:lnTo>
                <a:lnTo>
                  <a:pt x="241" y="186"/>
                </a:lnTo>
                <a:lnTo>
                  <a:pt x="241" y="186"/>
                </a:lnTo>
                <a:close/>
                <a:moveTo>
                  <a:pt x="325" y="145"/>
                </a:moveTo>
                <a:lnTo>
                  <a:pt x="325" y="145"/>
                </a:lnTo>
                <a:lnTo>
                  <a:pt x="311" y="149"/>
                </a:lnTo>
                <a:lnTo>
                  <a:pt x="297" y="153"/>
                </a:lnTo>
                <a:lnTo>
                  <a:pt x="282" y="157"/>
                </a:lnTo>
                <a:lnTo>
                  <a:pt x="268" y="160"/>
                </a:lnTo>
                <a:lnTo>
                  <a:pt x="268" y="160"/>
                </a:lnTo>
                <a:lnTo>
                  <a:pt x="265" y="161"/>
                </a:lnTo>
                <a:lnTo>
                  <a:pt x="264" y="161"/>
                </a:lnTo>
                <a:lnTo>
                  <a:pt x="264" y="161"/>
                </a:lnTo>
                <a:lnTo>
                  <a:pt x="270" y="158"/>
                </a:lnTo>
                <a:lnTo>
                  <a:pt x="283" y="153"/>
                </a:lnTo>
                <a:lnTo>
                  <a:pt x="283" y="153"/>
                </a:lnTo>
                <a:lnTo>
                  <a:pt x="296" y="149"/>
                </a:lnTo>
                <a:lnTo>
                  <a:pt x="308" y="145"/>
                </a:lnTo>
                <a:lnTo>
                  <a:pt x="308" y="145"/>
                </a:lnTo>
                <a:lnTo>
                  <a:pt x="322" y="141"/>
                </a:lnTo>
                <a:lnTo>
                  <a:pt x="336" y="138"/>
                </a:lnTo>
                <a:lnTo>
                  <a:pt x="350" y="135"/>
                </a:lnTo>
                <a:lnTo>
                  <a:pt x="364" y="130"/>
                </a:lnTo>
                <a:lnTo>
                  <a:pt x="364" y="130"/>
                </a:lnTo>
                <a:lnTo>
                  <a:pt x="364" y="129"/>
                </a:lnTo>
                <a:lnTo>
                  <a:pt x="364" y="128"/>
                </a:lnTo>
                <a:lnTo>
                  <a:pt x="364" y="128"/>
                </a:lnTo>
                <a:lnTo>
                  <a:pt x="371" y="131"/>
                </a:lnTo>
                <a:lnTo>
                  <a:pt x="376" y="135"/>
                </a:lnTo>
                <a:lnTo>
                  <a:pt x="376" y="135"/>
                </a:lnTo>
                <a:lnTo>
                  <a:pt x="350" y="140"/>
                </a:lnTo>
                <a:lnTo>
                  <a:pt x="325" y="145"/>
                </a:lnTo>
                <a:lnTo>
                  <a:pt x="325" y="145"/>
                </a:lnTo>
                <a:close/>
                <a:moveTo>
                  <a:pt x="363" y="128"/>
                </a:moveTo>
                <a:lnTo>
                  <a:pt x="363" y="128"/>
                </a:lnTo>
                <a:lnTo>
                  <a:pt x="347" y="130"/>
                </a:lnTo>
                <a:lnTo>
                  <a:pt x="330" y="132"/>
                </a:lnTo>
                <a:lnTo>
                  <a:pt x="297" y="139"/>
                </a:lnTo>
                <a:lnTo>
                  <a:pt x="297" y="139"/>
                </a:lnTo>
                <a:lnTo>
                  <a:pt x="308" y="134"/>
                </a:lnTo>
                <a:lnTo>
                  <a:pt x="319" y="130"/>
                </a:lnTo>
                <a:lnTo>
                  <a:pt x="330" y="127"/>
                </a:lnTo>
                <a:lnTo>
                  <a:pt x="342" y="126"/>
                </a:lnTo>
                <a:lnTo>
                  <a:pt x="342" y="126"/>
                </a:lnTo>
                <a:lnTo>
                  <a:pt x="348" y="125"/>
                </a:lnTo>
                <a:lnTo>
                  <a:pt x="353" y="126"/>
                </a:lnTo>
                <a:lnTo>
                  <a:pt x="358" y="127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close/>
                <a:moveTo>
                  <a:pt x="290" y="143"/>
                </a:moveTo>
                <a:lnTo>
                  <a:pt x="290" y="143"/>
                </a:lnTo>
                <a:lnTo>
                  <a:pt x="329" y="136"/>
                </a:lnTo>
                <a:lnTo>
                  <a:pt x="329" y="136"/>
                </a:lnTo>
                <a:lnTo>
                  <a:pt x="349" y="132"/>
                </a:lnTo>
                <a:lnTo>
                  <a:pt x="349" y="132"/>
                </a:lnTo>
                <a:lnTo>
                  <a:pt x="358" y="130"/>
                </a:lnTo>
                <a:lnTo>
                  <a:pt x="358" y="130"/>
                </a:lnTo>
                <a:lnTo>
                  <a:pt x="351" y="133"/>
                </a:lnTo>
                <a:lnTo>
                  <a:pt x="343" y="135"/>
                </a:lnTo>
                <a:lnTo>
                  <a:pt x="343" y="135"/>
                </a:lnTo>
                <a:lnTo>
                  <a:pt x="321" y="140"/>
                </a:lnTo>
                <a:lnTo>
                  <a:pt x="309" y="143"/>
                </a:lnTo>
                <a:lnTo>
                  <a:pt x="298" y="146"/>
                </a:lnTo>
                <a:lnTo>
                  <a:pt x="298" y="146"/>
                </a:lnTo>
                <a:lnTo>
                  <a:pt x="282" y="151"/>
                </a:lnTo>
                <a:lnTo>
                  <a:pt x="268" y="157"/>
                </a:lnTo>
                <a:lnTo>
                  <a:pt x="268" y="157"/>
                </a:lnTo>
                <a:lnTo>
                  <a:pt x="278" y="150"/>
                </a:lnTo>
                <a:lnTo>
                  <a:pt x="290" y="143"/>
                </a:lnTo>
                <a:lnTo>
                  <a:pt x="290" y="143"/>
                </a:lnTo>
                <a:close/>
                <a:moveTo>
                  <a:pt x="260" y="165"/>
                </a:moveTo>
                <a:lnTo>
                  <a:pt x="260" y="165"/>
                </a:lnTo>
                <a:lnTo>
                  <a:pt x="275" y="161"/>
                </a:lnTo>
                <a:lnTo>
                  <a:pt x="291" y="157"/>
                </a:lnTo>
                <a:lnTo>
                  <a:pt x="320" y="148"/>
                </a:lnTo>
                <a:lnTo>
                  <a:pt x="320" y="148"/>
                </a:lnTo>
                <a:lnTo>
                  <a:pt x="336" y="145"/>
                </a:lnTo>
                <a:lnTo>
                  <a:pt x="352" y="142"/>
                </a:lnTo>
                <a:lnTo>
                  <a:pt x="352" y="142"/>
                </a:lnTo>
                <a:lnTo>
                  <a:pt x="359" y="140"/>
                </a:lnTo>
                <a:lnTo>
                  <a:pt x="359" y="140"/>
                </a:lnTo>
                <a:lnTo>
                  <a:pt x="332" y="147"/>
                </a:lnTo>
                <a:lnTo>
                  <a:pt x="306" y="153"/>
                </a:lnTo>
                <a:lnTo>
                  <a:pt x="306" y="153"/>
                </a:lnTo>
                <a:lnTo>
                  <a:pt x="279" y="161"/>
                </a:lnTo>
                <a:lnTo>
                  <a:pt x="254" y="171"/>
                </a:lnTo>
                <a:lnTo>
                  <a:pt x="254" y="171"/>
                </a:lnTo>
                <a:lnTo>
                  <a:pt x="260" y="165"/>
                </a:lnTo>
                <a:lnTo>
                  <a:pt x="260" y="165"/>
                </a:lnTo>
                <a:close/>
                <a:moveTo>
                  <a:pt x="245" y="181"/>
                </a:moveTo>
                <a:lnTo>
                  <a:pt x="245" y="181"/>
                </a:lnTo>
                <a:lnTo>
                  <a:pt x="247" y="178"/>
                </a:lnTo>
                <a:lnTo>
                  <a:pt x="247" y="178"/>
                </a:lnTo>
                <a:lnTo>
                  <a:pt x="255" y="177"/>
                </a:lnTo>
                <a:lnTo>
                  <a:pt x="263" y="175"/>
                </a:lnTo>
                <a:lnTo>
                  <a:pt x="263" y="175"/>
                </a:lnTo>
                <a:lnTo>
                  <a:pt x="282" y="169"/>
                </a:lnTo>
                <a:lnTo>
                  <a:pt x="301" y="165"/>
                </a:lnTo>
                <a:lnTo>
                  <a:pt x="301" y="165"/>
                </a:lnTo>
                <a:lnTo>
                  <a:pt x="343" y="153"/>
                </a:lnTo>
                <a:lnTo>
                  <a:pt x="343" y="153"/>
                </a:lnTo>
                <a:lnTo>
                  <a:pt x="362" y="150"/>
                </a:lnTo>
                <a:lnTo>
                  <a:pt x="372" y="148"/>
                </a:lnTo>
                <a:lnTo>
                  <a:pt x="381" y="145"/>
                </a:lnTo>
                <a:lnTo>
                  <a:pt x="381" y="145"/>
                </a:lnTo>
                <a:lnTo>
                  <a:pt x="363" y="152"/>
                </a:lnTo>
                <a:lnTo>
                  <a:pt x="347" y="157"/>
                </a:lnTo>
                <a:lnTo>
                  <a:pt x="329" y="161"/>
                </a:lnTo>
                <a:lnTo>
                  <a:pt x="312" y="166"/>
                </a:lnTo>
                <a:lnTo>
                  <a:pt x="277" y="173"/>
                </a:lnTo>
                <a:lnTo>
                  <a:pt x="260" y="177"/>
                </a:lnTo>
                <a:lnTo>
                  <a:pt x="243" y="183"/>
                </a:lnTo>
                <a:lnTo>
                  <a:pt x="243" y="183"/>
                </a:lnTo>
                <a:lnTo>
                  <a:pt x="245" y="181"/>
                </a:lnTo>
                <a:lnTo>
                  <a:pt x="245" y="181"/>
                </a:lnTo>
                <a:close/>
                <a:moveTo>
                  <a:pt x="238" y="191"/>
                </a:moveTo>
                <a:lnTo>
                  <a:pt x="238" y="191"/>
                </a:lnTo>
                <a:lnTo>
                  <a:pt x="248" y="189"/>
                </a:lnTo>
                <a:lnTo>
                  <a:pt x="258" y="186"/>
                </a:lnTo>
                <a:lnTo>
                  <a:pt x="258" y="186"/>
                </a:lnTo>
                <a:lnTo>
                  <a:pt x="277" y="181"/>
                </a:lnTo>
                <a:lnTo>
                  <a:pt x="298" y="176"/>
                </a:lnTo>
                <a:lnTo>
                  <a:pt x="298" y="176"/>
                </a:lnTo>
                <a:lnTo>
                  <a:pt x="322" y="171"/>
                </a:lnTo>
                <a:lnTo>
                  <a:pt x="347" y="165"/>
                </a:lnTo>
                <a:lnTo>
                  <a:pt x="372" y="158"/>
                </a:lnTo>
                <a:lnTo>
                  <a:pt x="397" y="154"/>
                </a:lnTo>
                <a:lnTo>
                  <a:pt x="397" y="154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358" y="169"/>
                </a:lnTo>
                <a:lnTo>
                  <a:pt x="316" y="179"/>
                </a:lnTo>
                <a:lnTo>
                  <a:pt x="316" y="179"/>
                </a:lnTo>
                <a:lnTo>
                  <a:pt x="274" y="190"/>
                </a:lnTo>
                <a:lnTo>
                  <a:pt x="254" y="195"/>
                </a:lnTo>
                <a:lnTo>
                  <a:pt x="233" y="199"/>
                </a:lnTo>
                <a:lnTo>
                  <a:pt x="233" y="199"/>
                </a:lnTo>
                <a:lnTo>
                  <a:pt x="238" y="191"/>
                </a:lnTo>
                <a:lnTo>
                  <a:pt x="238" y="191"/>
                </a:lnTo>
                <a:close/>
                <a:moveTo>
                  <a:pt x="441" y="115"/>
                </a:moveTo>
                <a:lnTo>
                  <a:pt x="441" y="115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54" y="103"/>
                </a:lnTo>
                <a:lnTo>
                  <a:pt x="467" y="95"/>
                </a:lnTo>
                <a:lnTo>
                  <a:pt x="467" y="95"/>
                </a:lnTo>
                <a:lnTo>
                  <a:pt x="463" y="98"/>
                </a:lnTo>
                <a:lnTo>
                  <a:pt x="463" y="98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close/>
                <a:moveTo>
                  <a:pt x="442" y="117"/>
                </a:moveTo>
                <a:lnTo>
                  <a:pt x="442" y="117"/>
                </a:lnTo>
                <a:lnTo>
                  <a:pt x="456" y="110"/>
                </a:lnTo>
                <a:lnTo>
                  <a:pt x="469" y="104"/>
                </a:lnTo>
                <a:lnTo>
                  <a:pt x="469" y="104"/>
                </a:lnTo>
                <a:lnTo>
                  <a:pt x="456" y="112"/>
                </a:lnTo>
                <a:lnTo>
                  <a:pt x="451" y="116"/>
                </a:lnTo>
                <a:lnTo>
                  <a:pt x="444" y="121"/>
                </a:lnTo>
                <a:lnTo>
                  <a:pt x="444" y="121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close/>
                <a:moveTo>
                  <a:pt x="471" y="109"/>
                </a:moveTo>
                <a:lnTo>
                  <a:pt x="471" y="109"/>
                </a:lnTo>
                <a:lnTo>
                  <a:pt x="484" y="102"/>
                </a:lnTo>
                <a:lnTo>
                  <a:pt x="484" y="102"/>
                </a:lnTo>
                <a:lnTo>
                  <a:pt x="492" y="97"/>
                </a:lnTo>
                <a:lnTo>
                  <a:pt x="496" y="96"/>
                </a:lnTo>
                <a:lnTo>
                  <a:pt x="497" y="96"/>
                </a:lnTo>
                <a:lnTo>
                  <a:pt x="496" y="98"/>
                </a:lnTo>
                <a:lnTo>
                  <a:pt x="496" y="98"/>
                </a:lnTo>
                <a:lnTo>
                  <a:pt x="490" y="102"/>
                </a:lnTo>
                <a:lnTo>
                  <a:pt x="485" y="106"/>
                </a:lnTo>
                <a:lnTo>
                  <a:pt x="473" y="113"/>
                </a:lnTo>
                <a:lnTo>
                  <a:pt x="473" y="113"/>
                </a:lnTo>
                <a:lnTo>
                  <a:pt x="461" y="122"/>
                </a:lnTo>
                <a:lnTo>
                  <a:pt x="450" y="131"/>
                </a:lnTo>
                <a:lnTo>
                  <a:pt x="450" y="131"/>
                </a:lnTo>
                <a:lnTo>
                  <a:pt x="445" y="123"/>
                </a:lnTo>
                <a:lnTo>
                  <a:pt x="445" y="123"/>
                </a:lnTo>
                <a:lnTo>
                  <a:pt x="471" y="109"/>
                </a:lnTo>
                <a:lnTo>
                  <a:pt x="471" y="109"/>
                </a:lnTo>
                <a:close/>
                <a:moveTo>
                  <a:pt x="451" y="133"/>
                </a:moveTo>
                <a:lnTo>
                  <a:pt x="451" y="133"/>
                </a:lnTo>
                <a:lnTo>
                  <a:pt x="488" y="113"/>
                </a:lnTo>
                <a:lnTo>
                  <a:pt x="488" y="113"/>
                </a:lnTo>
                <a:lnTo>
                  <a:pt x="507" y="104"/>
                </a:lnTo>
                <a:lnTo>
                  <a:pt x="507" y="104"/>
                </a:lnTo>
                <a:lnTo>
                  <a:pt x="503" y="106"/>
                </a:lnTo>
                <a:lnTo>
                  <a:pt x="499" y="109"/>
                </a:lnTo>
                <a:lnTo>
                  <a:pt x="491" y="116"/>
                </a:lnTo>
                <a:lnTo>
                  <a:pt x="491" y="116"/>
                </a:lnTo>
                <a:lnTo>
                  <a:pt x="480" y="124"/>
                </a:lnTo>
                <a:lnTo>
                  <a:pt x="468" y="131"/>
                </a:lnTo>
                <a:lnTo>
                  <a:pt x="468" y="131"/>
                </a:lnTo>
                <a:lnTo>
                  <a:pt x="454" y="139"/>
                </a:lnTo>
                <a:lnTo>
                  <a:pt x="454" y="139"/>
                </a:lnTo>
                <a:lnTo>
                  <a:pt x="453" y="137"/>
                </a:lnTo>
                <a:lnTo>
                  <a:pt x="453" y="137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close/>
                <a:moveTo>
                  <a:pt x="457" y="140"/>
                </a:moveTo>
                <a:lnTo>
                  <a:pt x="457" y="140"/>
                </a:lnTo>
                <a:lnTo>
                  <a:pt x="458" y="140"/>
                </a:lnTo>
                <a:lnTo>
                  <a:pt x="460" y="138"/>
                </a:lnTo>
                <a:lnTo>
                  <a:pt x="460" y="138"/>
                </a:lnTo>
                <a:lnTo>
                  <a:pt x="470" y="133"/>
                </a:lnTo>
                <a:lnTo>
                  <a:pt x="470" y="133"/>
                </a:lnTo>
                <a:lnTo>
                  <a:pt x="491" y="121"/>
                </a:lnTo>
                <a:lnTo>
                  <a:pt x="491" y="121"/>
                </a:lnTo>
                <a:lnTo>
                  <a:pt x="509" y="113"/>
                </a:lnTo>
                <a:lnTo>
                  <a:pt x="509" y="113"/>
                </a:lnTo>
                <a:lnTo>
                  <a:pt x="513" y="112"/>
                </a:lnTo>
                <a:lnTo>
                  <a:pt x="509" y="115"/>
                </a:lnTo>
                <a:lnTo>
                  <a:pt x="509" y="115"/>
                </a:lnTo>
                <a:lnTo>
                  <a:pt x="497" y="124"/>
                </a:lnTo>
                <a:lnTo>
                  <a:pt x="497" y="124"/>
                </a:lnTo>
                <a:lnTo>
                  <a:pt x="486" y="132"/>
                </a:lnTo>
                <a:lnTo>
                  <a:pt x="486" y="132"/>
                </a:lnTo>
                <a:lnTo>
                  <a:pt x="479" y="136"/>
                </a:lnTo>
                <a:lnTo>
                  <a:pt x="479" y="136"/>
                </a:lnTo>
                <a:lnTo>
                  <a:pt x="476" y="136"/>
                </a:lnTo>
                <a:lnTo>
                  <a:pt x="474" y="137"/>
                </a:lnTo>
                <a:lnTo>
                  <a:pt x="474" y="137"/>
                </a:lnTo>
                <a:lnTo>
                  <a:pt x="469" y="140"/>
                </a:lnTo>
                <a:lnTo>
                  <a:pt x="464" y="143"/>
                </a:lnTo>
                <a:lnTo>
                  <a:pt x="462" y="144"/>
                </a:lnTo>
                <a:lnTo>
                  <a:pt x="460" y="144"/>
                </a:lnTo>
                <a:lnTo>
                  <a:pt x="458" y="143"/>
                </a:lnTo>
                <a:lnTo>
                  <a:pt x="456" y="141"/>
                </a:lnTo>
                <a:lnTo>
                  <a:pt x="456" y="141"/>
                </a:lnTo>
                <a:lnTo>
                  <a:pt x="457" y="140"/>
                </a:lnTo>
                <a:lnTo>
                  <a:pt x="457" y="140"/>
                </a:lnTo>
                <a:close/>
                <a:moveTo>
                  <a:pt x="484" y="135"/>
                </a:moveTo>
                <a:lnTo>
                  <a:pt x="484" y="135"/>
                </a:lnTo>
                <a:lnTo>
                  <a:pt x="485" y="135"/>
                </a:lnTo>
                <a:lnTo>
                  <a:pt x="485" y="135"/>
                </a:lnTo>
                <a:lnTo>
                  <a:pt x="493" y="131"/>
                </a:lnTo>
                <a:lnTo>
                  <a:pt x="493" y="131"/>
                </a:lnTo>
                <a:lnTo>
                  <a:pt x="509" y="123"/>
                </a:lnTo>
                <a:lnTo>
                  <a:pt x="509" y="123"/>
                </a:lnTo>
                <a:lnTo>
                  <a:pt x="521" y="118"/>
                </a:lnTo>
                <a:lnTo>
                  <a:pt x="524" y="117"/>
                </a:lnTo>
                <a:lnTo>
                  <a:pt x="525" y="117"/>
                </a:lnTo>
                <a:lnTo>
                  <a:pt x="525" y="118"/>
                </a:lnTo>
                <a:lnTo>
                  <a:pt x="522" y="121"/>
                </a:lnTo>
                <a:lnTo>
                  <a:pt x="522" y="121"/>
                </a:lnTo>
                <a:lnTo>
                  <a:pt x="517" y="127"/>
                </a:lnTo>
                <a:lnTo>
                  <a:pt x="510" y="131"/>
                </a:lnTo>
                <a:lnTo>
                  <a:pt x="497" y="140"/>
                </a:lnTo>
                <a:lnTo>
                  <a:pt x="497" y="140"/>
                </a:lnTo>
                <a:lnTo>
                  <a:pt x="489" y="138"/>
                </a:lnTo>
                <a:lnTo>
                  <a:pt x="483" y="136"/>
                </a:lnTo>
                <a:lnTo>
                  <a:pt x="483" y="136"/>
                </a:lnTo>
                <a:lnTo>
                  <a:pt x="484" y="135"/>
                </a:lnTo>
                <a:lnTo>
                  <a:pt x="484" y="135"/>
                </a:lnTo>
                <a:close/>
                <a:moveTo>
                  <a:pt x="525" y="130"/>
                </a:moveTo>
                <a:lnTo>
                  <a:pt x="525" y="130"/>
                </a:lnTo>
                <a:lnTo>
                  <a:pt x="532" y="128"/>
                </a:lnTo>
                <a:lnTo>
                  <a:pt x="532" y="128"/>
                </a:lnTo>
                <a:lnTo>
                  <a:pt x="532" y="129"/>
                </a:lnTo>
                <a:lnTo>
                  <a:pt x="523" y="136"/>
                </a:lnTo>
                <a:lnTo>
                  <a:pt x="523" y="136"/>
                </a:lnTo>
                <a:lnTo>
                  <a:pt x="507" y="146"/>
                </a:lnTo>
                <a:lnTo>
                  <a:pt x="507" y="146"/>
                </a:lnTo>
                <a:lnTo>
                  <a:pt x="501" y="142"/>
                </a:lnTo>
                <a:lnTo>
                  <a:pt x="501" y="142"/>
                </a:lnTo>
                <a:lnTo>
                  <a:pt x="525" y="130"/>
                </a:lnTo>
                <a:lnTo>
                  <a:pt x="525" y="130"/>
                </a:lnTo>
                <a:close/>
                <a:moveTo>
                  <a:pt x="510" y="148"/>
                </a:moveTo>
                <a:lnTo>
                  <a:pt x="510" y="148"/>
                </a:lnTo>
                <a:lnTo>
                  <a:pt x="528" y="143"/>
                </a:lnTo>
                <a:lnTo>
                  <a:pt x="536" y="139"/>
                </a:lnTo>
                <a:lnTo>
                  <a:pt x="541" y="135"/>
                </a:lnTo>
                <a:lnTo>
                  <a:pt x="541" y="135"/>
                </a:lnTo>
                <a:lnTo>
                  <a:pt x="536" y="140"/>
                </a:lnTo>
                <a:lnTo>
                  <a:pt x="530" y="144"/>
                </a:lnTo>
                <a:lnTo>
                  <a:pt x="517" y="153"/>
                </a:lnTo>
                <a:lnTo>
                  <a:pt x="517" y="153"/>
                </a:lnTo>
                <a:lnTo>
                  <a:pt x="510" y="148"/>
                </a:lnTo>
                <a:lnTo>
                  <a:pt x="510" y="148"/>
                </a:lnTo>
                <a:close/>
                <a:moveTo>
                  <a:pt x="523" y="166"/>
                </a:moveTo>
                <a:lnTo>
                  <a:pt x="523" y="166"/>
                </a:lnTo>
                <a:lnTo>
                  <a:pt x="523" y="162"/>
                </a:lnTo>
                <a:lnTo>
                  <a:pt x="523" y="162"/>
                </a:lnTo>
                <a:lnTo>
                  <a:pt x="542" y="156"/>
                </a:lnTo>
                <a:lnTo>
                  <a:pt x="542" y="156"/>
                </a:lnTo>
                <a:lnTo>
                  <a:pt x="523" y="166"/>
                </a:lnTo>
                <a:lnTo>
                  <a:pt x="523" y="166"/>
                </a:lnTo>
                <a:close/>
                <a:moveTo>
                  <a:pt x="503" y="180"/>
                </a:moveTo>
                <a:lnTo>
                  <a:pt x="503" y="180"/>
                </a:lnTo>
                <a:lnTo>
                  <a:pt x="506" y="181"/>
                </a:lnTo>
                <a:lnTo>
                  <a:pt x="506" y="181"/>
                </a:lnTo>
                <a:lnTo>
                  <a:pt x="501" y="181"/>
                </a:lnTo>
                <a:lnTo>
                  <a:pt x="501" y="181"/>
                </a:lnTo>
                <a:lnTo>
                  <a:pt x="503" y="180"/>
                </a:lnTo>
                <a:lnTo>
                  <a:pt x="503" y="180"/>
                </a:lnTo>
                <a:close/>
                <a:moveTo>
                  <a:pt x="497" y="175"/>
                </a:moveTo>
                <a:lnTo>
                  <a:pt x="497" y="175"/>
                </a:lnTo>
                <a:lnTo>
                  <a:pt x="499" y="177"/>
                </a:lnTo>
                <a:lnTo>
                  <a:pt x="499" y="177"/>
                </a:lnTo>
                <a:lnTo>
                  <a:pt x="497" y="177"/>
                </a:lnTo>
                <a:lnTo>
                  <a:pt x="496" y="176"/>
                </a:lnTo>
                <a:lnTo>
                  <a:pt x="497" y="175"/>
                </a:lnTo>
                <a:lnTo>
                  <a:pt x="497" y="175"/>
                </a:lnTo>
                <a:close/>
                <a:moveTo>
                  <a:pt x="490" y="169"/>
                </a:moveTo>
                <a:lnTo>
                  <a:pt x="490" y="169"/>
                </a:lnTo>
                <a:lnTo>
                  <a:pt x="494" y="172"/>
                </a:lnTo>
                <a:lnTo>
                  <a:pt x="494" y="172"/>
                </a:lnTo>
                <a:lnTo>
                  <a:pt x="488" y="174"/>
                </a:lnTo>
                <a:lnTo>
                  <a:pt x="488" y="174"/>
                </a:lnTo>
                <a:lnTo>
                  <a:pt x="488" y="173"/>
                </a:lnTo>
                <a:lnTo>
                  <a:pt x="490" y="171"/>
                </a:lnTo>
                <a:lnTo>
                  <a:pt x="490" y="171"/>
                </a:lnTo>
                <a:lnTo>
                  <a:pt x="490" y="170"/>
                </a:lnTo>
                <a:lnTo>
                  <a:pt x="490" y="169"/>
                </a:lnTo>
                <a:lnTo>
                  <a:pt x="490" y="169"/>
                </a:lnTo>
                <a:close/>
                <a:moveTo>
                  <a:pt x="489" y="169"/>
                </a:moveTo>
                <a:lnTo>
                  <a:pt x="489" y="169"/>
                </a:lnTo>
                <a:lnTo>
                  <a:pt x="482" y="171"/>
                </a:lnTo>
                <a:lnTo>
                  <a:pt x="482" y="171"/>
                </a:lnTo>
                <a:lnTo>
                  <a:pt x="483" y="165"/>
                </a:lnTo>
                <a:lnTo>
                  <a:pt x="483" y="165"/>
                </a:lnTo>
                <a:lnTo>
                  <a:pt x="489" y="168"/>
                </a:lnTo>
                <a:lnTo>
                  <a:pt x="489" y="168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close/>
                <a:moveTo>
                  <a:pt x="481" y="172"/>
                </a:moveTo>
                <a:lnTo>
                  <a:pt x="481" y="172"/>
                </a:lnTo>
                <a:lnTo>
                  <a:pt x="485" y="171"/>
                </a:lnTo>
                <a:lnTo>
                  <a:pt x="485" y="172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1" y="173"/>
                </a:lnTo>
                <a:lnTo>
                  <a:pt x="481" y="173"/>
                </a:lnTo>
                <a:lnTo>
                  <a:pt x="481" y="172"/>
                </a:lnTo>
                <a:lnTo>
                  <a:pt x="481" y="172"/>
                </a:lnTo>
                <a:close/>
                <a:moveTo>
                  <a:pt x="491" y="178"/>
                </a:moveTo>
                <a:lnTo>
                  <a:pt x="491" y="178"/>
                </a:lnTo>
                <a:lnTo>
                  <a:pt x="491" y="178"/>
                </a:lnTo>
                <a:lnTo>
                  <a:pt x="491" y="178"/>
                </a:lnTo>
                <a:lnTo>
                  <a:pt x="490" y="178"/>
                </a:lnTo>
                <a:lnTo>
                  <a:pt x="490" y="178"/>
                </a:lnTo>
                <a:lnTo>
                  <a:pt x="485" y="175"/>
                </a:lnTo>
                <a:lnTo>
                  <a:pt x="485" y="175"/>
                </a:lnTo>
                <a:lnTo>
                  <a:pt x="491" y="175"/>
                </a:lnTo>
                <a:lnTo>
                  <a:pt x="492" y="176"/>
                </a:lnTo>
                <a:lnTo>
                  <a:pt x="491" y="178"/>
                </a:lnTo>
                <a:lnTo>
                  <a:pt x="491" y="178"/>
                </a:lnTo>
                <a:close/>
                <a:moveTo>
                  <a:pt x="498" y="182"/>
                </a:moveTo>
                <a:lnTo>
                  <a:pt x="498" y="182"/>
                </a:lnTo>
                <a:lnTo>
                  <a:pt x="494" y="179"/>
                </a:lnTo>
                <a:lnTo>
                  <a:pt x="494" y="179"/>
                </a:lnTo>
                <a:lnTo>
                  <a:pt x="499" y="178"/>
                </a:lnTo>
                <a:lnTo>
                  <a:pt x="500" y="178"/>
                </a:lnTo>
                <a:lnTo>
                  <a:pt x="500" y="179"/>
                </a:lnTo>
                <a:lnTo>
                  <a:pt x="498" y="182"/>
                </a:lnTo>
                <a:lnTo>
                  <a:pt x="498" y="182"/>
                </a:lnTo>
                <a:close/>
                <a:moveTo>
                  <a:pt x="566" y="162"/>
                </a:moveTo>
                <a:lnTo>
                  <a:pt x="566" y="162"/>
                </a:lnTo>
                <a:lnTo>
                  <a:pt x="560" y="166"/>
                </a:lnTo>
                <a:lnTo>
                  <a:pt x="552" y="170"/>
                </a:lnTo>
                <a:lnTo>
                  <a:pt x="538" y="177"/>
                </a:lnTo>
                <a:lnTo>
                  <a:pt x="538" y="177"/>
                </a:lnTo>
                <a:lnTo>
                  <a:pt x="522" y="184"/>
                </a:lnTo>
                <a:lnTo>
                  <a:pt x="508" y="192"/>
                </a:lnTo>
                <a:lnTo>
                  <a:pt x="508" y="192"/>
                </a:lnTo>
                <a:lnTo>
                  <a:pt x="505" y="188"/>
                </a:lnTo>
                <a:lnTo>
                  <a:pt x="502" y="184"/>
                </a:lnTo>
                <a:lnTo>
                  <a:pt x="502" y="184"/>
                </a:lnTo>
                <a:lnTo>
                  <a:pt x="510" y="183"/>
                </a:lnTo>
                <a:lnTo>
                  <a:pt x="518" y="180"/>
                </a:lnTo>
                <a:lnTo>
                  <a:pt x="535" y="175"/>
                </a:lnTo>
                <a:lnTo>
                  <a:pt x="551" y="169"/>
                </a:lnTo>
                <a:lnTo>
                  <a:pt x="566" y="162"/>
                </a:lnTo>
                <a:lnTo>
                  <a:pt x="566" y="162"/>
                </a:lnTo>
                <a:close/>
                <a:moveTo>
                  <a:pt x="509" y="195"/>
                </a:moveTo>
                <a:lnTo>
                  <a:pt x="509" y="195"/>
                </a:lnTo>
                <a:lnTo>
                  <a:pt x="548" y="179"/>
                </a:lnTo>
                <a:lnTo>
                  <a:pt x="548" y="179"/>
                </a:lnTo>
                <a:lnTo>
                  <a:pt x="568" y="172"/>
                </a:lnTo>
                <a:lnTo>
                  <a:pt x="568" y="172"/>
                </a:lnTo>
                <a:lnTo>
                  <a:pt x="564" y="174"/>
                </a:lnTo>
                <a:lnTo>
                  <a:pt x="560" y="177"/>
                </a:lnTo>
                <a:lnTo>
                  <a:pt x="552" y="182"/>
                </a:lnTo>
                <a:lnTo>
                  <a:pt x="552" y="182"/>
                </a:lnTo>
                <a:lnTo>
                  <a:pt x="533" y="190"/>
                </a:lnTo>
                <a:lnTo>
                  <a:pt x="514" y="198"/>
                </a:lnTo>
                <a:lnTo>
                  <a:pt x="514" y="198"/>
                </a:lnTo>
                <a:lnTo>
                  <a:pt x="510" y="200"/>
                </a:lnTo>
                <a:lnTo>
                  <a:pt x="510" y="200"/>
                </a:lnTo>
                <a:lnTo>
                  <a:pt x="510" y="199"/>
                </a:lnTo>
                <a:lnTo>
                  <a:pt x="510" y="199"/>
                </a:lnTo>
                <a:lnTo>
                  <a:pt x="509" y="195"/>
                </a:lnTo>
                <a:lnTo>
                  <a:pt x="509" y="195"/>
                </a:lnTo>
                <a:close/>
                <a:moveTo>
                  <a:pt x="484" y="209"/>
                </a:moveTo>
                <a:lnTo>
                  <a:pt x="484" y="209"/>
                </a:lnTo>
                <a:lnTo>
                  <a:pt x="485" y="210"/>
                </a:lnTo>
                <a:lnTo>
                  <a:pt x="485" y="210"/>
                </a:lnTo>
                <a:lnTo>
                  <a:pt x="468" y="217"/>
                </a:lnTo>
                <a:lnTo>
                  <a:pt x="450" y="223"/>
                </a:lnTo>
                <a:lnTo>
                  <a:pt x="413" y="234"/>
                </a:lnTo>
                <a:lnTo>
                  <a:pt x="413" y="234"/>
                </a:lnTo>
                <a:lnTo>
                  <a:pt x="447" y="223"/>
                </a:lnTo>
                <a:lnTo>
                  <a:pt x="447" y="223"/>
                </a:lnTo>
                <a:lnTo>
                  <a:pt x="469" y="214"/>
                </a:lnTo>
                <a:lnTo>
                  <a:pt x="469" y="214"/>
                </a:lnTo>
                <a:lnTo>
                  <a:pt x="482" y="210"/>
                </a:lnTo>
                <a:lnTo>
                  <a:pt x="482" y="210"/>
                </a:lnTo>
                <a:lnTo>
                  <a:pt x="484" y="209"/>
                </a:lnTo>
                <a:lnTo>
                  <a:pt x="484" y="209"/>
                </a:lnTo>
                <a:close/>
                <a:moveTo>
                  <a:pt x="447" y="220"/>
                </a:moveTo>
                <a:lnTo>
                  <a:pt x="447" y="220"/>
                </a:lnTo>
                <a:lnTo>
                  <a:pt x="415" y="231"/>
                </a:lnTo>
                <a:lnTo>
                  <a:pt x="383" y="241"/>
                </a:lnTo>
                <a:lnTo>
                  <a:pt x="383" y="241"/>
                </a:lnTo>
                <a:lnTo>
                  <a:pt x="318" y="261"/>
                </a:lnTo>
                <a:lnTo>
                  <a:pt x="318" y="261"/>
                </a:lnTo>
                <a:lnTo>
                  <a:pt x="305" y="264"/>
                </a:lnTo>
                <a:lnTo>
                  <a:pt x="298" y="266"/>
                </a:lnTo>
                <a:lnTo>
                  <a:pt x="292" y="268"/>
                </a:lnTo>
                <a:lnTo>
                  <a:pt x="292" y="268"/>
                </a:lnTo>
                <a:lnTo>
                  <a:pt x="299" y="264"/>
                </a:lnTo>
                <a:lnTo>
                  <a:pt x="307" y="262"/>
                </a:lnTo>
                <a:lnTo>
                  <a:pt x="323" y="257"/>
                </a:lnTo>
                <a:lnTo>
                  <a:pt x="323" y="257"/>
                </a:lnTo>
                <a:lnTo>
                  <a:pt x="370" y="238"/>
                </a:lnTo>
                <a:lnTo>
                  <a:pt x="370" y="238"/>
                </a:lnTo>
                <a:lnTo>
                  <a:pt x="396" y="231"/>
                </a:lnTo>
                <a:lnTo>
                  <a:pt x="422" y="223"/>
                </a:lnTo>
                <a:lnTo>
                  <a:pt x="448" y="214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81" y="208"/>
                </a:lnTo>
                <a:lnTo>
                  <a:pt x="481" y="208"/>
                </a:lnTo>
                <a:lnTo>
                  <a:pt x="464" y="214"/>
                </a:lnTo>
                <a:lnTo>
                  <a:pt x="447" y="220"/>
                </a:lnTo>
                <a:lnTo>
                  <a:pt x="447" y="220"/>
                </a:lnTo>
                <a:close/>
                <a:moveTo>
                  <a:pt x="403" y="227"/>
                </a:moveTo>
                <a:lnTo>
                  <a:pt x="403" y="227"/>
                </a:lnTo>
                <a:lnTo>
                  <a:pt x="421" y="221"/>
                </a:lnTo>
                <a:lnTo>
                  <a:pt x="439" y="214"/>
                </a:lnTo>
                <a:lnTo>
                  <a:pt x="439" y="214"/>
                </a:lnTo>
                <a:lnTo>
                  <a:pt x="454" y="209"/>
                </a:lnTo>
                <a:lnTo>
                  <a:pt x="468" y="205"/>
                </a:lnTo>
                <a:lnTo>
                  <a:pt x="468" y="205"/>
                </a:lnTo>
                <a:lnTo>
                  <a:pt x="438" y="216"/>
                </a:lnTo>
                <a:lnTo>
                  <a:pt x="438" y="216"/>
                </a:lnTo>
                <a:lnTo>
                  <a:pt x="421" y="222"/>
                </a:lnTo>
                <a:lnTo>
                  <a:pt x="403" y="227"/>
                </a:lnTo>
                <a:lnTo>
                  <a:pt x="403" y="227"/>
                </a:lnTo>
                <a:close/>
                <a:moveTo>
                  <a:pt x="425" y="217"/>
                </a:moveTo>
                <a:lnTo>
                  <a:pt x="425" y="217"/>
                </a:lnTo>
                <a:lnTo>
                  <a:pt x="398" y="227"/>
                </a:lnTo>
                <a:lnTo>
                  <a:pt x="371" y="235"/>
                </a:lnTo>
                <a:lnTo>
                  <a:pt x="371" y="235"/>
                </a:lnTo>
                <a:lnTo>
                  <a:pt x="366" y="237"/>
                </a:lnTo>
                <a:lnTo>
                  <a:pt x="366" y="237"/>
                </a:lnTo>
                <a:lnTo>
                  <a:pt x="336" y="246"/>
                </a:lnTo>
                <a:lnTo>
                  <a:pt x="307" y="255"/>
                </a:lnTo>
                <a:lnTo>
                  <a:pt x="307" y="255"/>
                </a:lnTo>
                <a:lnTo>
                  <a:pt x="275" y="265"/>
                </a:lnTo>
                <a:lnTo>
                  <a:pt x="275" y="265"/>
                </a:lnTo>
                <a:lnTo>
                  <a:pt x="274" y="265"/>
                </a:lnTo>
                <a:lnTo>
                  <a:pt x="277" y="264"/>
                </a:lnTo>
                <a:lnTo>
                  <a:pt x="282" y="262"/>
                </a:lnTo>
                <a:lnTo>
                  <a:pt x="282" y="262"/>
                </a:lnTo>
                <a:lnTo>
                  <a:pt x="296" y="258"/>
                </a:lnTo>
                <a:lnTo>
                  <a:pt x="296" y="258"/>
                </a:lnTo>
                <a:lnTo>
                  <a:pt x="357" y="234"/>
                </a:lnTo>
                <a:lnTo>
                  <a:pt x="420" y="211"/>
                </a:lnTo>
                <a:lnTo>
                  <a:pt x="420" y="211"/>
                </a:lnTo>
                <a:lnTo>
                  <a:pt x="432" y="206"/>
                </a:lnTo>
                <a:lnTo>
                  <a:pt x="445" y="202"/>
                </a:lnTo>
                <a:lnTo>
                  <a:pt x="445" y="202"/>
                </a:lnTo>
                <a:lnTo>
                  <a:pt x="449" y="201"/>
                </a:lnTo>
                <a:lnTo>
                  <a:pt x="449" y="201"/>
                </a:lnTo>
                <a:lnTo>
                  <a:pt x="451" y="201"/>
                </a:lnTo>
                <a:lnTo>
                  <a:pt x="451" y="201"/>
                </a:lnTo>
                <a:lnTo>
                  <a:pt x="453" y="200"/>
                </a:lnTo>
                <a:lnTo>
                  <a:pt x="453" y="200"/>
                </a:lnTo>
                <a:lnTo>
                  <a:pt x="461" y="199"/>
                </a:lnTo>
                <a:lnTo>
                  <a:pt x="461" y="199"/>
                </a:lnTo>
                <a:lnTo>
                  <a:pt x="470" y="203"/>
                </a:lnTo>
                <a:lnTo>
                  <a:pt x="470" y="203"/>
                </a:lnTo>
                <a:lnTo>
                  <a:pt x="459" y="205"/>
                </a:lnTo>
                <a:lnTo>
                  <a:pt x="448" y="209"/>
                </a:lnTo>
                <a:lnTo>
                  <a:pt x="425" y="217"/>
                </a:lnTo>
                <a:lnTo>
                  <a:pt x="425" y="217"/>
                </a:lnTo>
                <a:close/>
                <a:moveTo>
                  <a:pt x="454" y="198"/>
                </a:moveTo>
                <a:lnTo>
                  <a:pt x="454" y="198"/>
                </a:lnTo>
                <a:lnTo>
                  <a:pt x="445" y="199"/>
                </a:lnTo>
                <a:lnTo>
                  <a:pt x="445" y="199"/>
                </a:lnTo>
                <a:lnTo>
                  <a:pt x="429" y="203"/>
                </a:lnTo>
                <a:lnTo>
                  <a:pt x="414" y="207"/>
                </a:lnTo>
                <a:lnTo>
                  <a:pt x="383" y="218"/>
                </a:lnTo>
                <a:lnTo>
                  <a:pt x="383" y="218"/>
                </a:lnTo>
                <a:lnTo>
                  <a:pt x="331" y="234"/>
                </a:lnTo>
                <a:lnTo>
                  <a:pt x="331" y="234"/>
                </a:lnTo>
                <a:lnTo>
                  <a:pt x="354" y="226"/>
                </a:lnTo>
                <a:lnTo>
                  <a:pt x="354" y="226"/>
                </a:lnTo>
                <a:lnTo>
                  <a:pt x="378" y="219"/>
                </a:lnTo>
                <a:lnTo>
                  <a:pt x="400" y="211"/>
                </a:lnTo>
                <a:lnTo>
                  <a:pt x="422" y="201"/>
                </a:lnTo>
                <a:lnTo>
                  <a:pt x="443" y="191"/>
                </a:lnTo>
                <a:lnTo>
                  <a:pt x="443" y="191"/>
                </a:lnTo>
                <a:lnTo>
                  <a:pt x="457" y="197"/>
                </a:lnTo>
                <a:lnTo>
                  <a:pt x="457" y="197"/>
                </a:lnTo>
                <a:lnTo>
                  <a:pt x="454" y="198"/>
                </a:lnTo>
                <a:lnTo>
                  <a:pt x="454" y="198"/>
                </a:lnTo>
                <a:close/>
                <a:moveTo>
                  <a:pt x="348" y="218"/>
                </a:moveTo>
                <a:lnTo>
                  <a:pt x="348" y="218"/>
                </a:lnTo>
                <a:lnTo>
                  <a:pt x="296" y="233"/>
                </a:lnTo>
                <a:lnTo>
                  <a:pt x="296" y="233"/>
                </a:lnTo>
                <a:lnTo>
                  <a:pt x="283" y="236"/>
                </a:lnTo>
                <a:lnTo>
                  <a:pt x="272" y="240"/>
                </a:lnTo>
                <a:lnTo>
                  <a:pt x="249" y="250"/>
                </a:lnTo>
                <a:lnTo>
                  <a:pt x="249" y="250"/>
                </a:lnTo>
                <a:lnTo>
                  <a:pt x="240" y="253"/>
                </a:lnTo>
                <a:lnTo>
                  <a:pt x="250" y="249"/>
                </a:lnTo>
                <a:lnTo>
                  <a:pt x="250" y="249"/>
                </a:lnTo>
                <a:lnTo>
                  <a:pt x="274" y="239"/>
                </a:lnTo>
                <a:lnTo>
                  <a:pt x="274" y="239"/>
                </a:lnTo>
                <a:lnTo>
                  <a:pt x="300" y="231"/>
                </a:lnTo>
                <a:lnTo>
                  <a:pt x="325" y="222"/>
                </a:lnTo>
                <a:lnTo>
                  <a:pt x="325" y="222"/>
                </a:lnTo>
                <a:lnTo>
                  <a:pt x="377" y="202"/>
                </a:lnTo>
                <a:lnTo>
                  <a:pt x="427" y="183"/>
                </a:lnTo>
                <a:lnTo>
                  <a:pt x="427" y="183"/>
                </a:lnTo>
                <a:lnTo>
                  <a:pt x="441" y="190"/>
                </a:lnTo>
                <a:lnTo>
                  <a:pt x="441" y="190"/>
                </a:lnTo>
                <a:lnTo>
                  <a:pt x="418" y="198"/>
                </a:lnTo>
                <a:lnTo>
                  <a:pt x="395" y="205"/>
                </a:lnTo>
                <a:lnTo>
                  <a:pt x="348" y="218"/>
                </a:lnTo>
                <a:lnTo>
                  <a:pt x="348" y="218"/>
                </a:lnTo>
                <a:close/>
                <a:moveTo>
                  <a:pt x="331" y="209"/>
                </a:moveTo>
                <a:lnTo>
                  <a:pt x="331" y="209"/>
                </a:lnTo>
                <a:lnTo>
                  <a:pt x="308" y="216"/>
                </a:lnTo>
                <a:lnTo>
                  <a:pt x="285" y="224"/>
                </a:lnTo>
                <a:lnTo>
                  <a:pt x="262" y="232"/>
                </a:lnTo>
                <a:lnTo>
                  <a:pt x="239" y="238"/>
                </a:lnTo>
                <a:lnTo>
                  <a:pt x="239" y="238"/>
                </a:lnTo>
                <a:lnTo>
                  <a:pt x="232" y="240"/>
                </a:lnTo>
                <a:lnTo>
                  <a:pt x="236" y="238"/>
                </a:lnTo>
                <a:lnTo>
                  <a:pt x="251" y="233"/>
                </a:lnTo>
                <a:lnTo>
                  <a:pt x="251" y="233"/>
                </a:lnTo>
                <a:lnTo>
                  <a:pt x="274" y="227"/>
                </a:lnTo>
                <a:lnTo>
                  <a:pt x="274" y="227"/>
                </a:lnTo>
                <a:lnTo>
                  <a:pt x="299" y="219"/>
                </a:lnTo>
                <a:lnTo>
                  <a:pt x="323" y="210"/>
                </a:lnTo>
                <a:lnTo>
                  <a:pt x="323" y="210"/>
                </a:lnTo>
                <a:lnTo>
                  <a:pt x="371" y="195"/>
                </a:lnTo>
                <a:lnTo>
                  <a:pt x="394" y="186"/>
                </a:lnTo>
                <a:lnTo>
                  <a:pt x="417" y="177"/>
                </a:lnTo>
                <a:lnTo>
                  <a:pt x="417" y="177"/>
                </a:lnTo>
                <a:lnTo>
                  <a:pt x="418" y="176"/>
                </a:lnTo>
                <a:lnTo>
                  <a:pt x="418" y="176"/>
                </a:lnTo>
                <a:lnTo>
                  <a:pt x="423" y="180"/>
                </a:lnTo>
                <a:lnTo>
                  <a:pt x="423" y="180"/>
                </a:lnTo>
                <a:lnTo>
                  <a:pt x="425" y="181"/>
                </a:lnTo>
                <a:lnTo>
                  <a:pt x="425" y="181"/>
                </a:lnTo>
                <a:lnTo>
                  <a:pt x="379" y="195"/>
                </a:lnTo>
                <a:lnTo>
                  <a:pt x="331" y="209"/>
                </a:lnTo>
                <a:lnTo>
                  <a:pt x="331" y="209"/>
                </a:lnTo>
                <a:close/>
                <a:moveTo>
                  <a:pt x="416" y="175"/>
                </a:moveTo>
                <a:lnTo>
                  <a:pt x="416" y="175"/>
                </a:lnTo>
                <a:lnTo>
                  <a:pt x="393" y="180"/>
                </a:lnTo>
                <a:lnTo>
                  <a:pt x="369" y="187"/>
                </a:lnTo>
                <a:lnTo>
                  <a:pt x="345" y="194"/>
                </a:lnTo>
                <a:lnTo>
                  <a:pt x="322" y="201"/>
                </a:lnTo>
                <a:lnTo>
                  <a:pt x="322" y="201"/>
                </a:lnTo>
                <a:lnTo>
                  <a:pt x="308" y="205"/>
                </a:lnTo>
                <a:lnTo>
                  <a:pt x="308" y="205"/>
                </a:lnTo>
                <a:lnTo>
                  <a:pt x="319" y="201"/>
                </a:lnTo>
                <a:lnTo>
                  <a:pt x="319" y="201"/>
                </a:lnTo>
                <a:lnTo>
                  <a:pt x="364" y="187"/>
                </a:lnTo>
                <a:lnTo>
                  <a:pt x="387" y="179"/>
                </a:lnTo>
                <a:lnTo>
                  <a:pt x="409" y="170"/>
                </a:lnTo>
                <a:lnTo>
                  <a:pt x="409" y="170"/>
                </a:lnTo>
                <a:lnTo>
                  <a:pt x="410" y="169"/>
                </a:lnTo>
                <a:lnTo>
                  <a:pt x="410" y="169"/>
                </a:lnTo>
                <a:lnTo>
                  <a:pt x="408" y="168"/>
                </a:lnTo>
                <a:lnTo>
                  <a:pt x="408" y="168"/>
                </a:lnTo>
                <a:lnTo>
                  <a:pt x="386" y="172"/>
                </a:lnTo>
                <a:lnTo>
                  <a:pt x="364" y="178"/>
                </a:lnTo>
                <a:lnTo>
                  <a:pt x="321" y="191"/>
                </a:lnTo>
                <a:lnTo>
                  <a:pt x="321" y="191"/>
                </a:lnTo>
                <a:lnTo>
                  <a:pt x="270" y="205"/>
                </a:lnTo>
                <a:lnTo>
                  <a:pt x="270" y="205"/>
                </a:lnTo>
                <a:lnTo>
                  <a:pt x="248" y="210"/>
                </a:lnTo>
                <a:lnTo>
                  <a:pt x="237" y="213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36" y="212"/>
                </a:lnTo>
                <a:lnTo>
                  <a:pt x="247" y="208"/>
                </a:lnTo>
                <a:lnTo>
                  <a:pt x="269" y="201"/>
                </a:lnTo>
                <a:lnTo>
                  <a:pt x="292" y="196"/>
                </a:lnTo>
                <a:lnTo>
                  <a:pt x="313" y="189"/>
                </a:lnTo>
                <a:lnTo>
                  <a:pt x="313" y="189"/>
                </a:lnTo>
                <a:lnTo>
                  <a:pt x="336" y="181"/>
                </a:lnTo>
                <a:lnTo>
                  <a:pt x="360" y="174"/>
                </a:lnTo>
                <a:lnTo>
                  <a:pt x="360" y="174"/>
                </a:lnTo>
                <a:lnTo>
                  <a:pt x="382" y="168"/>
                </a:lnTo>
                <a:lnTo>
                  <a:pt x="392" y="166"/>
                </a:lnTo>
                <a:lnTo>
                  <a:pt x="402" y="161"/>
                </a:lnTo>
                <a:lnTo>
                  <a:pt x="402" y="161"/>
                </a:lnTo>
                <a:lnTo>
                  <a:pt x="403" y="160"/>
                </a:lnTo>
                <a:lnTo>
                  <a:pt x="403" y="160"/>
                </a:lnTo>
                <a:lnTo>
                  <a:pt x="410" y="168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close/>
                <a:moveTo>
                  <a:pt x="226" y="219"/>
                </a:moveTo>
                <a:lnTo>
                  <a:pt x="226" y="219"/>
                </a:lnTo>
                <a:lnTo>
                  <a:pt x="271" y="207"/>
                </a:lnTo>
                <a:lnTo>
                  <a:pt x="316" y="195"/>
                </a:lnTo>
                <a:lnTo>
                  <a:pt x="316" y="195"/>
                </a:lnTo>
                <a:lnTo>
                  <a:pt x="363" y="180"/>
                </a:lnTo>
                <a:lnTo>
                  <a:pt x="363" y="180"/>
                </a:lnTo>
                <a:lnTo>
                  <a:pt x="385" y="175"/>
                </a:lnTo>
                <a:lnTo>
                  <a:pt x="395" y="173"/>
                </a:lnTo>
                <a:lnTo>
                  <a:pt x="403" y="170"/>
                </a:lnTo>
                <a:lnTo>
                  <a:pt x="403" y="170"/>
                </a:lnTo>
                <a:lnTo>
                  <a:pt x="382" y="179"/>
                </a:lnTo>
                <a:lnTo>
                  <a:pt x="358" y="187"/>
                </a:lnTo>
                <a:lnTo>
                  <a:pt x="313" y="201"/>
                </a:lnTo>
                <a:lnTo>
                  <a:pt x="313" y="201"/>
                </a:lnTo>
                <a:lnTo>
                  <a:pt x="271" y="214"/>
                </a:lnTo>
                <a:lnTo>
                  <a:pt x="230" y="227"/>
                </a:lnTo>
                <a:lnTo>
                  <a:pt x="230" y="227"/>
                </a:lnTo>
                <a:lnTo>
                  <a:pt x="227" y="227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19"/>
                </a:lnTo>
                <a:lnTo>
                  <a:pt x="226" y="219"/>
                </a:lnTo>
                <a:close/>
                <a:moveTo>
                  <a:pt x="232" y="201"/>
                </a:moveTo>
                <a:lnTo>
                  <a:pt x="232" y="201"/>
                </a:lnTo>
                <a:lnTo>
                  <a:pt x="253" y="197"/>
                </a:lnTo>
                <a:lnTo>
                  <a:pt x="274" y="193"/>
                </a:lnTo>
                <a:lnTo>
                  <a:pt x="317" y="181"/>
                </a:lnTo>
                <a:lnTo>
                  <a:pt x="317" y="181"/>
                </a:lnTo>
                <a:lnTo>
                  <a:pt x="340" y="175"/>
                </a:lnTo>
                <a:lnTo>
                  <a:pt x="364" y="170"/>
                </a:lnTo>
                <a:lnTo>
                  <a:pt x="364" y="170"/>
                </a:lnTo>
                <a:lnTo>
                  <a:pt x="381" y="167"/>
                </a:lnTo>
                <a:lnTo>
                  <a:pt x="381" y="167"/>
                </a:lnTo>
                <a:lnTo>
                  <a:pt x="362" y="171"/>
                </a:lnTo>
                <a:lnTo>
                  <a:pt x="344" y="176"/>
                </a:lnTo>
                <a:lnTo>
                  <a:pt x="344" y="176"/>
                </a:lnTo>
                <a:lnTo>
                  <a:pt x="320" y="184"/>
                </a:lnTo>
                <a:lnTo>
                  <a:pt x="296" y="193"/>
                </a:lnTo>
                <a:lnTo>
                  <a:pt x="296" y="193"/>
                </a:lnTo>
                <a:lnTo>
                  <a:pt x="278" y="198"/>
                </a:lnTo>
                <a:lnTo>
                  <a:pt x="261" y="202"/>
                </a:lnTo>
                <a:lnTo>
                  <a:pt x="244" y="208"/>
                </a:lnTo>
                <a:lnTo>
                  <a:pt x="235" y="211"/>
                </a:lnTo>
                <a:lnTo>
                  <a:pt x="227" y="215"/>
                </a:lnTo>
                <a:lnTo>
                  <a:pt x="227" y="215"/>
                </a:lnTo>
                <a:lnTo>
                  <a:pt x="229" y="208"/>
                </a:lnTo>
                <a:lnTo>
                  <a:pt x="232" y="201"/>
                </a:lnTo>
                <a:lnTo>
                  <a:pt x="232" y="201"/>
                </a:lnTo>
                <a:close/>
                <a:moveTo>
                  <a:pt x="317" y="204"/>
                </a:moveTo>
                <a:lnTo>
                  <a:pt x="317" y="204"/>
                </a:lnTo>
                <a:lnTo>
                  <a:pt x="364" y="190"/>
                </a:lnTo>
                <a:lnTo>
                  <a:pt x="364" y="190"/>
                </a:lnTo>
                <a:lnTo>
                  <a:pt x="377" y="187"/>
                </a:lnTo>
                <a:lnTo>
                  <a:pt x="389" y="184"/>
                </a:lnTo>
                <a:lnTo>
                  <a:pt x="401" y="181"/>
                </a:lnTo>
                <a:lnTo>
                  <a:pt x="411" y="177"/>
                </a:lnTo>
                <a:lnTo>
                  <a:pt x="411" y="177"/>
                </a:lnTo>
                <a:lnTo>
                  <a:pt x="388" y="187"/>
                </a:lnTo>
                <a:lnTo>
                  <a:pt x="362" y="196"/>
                </a:lnTo>
                <a:lnTo>
                  <a:pt x="313" y="211"/>
                </a:lnTo>
                <a:lnTo>
                  <a:pt x="313" y="211"/>
                </a:lnTo>
                <a:lnTo>
                  <a:pt x="291" y="219"/>
                </a:lnTo>
                <a:lnTo>
                  <a:pt x="269" y="226"/>
                </a:lnTo>
                <a:lnTo>
                  <a:pt x="269" y="226"/>
                </a:lnTo>
                <a:lnTo>
                  <a:pt x="249" y="232"/>
                </a:lnTo>
                <a:lnTo>
                  <a:pt x="239" y="235"/>
                </a:lnTo>
                <a:lnTo>
                  <a:pt x="229" y="239"/>
                </a:lnTo>
                <a:lnTo>
                  <a:pt x="229" y="239"/>
                </a:lnTo>
                <a:lnTo>
                  <a:pt x="228" y="237"/>
                </a:lnTo>
                <a:lnTo>
                  <a:pt x="228" y="237"/>
                </a:lnTo>
                <a:lnTo>
                  <a:pt x="226" y="231"/>
                </a:lnTo>
                <a:lnTo>
                  <a:pt x="226" y="231"/>
                </a:lnTo>
                <a:lnTo>
                  <a:pt x="249" y="225"/>
                </a:lnTo>
                <a:lnTo>
                  <a:pt x="272" y="218"/>
                </a:lnTo>
                <a:lnTo>
                  <a:pt x="317" y="204"/>
                </a:lnTo>
                <a:lnTo>
                  <a:pt x="317" y="204"/>
                </a:lnTo>
                <a:close/>
                <a:moveTo>
                  <a:pt x="263" y="233"/>
                </a:moveTo>
                <a:lnTo>
                  <a:pt x="263" y="233"/>
                </a:lnTo>
                <a:lnTo>
                  <a:pt x="287" y="225"/>
                </a:lnTo>
                <a:lnTo>
                  <a:pt x="311" y="217"/>
                </a:lnTo>
                <a:lnTo>
                  <a:pt x="311" y="217"/>
                </a:lnTo>
                <a:lnTo>
                  <a:pt x="352" y="205"/>
                </a:lnTo>
                <a:lnTo>
                  <a:pt x="393" y="193"/>
                </a:lnTo>
                <a:lnTo>
                  <a:pt x="393" y="193"/>
                </a:lnTo>
                <a:lnTo>
                  <a:pt x="388" y="195"/>
                </a:lnTo>
                <a:lnTo>
                  <a:pt x="388" y="195"/>
                </a:lnTo>
                <a:lnTo>
                  <a:pt x="335" y="216"/>
                </a:lnTo>
                <a:lnTo>
                  <a:pt x="335" y="216"/>
                </a:lnTo>
                <a:lnTo>
                  <a:pt x="311" y="225"/>
                </a:lnTo>
                <a:lnTo>
                  <a:pt x="286" y="233"/>
                </a:lnTo>
                <a:lnTo>
                  <a:pt x="261" y="242"/>
                </a:lnTo>
                <a:lnTo>
                  <a:pt x="237" y="252"/>
                </a:lnTo>
                <a:lnTo>
                  <a:pt x="237" y="252"/>
                </a:lnTo>
                <a:lnTo>
                  <a:pt x="233" y="248"/>
                </a:lnTo>
                <a:lnTo>
                  <a:pt x="230" y="241"/>
                </a:lnTo>
                <a:lnTo>
                  <a:pt x="230" y="241"/>
                </a:lnTo>
                <a:lnTo>
                  <a:pt x="238" y="240"/>
                </a:lnTo>
                <a:lnTo>
                  <a:pt x="247" y="238"/>
                </a:lnTo>
                <a:lnTo>
                  <a:pt x="263" y="233"/>
                </a:lnTo>
                <a:lnTo>
                  <a:pt x="263" y="233"/>
                </a:lnTo>
                <a:close/>
                <a:moveTo>
                  <a:pt x="302" y="233"/>
                </a:moveTo>
                <a:lnTo>
                  <a:pt x="302" y="233"/>
                </a:lnTo>
                <a:lnTo>
                  <a:pt x="341" y="222"/>
                </a:lnTo>
                <a:lnTo>
                  <a:pt x="380" y="210"/>
                </a:lnTo>
                <a:lnTo>
                  <a:pt x="380" y="210"/>
                </a:lnTo>
                <a:lnTo>
                  <a:pt x="397" y="205"/>
                </a:lnTo>
                <a:lnTo>
                  <a:pt x="415" y="201"/>
                </a:lnTo>
                <a:lnTo>
                  <a:pt x="415" y="201"/>
                </a:lnTo>
                <a:lnTo>
                  <a:pt x="425" y="198"/>
                </a:lnTo>
                <a:lnTo>
                  <a:pt x="425" y="198"/>
                </a:lnTo>
                <a:lnTo>
                  <a:pt x="392" y="211"/>
                </a:lnTo>
                <a:lnTo>
                  <a:pt x="359" y="223"/>
                </a:lnTo>
                <a:lnTo>
                  <a:pt x="359" y="223"/>
                </a:lnTo>
                <a:lnTo>
                  <a:pt x="323" y="234"/>
                </a:lnTo>
                <a:lnTo>
                  <a:pt x="288" y="248"/>
                </a:lnTo>
                <a:lnTo>
                  <a:pt x="288" y="248"/>
                </a:lnTo>
                <a:lnTo>
                  <a:pt x="272" y="253"/>
                </a:lnTo>
                <a:lnTo>
                  <a:pt x="272" y="253"/>
                </a:lnTo>
                <a:lnTo>
                  <a:pt x="265" y="256"/>
                </a:lnTo>
                <a:lnTo>
                  <a:pt x="265" y="256"/>
                </a:lnTo>
                <a:lnTo>
                  <a:pt x="262" y="257"/>
                </a:lnTo>
                <a:lnTo>
                  <a:pt x="262" y="257"/>
                </a:lnTo>
                <a:lnTo>
                  <a:pt x="258" y="257"/>
                </a:lnTo>
                <a:lnTo>
                  <a:pt x="257" y="259"/>
                </a:lnTo>
                <a:lnTo>
                  <a:pt x="257" y="259"/>
                </a:lnTo>
                <a:lnTo>
                  <a:pt x="252" y="260"/>
                </a:lnTo>
                <a:lnTo>
                  <a:pt x="252" y="260"/>
                </a:lnTo>
                <a:lnTo>
                  <a:pt x="246" y="258"/>
                </a:lnTo>
                <a:lnTo>
                  <a:pt x="240" y="254"/>
                </a:lnTo>
                <a:lnTo>
                  <a:pt x="240" y="254"/>
                </a:lnTo>
                <a:lnTo>
                  <a:pt x="256" y="250"/>
                </a:lnTo>
                <a:lnTo>
                  <a:pt x="271" y="245"/>
                </a:lnTo>
                <a:lnTo>
                  <a:pt x="287" y="238"/>
                </a:lnTo>
                <a:lnTo>
                  <a:pt x="302" y="233"/>
                </a:lnTo>
                <a:lnTo>
                  <a:pt x="302" y="233"/>
                </a:lnTo>
                <a:close/>
                <a:moveTo>
                  <a:pt x="277" y="254"/>
                </a:moveTo>
                <a:lnTo>
                  <a:pt x="277" y="254"/>
                </a:lnTo>
                <a:lnTo>
                  <a:pt x="299" y="247"/>
                </a:lnTo>
                <a:lnTo>
                  <a:pt x="299" y="247"/>
                </a:lnTo>
                <a:lnTo>
                  <a:pt x="339" y="234"/>
                </a:lnTo>
                <a:lnTo>
                  <a:pt x="379" y="222"/>
                </a:lnTo>
                <a:lnTo>
                  <a:pt x="379" y="222"/>
                </a:lnTo>
                <a:lnTo>
                  <a:pt x="403" y="213"/>
                </a:lnTo>
                <a:lnTo>
                  <a:pt x="427" y="206"/>
                </a:lnTo>
                <a:lnTo>
                  <a:pt x="427" y="206"/>
                </a:lnTo>
                <a:lnTo>
                  <a:pt x="419" y="209"/>
                </a:lnTo>
                <a:lnTo>
                  <a:pt x="419" y="209"/>
                </a:lnTo>
                <a:lnTo>
                  <a:pt x="392" y="220"/>
                </a:lnTo>
                <a:lnTo>
                  <a:pt x="364" y="230"/>
                </a:lnTo>
                <a:lnTo>
                  <a:pt x="364" y="230"/>
                </a:lnTo>
                <a:lnTo>
                  <a:pt x="337" y="239"/>
                </a:lnTo>
                <a:lnTo>
                  <a:pt x="309" y="250"/>
                </a:lnTo>
                <a:lnTo>
                  <a:pt x="309" y="250"/>
                </a:lnTo>
                <a:lnTo>
                  <a:pt x="289" y="257"/>
                </a:lnTo>
                <a:lnTo>
                  <a:pt x="278" y="261"/>
                </a:lnTo>
                <a:lnTo>
                  <a:pt x="268" y="265"/>
                </a:lnTo>
                <a:lnTo>
                  <a:pt x="268" y="265"/>
                </a:lnTo>
                <a:lnTo>
                  <a:pt x="256" y="262"/>
                </a:lnTo>
                <a:lnTo>
                  <a:pt x="256" y="262"/>
                </a:lnTo>
                <a:lnTo>
                  <a:pt x="277" y="254"/>
                </a:lnTo>
                <a:lnTo>
                  <a:pt x="277" y="254"/>
                </a:lnTo>
                <a:close/>
                <a:moveTo>
                  <a:pt x="312" y="256"/>
                </a:moveTo>
                <a:lnTo>
                  <a:pt x="312" y="256"/>
                </a:lnTo>
                <a:lnTo>
                  <a:pt x="342" y="247"/>
                </a:lnTo>
                <a:lnTo>
                  <a:pt x="342" y="247"/>
                </a:lnTo>
                <a:lnTo>
                  <a:pt x="317" y="256"/>
                </a:lnTo>
                <a:lnTo>
                  <a:pt x="317" y="256"/>
                </a:lnTo>
                <a:lnTo>
                  <a:pt x="302" y="261"/>
                </a:lnTo>
                <a:lnTo>
                  <a:pt x="294" y="264"/>
                </a:lnTo>
                <a:lnTo>
                  <a:pt x="288" y="269"/>
                </a:lnTo>
                <a:lnTo>
                  <a:pt x="288" y="269"/>
                </a:lnTo>
                <a:lnTo>
                  <a:pt x="278" y="267"/>
                </a:lnTo>
                <a:lnTo>
                  <a:pt x="278" y="267"/>
                </a:lnTo>
                <a:lnTo>
                  <a:pt x="287" y="264"/>
                </a:lnTo>
                <a:lnTo>
                  <a:pt x="296" y="262"/>
                </a:lnTo>
                <a:lnTo>
                  <a:pt x="312" y="256"/>
                </a:lnTo>
                <a:lnTo>
                  <a:pt x="312" y="256"/>
                </a:lnTo>
                <a:close/>
                <a:moveTo>
                  <a:pt x="364" y="250"/>
                </a:moveTo>
                <a:lnTo>
                  <a:pt x="364" y="250"/>
                </a:lnTo>
                <a:lnTo>
                  <a:pt x="323" y="263"/>
                </a:lnTo>
                <a:lnTo>
                  <a:pt x="323" y="263"/>
                </a:lnTo>
                <a:lnTo>
                  <a:pt x="311" y="266"/>
                </a:lnTo>
                <a:lnTo>
                  <a:pt x="304" y="269"/>
                </a:lnTo>
                <a:lnTo>
                  <a:pt x="299" y="272"/>
                </a:lnTo>
                <a:lnTo>
                  <a:pt x="299" y="272"/>
                </a:lnTo>
                <a:lnTo>
                  <a:pt x="293" y="270"/>
                </a:lnTo>
                <a:lnTo>
                  <a:pt x="293" y="270"/>
                </a:lnTo>
                <a:lnTo>
                  <a:pt x="364" y="250"/>
                </a:lnTo>
                <a:lnTo>
                  <a:pt x="364" y="250"/>
                </a:lnTo>
                <a:close/>
                <a:moveTo>
                  <a:pt x="464" y="225"/>
                </a:moveTo>
                <a:lnTo>
                  <a:pt x="464" y="225"/>
                </a:lnTo>
                <a:lnTo>
                  <a:pt x="433" y="236"/>
                </a:lnTo>
                <a:lnTo>
                  <a:pt x="402" y="247"/>
                </a:lnTo>
                <a:lnTo>
                  <a:pt x="370" y="256"/>
                </a:lnTo>
                <a:lnTo>
                  <a:pt x="338" y="264"/>
                </a:lnTo>
                <a:lnTo>
                  <a:pt x="338" y="264"/>
                </a:lnTo>
                <a:lnTo>
                  <a:pt x="324" y="268"/>
                </a:lnTo>
                <a:lnTo>
                  <a:pt x="310" y="272"/>
                </a:lnTo>
                <a:lnTo>
                  <a:pt x="310" y="272"/>
                </a:lnTo>
                <a:lnTo>
                  <a:pt x="303" y="274"/>
                </a:lnTo>
                <a:lnTo>
                  <a:pt x="303" y="274"/>
                </a:lnTo>
                <a:lnTo>
                  <a:pt x="302" y="273"/>
                </a:lnTo>
                <a:lnTo>
                  <a:pt x="302" y="273"/>
                </a:lnTo>
                <a:lnTo>
                  <a:pt x="309" y="270"/>
                </a:lnTo>
                <a:lnTo>
                  <a:pt x="318" y="266"/>
                </a:lnTo>
                <a:lnTo>
                  <a:pt x="318" y="266"/>
                </a:lnTo>
                <a:lnTo>
                  <a:pt x="347" y="258"/>
                </a:lnTo>
                <a:lnTo>
                  <a:pt x="377" y="248"/>
                </a:lnTo>
                <a:lnTo>
                  <a:pt x="377" y="248"/>
                </a:lnTo>
                <a:lnTo>
                  <a:pt x="406" y="238"/>
                </a:lnTo>
                <a:lnTo>
                  <a:pt x="436" y="230"/>
                </a:lnTo>
                <a:lnTo>
                  <a:pt x="436" y="230"/>
                </a:lnTo>
                <a:lnTo>
                  <a:pt x="450" y="226"/>
                </a:lnTo>
                <a:lnTo>
                  <a:pt x="463" y="222"/>
                </a:lnTo>
                <a:lnTo>
                  <a:pt x="488" y="211"/>
                </a:lnTo>
                <a:lnTo>
                  <a:pt x="488" y="211"/>
                </a:lnTo>
                <a:lnTo>
                  <a:pt x="490" y="212"/>
                </a:lnTo>
                <a:lnTo>
                  <a:pt x="490" y="212"/>
                </a:lnTo>
                <a:lnTo>
                  <a:pt x="493" y="213"/>
                </a:lnTo>
                <a:lnTo>
                  <a:pt x="495" y="212"/>
                </a:lnTo>
                <a:lnTo>
                  <a:pt x="495" y="212"/>
                </a:lnTo>
                <a:lnTo>
                  <a:pt x="499" y="211"/>
                </a:lnTo>
                <a:lnTo>
                  <a:pt x="503" y="209"/>
                </a:lnTo>
                <a:lnTo>
                  <a:pt x="503" y="209"/>
                </a:lnTo>
                <a:lnTo>
                  <a:pt x="513" y="207"/>
                </a:lnTo>
                <a:lnTo>
                  <a:pt x="523" y="203"/>
                </a:lnTo>
                <a:lnTo>
                  <a:pt x="544" y="195"/>
                </a:lnTo>
                <a:lnTo>
                  <a:pt x="564" y="187"/>
                </a:lnTo>
                <a:lnTo>
                  <a:pt x="583" y="179"/>
                </a:lnTo>
                <a:lnTo>
                  <a:pt x="583" y="179"/>
                </a:lnTo>
                <a:lnTo>
                  <a:pt x="587" y="186"/>
                </a:lnTo>
                <a:lnTo>
                  <a:pt x="587" y="186"/>
                </a:lnTo>
                <a:lnTo>
                  <a:pt x="572" y="192"/>
                </a:lnTo>
                <a:lnTo>
                  <a:pt x="557" y="198"/>
                </a:lnTo>
                <a:lnTo>
                  <a:pt x="526" y="207"/>
                </a:lnTo>
                <a:lnTo>
                  <a:pt x="495" y="216"/>
                </a:lnTo>
                <a:lnTo>
                  <a:pt x="464" y="225"/>
                </a:lnTo>
                <a:lnTo>
                  <a:pt x="464" y="225"/>
                </a:lnTo>
                <a:close/>
                <a:moveTo>
                  <a:pt x="537" y="195"/>
                </a:moveTo>
                <a:lnTo>
                  <a:pt x="537" y="195"/>
                </a:lnTo>
                <a:lnTo>
                  <a:pt x="513" y="204"/>
                </a:lnTo>
                <a:lnTo>
                  <a:pt x="513" y="204"/>
                </a:lnTo>
                <a:lnTo>
                  <a:pt x="508" y="205"/>
                </a:lnTo>
                <a:lnTo>
                  <a:pt x="508" y="205"/>
                </a:lnTo>
                <a:lnTo>
                  <a:pt x="509" y="201"/>
                </a:lnTo>
                <a:lnTo>
                  <a:pt x="509" y="201"/>
                </a:lnTo>
                <a:lnTo>
                  <a:pt x="543" y="188"/>
                </a:lnTo>
                <a:lnTo>
                  <a:pt x="551" y="185"/>
                </a:lnTo>
                <a:lnTo>
                  <a:pt x="559" y="181"/>
                </a:lnTo>
                <a:lnTo>
                  <a:pt x="566" y="176"/>
                </a:lnTo>
                <a:lnTo>
                  <a:pt x="573" y="171"/>
                </a:lnTo>
                <a:lnTo>
                  <a:pt x="573" y="171"/>
                </a:lnTo>
                <a:lnTo>
                  <a:pt x="573" y="169"/>
                </a:lnTo>
                <a:lnTo>
                  <a:pt x="572" y="169"/>
                </a:lnTo>
                <a:lnTo>
                  <a:pt x="572" y="169"/>
                </a:lnTo>
                <a:lnTo>
                  <a:pt x="557" y="173"/>
                </a:lnTo>
                <a:lnTo>
                  <a:pt x="542" y="178"/>
                </a:lnTo>
                <a:lnTo>
                  <a:pt x="526" y="185"/>
                </a:lnTo>
                <a:lnTo>
                  <a:pt x="512" y="191"/>
                </a:lnTo>
                <a:lnTo>
                  <a:pt x="512" y="191"/>
                </a:lnTo>
                <a:lnTo>
                  <a:pt x="528" y="184"/>
                </a:lnTo>
                <a:lnTo>
                  <a:pt x="542" y="177"/>
                </a:lnTo>
                <a:lnTo>
                  <a:pt x="557" y="170"/>
                </a:lnTo>
                <a:lnTo>
                  <a:pt x="564" y="167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82" y="177"/>
                </a:lnTo>
                <a:lnTo>
                  <a:pt x="582" y="177"/>
                </a:lnTo>
                <a:lnTo>
                  <a:pt x="559" y="186"/>
                </a:lnTo>
                <a:lnTo>
                  <a:pt x="537" y="195"/>
                </a:lnTo>
                <a:lnTo>
                  <a:pt x="537" y="195"/>
                </a:lnTo>
                <a:close/>
                <a:moveTo>
                  <a:pt x="529" y="173"/>
                </a:moveTo>
                <a:lnTo>
                  <a:pt x="529" y="173"/>
                </a:lnTo>
                <a:lnTo>
                  <a:pt x="519" y="177"/>
                </a:lnTo>
                <a:lnTo>
                  <a:pt x="519" y="177"/>
                </a:lnTo>
                <a:lnTo>
                  <a:pt x="522" y="172"/>
                </a:lnTo>
                <a:lnTo>
                  <a:pt x="522" y="172"/>
                </a:lnTo>
                <a:lnTo>
                  <a:pt x="522" y="171"/>
                </a:lnTo>
                <a:lnTo>
                  <a:pt x="522" y="171"/>
                </a:lnTo>
                <a:lnTo>
                  <a:pt x="534" y="168"/>
                </a:lnTo>
                <a:lnTo>
                  <a:pt x="544" y="164"/>
                </a:lnTo>
                <a:lnTo>
                  <a:pt x="555" y="158"/>
                </a:lnTo>
                <a:lnTo>
                  <a:pt x="565" y="154"/>
                </a:lnTo>
                <a:lnTo>
                  <a:pt x="565" y="154"/>
                </a:lnTo>
                <a:lnTo>
                  <a:pt x="566" y="154"/>
                </a:lnTo>
                <a:lnTo>
                  <a:pt x="566" y="153"/>
                </a:lnTo>
                <a:lnTo>
                  <a:pt x="566" y="153"/>
                </a:lnTo>
                <a:lnTo>
                  <a:pt x="570" y="159"/>
                </a:lnTo>
                <a:lnTo>
                  <a:pt x="570" y="159"/>
                </a:lnTo>
                <a:lnTo>
                  <a:pt x="549" y="166"/>
                </a:lnTo>
                <a:lnTo>
                  <a:pt x="529" y="173"/>
                </a:lnTo>
                <a:lnTo>
                  <a:pt x="529" y="173"/>
                </a:lnTo>
                <a:close/>
                <a:moveTo>
                  <a:pt x="564" y="152"/>
                </a:moveTo>
                <a:lnTo>
                  <a:pt x="564" y="152"/>
                </a:lnTo>
                <a:lnTo>
                  <a:pt x="554" y="156"/>
                </a:lnTo>
                <a:lnTo>
                  <a:pt x="544" y="161"/>
                </a:lnTo>
                <a:lnTo>
                  <a:pt x="534" y="166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62" y="149"/>
                </a:lnTo>
                <a:lnTo>
                  <a:pt x="562" y="149"/>
                </a:lnTo>
                <a:lnTo>
                  <a:pt x="565" y="152"/>
                </a:lnTo>
                <a:lnTo>
                  <a:pt x="565" y="152"/>
                </a:lnTo>
                <a:lnTo>
                  <a:pt x="564" y="152"/>
                </a:lnTo>
                <a:lnTo>
                  <a:pt x="564" y="152"/>
                </a:lnTo>
                <a:close/>
                <a:moveTo>
                  <a:pt x="522" y="160"/>
                </a:moveTo>
                <a:lnTo>
                  <a:pt x="522" y="160"/>
                </a:lnTo>
                <a:lnTo>
                  <a:pt x="519" y="156"/>
                </a:lnTo>
                <a:lnTo>
                  <a:pt x="519" y="156"/>
                </a:lnTo>
                <a:lnTo>
                  <a:pt x="529" y="152"/>
                </a:lnTo>
                <a:lnTo>
                  <a:pt x="538" y="149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61" y="147"/>
                </a:lnTo>
                <a:lnTo>
                  <a:pt x="561" y="147"/>
                </a:lnTo>
                <a:lnTo>
                  <a:pt x="542" y="154"/>
                </a:lnTo>
                <a:lnTo>
                  <a:pt x="522" y="160"/>
                </a:lnTo>
                <a:lnTo>
                  <a:pt x="522" y="160"/>
                </a:lnTo>
                <a:close/>
                <a:moveTo>
                  <a:pt x="518" y="154"/>
                </a:moveTo>
                <a:lnTo>
                  <a:pt x="518" y="154"/>
                </a:lnTo>
                <a:lnTo>
                  <a:pt x="525" y="151"/>
                </a:lnTo>
                <a:lnTo>
                  <a:pt x="533" y="145"/>
                </a:lnTo>
                <a:lnTo>
                  <a:pt x="546" y="134"/>
                </a:lnTo>
                <a:lnTo>
                  <a:pt x="546" y="134"/>
                </a:lnTo>
                <a:lnTo>
                  <a:pt x="546" y="132"/>
                </a:lnTo>
                <a:lnTo>
                  <a:pt x="545" y="132"/>
                </a:lnTo>
                <a:lnTo>
                  <a:pt x="545" y="132"/>
                </a:lnTo>
                <a:lnTo>
                  <a:pt x="531" y="138"/>
                </a:lnTo>
                <a:lnTo>
                  <a:pt x="531" y="138"/>
                </a:lnTo>
                <a:lnTo>
                  <a:pt x="516" y="144"/>
                </a:lnTo>
                <a:lnTo>
                  <a:pt x="516" y="144"/>
                </a:lnTo>
                <a:lnTo>
                  <a:pt x="511" y="146"/>
                </a:lnTo>
                <a:lnTo>
                  <a:pt x="513" y="144"/>
                </a:lnTo>
                <a:lnTo>
                  <a:pt x="513" y="144"/>
                </a:lnTo>
                <a:lnTo>
                  <a:pt x="528" y="135"/>
                </a:lnTo>
                <a:lnTo>
                  <a:pt x="535" y="130"/>
                </a:lnTo>
                <a:lnTo>
                  <a:pt x="540" y="124"/>
                </a:lnTo>
                <a:lnTo>
                  <a:pt x="540" y="124"/>
                </a:lnTo>
                <a:lnTo>
                  <a:pt x="554" y="139"/>
                </a:lnTo>
                <a:lnTo>
                  <a:pt x="554" y="139"/>
                </a:lnTo>
                <a:lnTo>
                  <a:pt x="537" y="147"/>
                </a:lnTo>
                <a:lnTo>
                  <a:pt x="518" y="154"/>
                </a:lnTo>
                <a:lnTo>
                  <a:pt x="518" y="154"/>
                </a:lnTo>
                <a:close/>
                <a:moveTo>
                  <a:pt x="516" y="133"/>
                </a:moveTo>
                <a:lnTo>
                  <a:pt x="516" y="133"/>
                </a:lnTo>
                <a:lnTo>
                  <a:pt x="503" y="139"/>
                </a:lnTo>
                <a:lnTo>
                  <a:pt x="503" y="139"/>
                </a:lnTo>
                <a:lnTo>
                  <a:pt x="518" y="128"/>
                </a:lnTo>
                <a:lnTo>
                  <a:pt x="524" y="122"/>
                </a:lnTo>
                <a:lnTo>
                  <a:pt x="531" y="115"/>
                </a:lnTo>
                <a:lnTo>
                  <a:pt x="531" y="115"/>
                </a:lnTo>
                <a:lnTo>
                  <a:pt x="538" y="123"/>
                </a:lnTo>
                <a:lnTo>
                  <a:pt x="538" y="123"/>
                </a:lnTo>
                <a:lnTo>
                  <a:pt x="516" y="133"/>
                </a:lnTo>
                <a:lnTo>
                  <a:pt x="516" y="133"/>
                </a:lnTo>
                <a:close/>
                <a:moveTo>
                  <a:pt x="499" y="125"/>
                </a:moveTo>
                <a:lnTo>
                  <a:pt x="499" y="125"/>
                </a:lnTo>
                <a:lnTo>
                  <a:pt x="518" y="110"/>
                </a:lnTo>
                <a:lnTo>
                  <a:pt x="518" y="110"/>
                </a:lnTo>
                <a:lnTo>
                  <a:pt x="518" y="108"/>
                </a:lnTo>
                <a:lnTo>
                  <a:pt x="517" y="108"/>
                </a:lnTo>
                <a:lnTo>
                  <a:pt x="517" y="108"/>
                </a:lnTo>
                <a:lnTo>
                  <a:pt x="487" y="121"/>
                </a:lnTo>
                <a:lnTo>
                  <a:pt x="487" y="121"/>
                </a:lnTo>
                <a:lnTo>
                  <a:pt x="500" y="112"/>
                </a:lnTo>
                <a:lnTo>
                  <a:pt x="512" y="102"/>
                </a:lnTo>
                <a:lnTo>
                  <a:pt x="512" y="102"/>
                </a:lnTo>
                <a:lnTo>
                  <a:pt x="512" y="101"/>
                </a:lnTo>
                <a:lnTo>
                  <a:pt x="512" y="101"/>
                </a:lnTo>
                <a:lnTo>
                  <a:pt x="518" y="105"/>
                </a:lnTo>
                <a:lnTo>
                  <a:pt x="518" y="105"/>
                </a:lnTo>
                <a:lnTo>
                  <a:pt x="529" y="114"/>
                </a:lnTo>
                <a:lnTo>
                  <a:pt x="529" y="114"/>
                </a:lnTo>
                <a:lnTo>
                  <a:pt x="514" y="119"/>
                </a:lnTo>
                <a:lnTo>
                  <a:pt x="499" y="125"/>
                </a:lnTo>
                <a:lnTo>
                  <a:pt x="499" y="125"/>
                </a:lnTo>
                <a:close/>
                <a:moveTo>
                  <a:pt x="511" y="100"/>
                </a:moveTo>
                <a:lnTo>
                  <a:pt x="511" y="100"/>
                </a:lnTo>
                <a:lnTo>
                  <a:pt x="494" y="108"/>
                </a:lnTo>
                <a:lnTo>
                  <a:pt x="478" y="116"/>
                </a:lnTo>
                <a:lnTo>
                  <a:pt x="478" y="116"/>
                </a:lnTo>
                <a:lnTo>
                  <a:pt x="464" y="124"/>
                </a:lnTo>
                <a:lnTo>
                  <a:pt x="464" y="124"/>
                </a:lnTo>
                <a:lnTo>
                  <a:pt x="457" y="129"/>
                </a:lnTo>
                <a:lnTo>
                  <a:pt x="455" y="129"/>
                </a:lnTo>
                <a:lnTo>
                  <a:pt x="458" y="126"/>
                </a:lnTo>
                <a:lnTo>
                  <a:pt x="458" y="126"/>
                </a:lnTo>
                <a:lnTo>
                  <a:pt x="469" y="119"/>
                </a:lnTo>
                <a:lnTo>
                  <a:pt x="481" y="111"/>
                </a:lnTo>
                <a:lnTo>
                  <a:pt x="493" y="103"/>
                </a:lnTo>
                <a:lnTo>
                  <a:pt x="497" y="99"/>
                </a:lnTo>
                <a:lnTo>
                  <a:pt x="502" y="94"/>
                </a:lnTo>
                <a:lnTo>
                  <a:pt x="502" y="94"/>
                </a:lnTo>
                <a:lnTo>
                  <a:pt x="502" y="93"/>
                </a:lnTo>
                <a:lnTo>
                  <a:pt x="502" y="93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close/>
                <a:moveTo>
                  <a:pt x="500" y="92"/>
                </a:moveTo>
                <a:lnTo>
                  <a:pt x="500" y="92"/>
                </a:lnTo>
                <a:lnTo>
                  <a:pt x="487" y="98"/>
                </a:lnTo>
                <a:lnTo>
                  <a:pt x="474" y="104"/>
                </a:lnTo>
                <a:lnTo>
                  <a:pt x="474" y="104"/>
                </a:lnTo>
                <a:lnTo>
                  <a:pt x="484" y="97"/>
                </a:lnTo>
                <a:lnTo>
                  <a:pt x="494" y="89"/>
                </a:lnTo>
                <a:lnTo>
                  <a:pt x="494" y="89"/>
                </a:lnTo>
                <a:lnTo>
                  <a:pt x="495" y="88"/>
                </a:lnTo>
                <a:lnTo>
                  <a:pt x="495" y="88"/>
                </a:lnTo>
                <a:lnTo>
                  <a:pt x="501" y="92"/>
                </a:lnTo>
                <a:lnTo>
                  <a:pt x="501" y="92"/>
                </a:lnTo>
                <a:lnTo>
                  <a:pt x="500" y="92"/>
                </a:lnTo>
                <a:lnTo>
                  <a:pt x="500" y="92"/>
                </a:lnTo>
                <a:close/>
                <a:moveTo>
                  <a:pt x="493" y="88"/>
                </a:moveTo>
                <a:lnTo>
                  <a:pt x="493" y="88"/>
                </a:lnTo>
                <a:lnTo>
                  <a:pt x="470" y="100"/>
                </a:lnTo>
                <a:lnTo>
                  <a:pt x="447" y="112"/>
                </a:lnTo>
                <a:lnTo>
                  <a:pt x="447" y="112"/>
                </a:lnTo>
                <a:lnTo>
                  <a:pt x="456" y="107"/>
                </a:lnTo>
                <a:lnTo>
                  <a:pt x="466" y="100"/>
                </a:lnTo>
                <a:lnTo>
                  <a:pt x="476" y="92"/>
                </a:lnTo>
                <a:lnTo>
                  <a:pt x="486" y="85"/>
                </a:lnTo>
                <a:lnTo>
                  <a:pt x="486" y="85"/>
                </a:lnTo>
                <a:lnTo>
                  <a:pt x="486" y="84"/>
                </a:lnTo>
                <a:lnTo>
                  <a:pt x="486" y="83"/>
                </a:lnTo>
                <a:lnTo>
                  <a:pt x="486" y="83"/>
                </a:lnTo>
                <a:lnTo>
                  <a:pt x="485" y="83"/>
                </a:lnTo>
                <a:lnTo>
                  <a:pt x="485" y="83"/>
                </a:lnTo>
                <a:lnTo>
                  <a:pt x="479" y="86"/>
                </a:lnTo>
                <a:lnTo>
                  <a:pt x="479" y="86"/>
                </a:lnTo>
                <a:lnTo>
                  <a:pt x="477" y="87"/>
                </a:lnTo>
                <a:lnTo>
                  <a:pt x="477" y="87"/>
                </a:lnTo>
                <a:lnTo>
                  <a:pt x="465" y="95"/>
                </a:lnTo>
                <a:lnTo>
                  <a:pt x="465" y="95"/>
                </a:lnTo>
                <a:lnTo>
                  <a:pt x="452" y="102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5" y="107"/>
                </a:lnTo>
                <a:lnTo>
                  <a:pt x="435" y="107"/>
                </a:lnTo>
                <a:lnTo>
                  <a:pt x="441" y="104"/>
                </a:lnTo>
                <a:lnTo>
                  <a:pt x="447" y="102"/>
                </a:lnTo>
                <a:lnTo>
                  <a:pt x="458" y="95"/>
                </a:lnTo>
                <a:lnTo>
                  <a:pt x="469" y="88"/>
                </a:lnTo>
                <a:lnTo>
                  <a:pt x="481" y="81"/>
                </a:lnTo>
                <a:lnTo>
                  <a:pt x="481" y="81"/>
                </a:lnTo>
                <a:lnTo>
                  <a:pt x="481" y="80"/>
                </a:lnTo>
                <a:lnTo>
                  <a:pt x="481" y="79"/>
                </a:lnTo>
                <a:lnTo>
                  <a:pt x="481" y="79"/>
                </a:lnTo>
                <a:lnTo>
                  <a:pt x="480" y="79"/>
                </a:lnTo>
                <a:lnTo>
                  <a:pt x="480" y="79"/>
                </a:lnTo>
                <a:lnTo>
                  <a:pt x="471" y="84"/>
                </a:lnTo>
                <a:lnTo>
                  <a:pt x="463" y="89"/>
                </a:lnTo>
                <a:lnTo>
                  <a:pt x="447" y="100"/>
                </a:lnTo>
                <a:lnTo>
                  <a:pt x="447" y="100"/>
                </a:lnTo>
                <a:lnTo>
                  <a:pt x="436" y="104"/>
                </a:lnTo>
                <a:lnTo>
                  <a:pt x="436" y="104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6" y="103"/>
                </a:lnTo>
                <a:lnTo>
                  <a:pt x="436" y="103"/>
                </a:lnTo>
                <a:lnTo>
                  <a:pt x="441" y="99"/>
                </a:lnTo>
                <a:lnTo>
                  <a:pt x="447" y="94"/>
                </a:lnTo>
                <a:lnTo>
                  <a:pt x="447" y="94"/>
                </a:lnTo>
                <a:lnTo>
                  <a:pt x="451" y="94"/>
                </a:lnTo>
                <a:lnTo>
                  <a:pt x="451" y="94"/>
                </a:lnTo>
                <a:lnTo>
                  <a:pt x="455" y="93"/>
                </a:lnTo>
                <a:lnTo>
                  <a:pt x="459" y="90"/>
                </a:lnTo>
                <a:lnTo>
                  <a:pt x="460" y="87"/>
                </a:lnTo>
                <a:lnTo>
                  <a:pt x="460" y="83"/>
                </a:lnTo>
                <a:lnTo>
                  <a:pt x="460" y="83"/>
                </a:lnTo>
                <a:lnTo>
                  <a:pt x="472" y="77"/>
                </a:lnTo>
                <a:lnTo>
                  <a:pt x="472" y="77"/>
                </a:lnTo>
                <a:lnTo>
                  <a:pt x="473" y="76"/>
                </a:lnTo>
                <a:lnTo>
                  <a:pt x="473" y="76"/>
                </a:lnTo>
                <a:lnTo>
                  <a:pt x="472" y="75"/>
                </a:lnTo>
                <a:lnTo>
                  <a:pt x="471" y="75"/>
                </a:lnTo>
                <a:lnTo>
                  <a:pt x="471" y="75"/>
                </a:lnTo>
                <a:lnTo>
                  <a:pt x="460" y="78"/>
                </a:lnTo>
                <a:lnTo>
                  <a:pt x="460" y="78"/>
                </a:lnTo>
                <a:lnTo>
                  <a:pt x="468" y="73"/>
                </a:lnTo>
                <a:lnTo>
                  <a:pt x="468" y="73"/>
                </a:lnTo>
                <a:lnTo>
                  <a:pt x="468" y="72"/>
                </a:lnTo>
                <a:lnTo>
                  <a:pt x="467" y="71"/>
                </a:lnTo>
                <a:lnTo>
                  <a:pt x="467" y="71"/>
                </a:lnTo>
                <a:lnTo>
                  <a:pt x="460" y="71"/>
                </a:lnTo>
                <a:lnTo>
                  <a:pt x="454" y="72"/>
                </a:lnTo>
                <a:lnTo>
                  <a:pt x="454" y="72"/>
                </a:lnTo>
                <a:lnTo>
                  <a:pt x="453" y="72"/>
                </a:lnTo>
                <a:lnTo>
                  <a:pt x="453" y="72"/>
                </a:lnTo>
                <a:lnTo>
                  <a:pt x="456" y="69"/>
                </a:lnTo>
                <a:lnTo>
                  <a:pt x="456" y="69"/>
                </a:lnTo>
                <a:lnTo>
                  <a:pt x="456" y="68"/>
                </a:lnTo>
                <a:lnTo>
                  <a:pt x="455" y="67"/>
                </a:lnTo>
                <a:lnTo>
                  <a:pt x="455" y="67"/>
                </a:lnTo>
                <a:lnTo>
                  <a:pt x="450" y="68"/>
                </a:lnTo>
                <a:lnTo>
                  <a:pt x="445" y="70"/>
                </a:lnTo>
                <a:lnTo>
                  <a:pt x="445" y="70"/>
                </a:lnTo>
                <a:lnTo>
                  <a:pt x="454" y="66"/>
                </a:lnTo>
                <a:lnTo>
                  <a:pt x="454" y="66"/>
                </a:lnTo>
                <a:lnTo>
                  <a:pt x="454" y="65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74" y="75"/>
                </a:lnTo>
                <a:lnTo>
                  <a:pt x="494" y="87"/>
                </a:lnTo>
                <a:lnTo>
                  <a:pt x="494" y="87"/>
                </a:lnTo>
                <a:lnTo>
                  <a:pt x="493" y="88"/>
                </a:lnTo>
                <a:lnTo>
                  <a:pt x="493" y="88"/>
                </a:lnTo>
                <a:close/>
                <a:moveTo>
                  <a:pt x="393" y="105"/>
                </a:moveTo>
                <a:lnTo>
                  <a:pt x="393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400" y="100"/>
                </a:lnTo>
                <a:lnTo>
                  <a:pt x="403" y="97"/>
                </a:lnTo>
                <a:lnTo>
                  <a:pt x="407" y="94"/>
                </a:lnTo>
                <a:lnTo>
                  <a:pt x="407" y="94"/>
                </a:lnTo>
                <a:lnTo>
                  <a:pt x="408" y="93"/>
                </a:lnTo>
                <a:lnTo>
                  <a:pt x="408" y="93"/>
                </a:lnTo>
                <a:lnTo>
                  <a:pt x="412" y="91"/>
                </a:lnTo>
                <a:lnTo>
                  <a:pt x="417" y="89"/>
                </a:lnTo>
                <a:lnTo>
                  <a:pt x="419" y="89"/>
                </a:lnTo>
                <a:lnTo>
                  <a:pt x="419" y="89"/>
                </a:lnTo>
                <a:lnTo>
                  <a:pt x="414" y="94"/>
                </a:lnTo>
                <a:lnTo>
                  <a:pt x="414" y="94"/>
                </a:lnTo>
                <a:lnTo>
                  <a:pt x="405" y="99"/>
                </a:lnTo>
                <a:lnTo>
                  <a:pt x="405" y="99"/>
                </a:lnTo>
                <a:lnTo>
                  <a:pt x="399" y="102"/>
                </a:lnTo>
                <a:lnTo>
                  <a:pt x="393" y="105"/>
                </a:lnTo>
                <a:lnTo>
                  <a:pt x="393" y="105"/>
                </a:lnTo>
                <a:close/>
                <a:moveTo>
                  <a:pt x="405" y="92"/>
                </a:moveTo>
                <a:lnTo>
                  <a:pt x="405" y="92"/>
                </a:lnTo>
                <a:lnTo>
                  <a:pt x="404" y="92"/>
                </a:lnTo>
                <a:lnTo>
                  <a:pt x="404" y="92"/>
                </a:lnTo>
                <a:lnTo>
                  <a:pt x="405" y="92"/>
                </a:lnTo>
                <a:lnTo>
                  <a:pt x="405" y="92"/>
                </a:lnTo>
                <a:close/>
                <a:moveTo>
                  <a:pt x="412" y="88"/>
                </a:moveTo>
                <a:lnTo>
                  <a:pt x="412" y="88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09" y="88"/>
                </a:lnTo>
                <a:lnTo>
                  <a:pt x="408" y="88"/>
                </a:lnTo>
                <a:lnTo>
                  <a:pt x="408" y="88"/>
                </a:lnTo>
                <a:lnTo>
                  <a:pt x="402" y="91"/>
                </a:lnTo>
                <a:lnTo>
                  <a:pt x="402" y="91"/>
                </a:lnTo>
                <a:lnTo>
                  <a:pt x="401" y="90"/>
                </a:lnTo>
                <a:lnTo>
                  <a:pt x="401" y="90"/>
                </a:lnTo>
                <a:lnTo>
                  <a:pt x="405" y="86"/>
                </a:lnTo>
                <a:lnTo>
                  <a:pt x="409" y="80"/>
                </a:lnTo>
                <a:lnTo>
                  <a:pt x="409" y="80"/>
                </a:lnTo>
                <a:lnTo>
                  <a:pt x="409" y="79"/>
                </a:lnTo>
                <a:lnTo>
                  <a:pt x="409" y="79"/>
                </a:lnTo>
                <a:lnTo>
                  <a:pt x="418" y="86"/>
                </a:lnTo>
                <a:lnTo>
                  <a:pt x="418" y="86"/>
                </a:lnTo>
                <a:lnTo>
                  <a:pt x="412" y="88"/>
                </a:lnTo>
                <a:lnTo>
                  <a:pt x="412" y="88"/>
                </a:lnTo>
                <a:close/>
                <a:moveTo>
                  <a:pt x="407" y="79"/>
                </a:moveTo>
                <a:lnTo>
                  <a:pt x="407" y="79"/>
                </a:lnTo>
                <a:lnTo>
                  <a:pt x="399" y="83"/>
                </a:lnTo>
                <a:lnTo>
                  <a:pt x="398" y="83"/>
                </a:lnTo>
                <a:lnTo>
                  <a:pt x="397" y="83"/>
                </a:lnTo>
                <a:lnTo>
                  <a:pt x="403" y="76"/>
                </a:lnTo>
                <a:lnTo>
                  <a:pt x="403" y="76"/>
                </a:lnTo>
                <a:lnTo>
                  <a:pt x="403" y="74"/>
                </a:lnTo>
                <a:lnTo>
                  <a:pt x="403" y="74"/>
                </a:lnTo>
                <a:lnTo>
                  <a:pt x="408" y="78"/>
                </a:lnTo>
                <a:lnTo>
                  <a:pt x="408" y="78"/>
                </a:lnTo>
                <a:lnTo>
                  <a:pt x="408" y="79"/>
                </a:lnTo>
                <a:lnTo>
                  <a:pt x="408" y="79"/>
                </a:lnTo>
                <a:lnTo>
                  <a:pt x="407" y="79"/>
                </a:lnTo>
                <a:lnTo>
                  <a:pt x="407" y="79"/>
                </a:lnTo>
                <a:close/>
                <a:moveTo>
                  <a:pt x="402" y="74"/>
                </a:moveTo>
                <a:lnTo>
                  <a:pt x="402" y="74"/>
                </a:lnTo>
                <a:lnTo>
                  <a:pt x="398" y="74"/>
                </a:lnTo>
                <a:lnTo>
                  <a:pt x="394" y="75"/>
                </a:lnTo>
                <a:lnTo>
                  <a:pt x="394" y="75"/>
                </a:lnTo>
                <a:lnTo>
                  <a:pt x="394" y="73"/>
                </a:lnTo>
                <a:lnTo>
                  <a:pt x="395" y="72"/>
                </a:lnTo>
                <a:lnTo>
                  <a:pt x="396" y="71"/>
                </a:lnTo>
                <a:lnTo>
                  <a:pt x="398" y="72"/>
                </a:lnTo>
                <a:lnTo>
                  <a:pt x="398" y="72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close/>
                <a:moveTo>
                  <a:pt x="394" y="80"/>
                </a:moveTo>
                <a:lnTo>
                  <a:pt x="394" y="80"/>
                </a:lnTo>
                <a:lnTo>
                  <a:pt x="394" y="77"/>
                </a:lnTo>
                <a:lnTo>
                  <a:pt x="394" y="77"/>
                </a:lnTo>
                <a:lnTo>
                  <a:pt x="396" y="77"/>
                </a:lnTo>
                <a:lnTo>
                  <a:pt x="396" y="77"/>
                </a:lnTo>
                <a:lnTo>
                  <a:pt x="394" y="80"/>
                </a:lnTo>
                <a:lnTo>
                  <a:pt x="394" y="80"/>
                </a:lnTo>
                <a:close/>
                <a:moveTo>
                  <a:pt x="395" y="92"/>
                </a:moveTo>
                <a:lnTo>
                  <a:pt x="395" y="92"/>
                </a:lnTo>
                <a:lnTo>
                  <a:pt x="395" y="89"/>
                </a:lnTo>
                <a:lnTo>
                  <a:pt x="395" y="86"/>
                </a:lnTo>
                <a:lnTo>
                  <a:pt x="395" y="86"/>
                </a:lnTo>
                <a:lnTo>
                  <a:pt x="402" y="84"/>
                </a:lnTo>
                <a:lnTo>
                  <a:pt x="403" y="84"/>
                </a:lnTo>
                <a:lnTo>
                  <a:pt x="403" y="86"/>
                </a:lnTo>
                <a:lnTo>
                  <a:pt x="403" y="86"/>
                </a:lnTo>
                <a:lnTo>
                  <a:pt x="398" y="90"/>
                </a:lnTo>
                <a:lnTo>
                  <a:pt x="394" y="95"/>
                </a:lnTo>
                <a:lnTo>
                  <a:pt x="394" y="95"/>
                </a:lnTo>
                <a:lnTo>
                  <a:pt x="394" y="96"/>
                </a:lnTo>
                <a:lnTo>
                  <a:pt x="394" y="96"/>
                </a:lnTo>
                <a:lnTo>
                  <a:pt x="383" y="103"/>
                </a:lnTo>
                <a:lnTo>
                  <a:pt x="377" y="106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0" y="108"/>
                </a:lnTo>
                <a:lnTo>
                  <a:pt x="370" y="108"/>
                </a:lnTo>
                <a:lnTo>
                  <a:pt x="373" y="105"/>
                </a:lnTo>
                <a:lnTo>
                  <a:pt x="377" y="103"/>
                </a:lnTo>
                <a:lnTo>
                  <a:pt x="377" y="103"/>
                </a:lnTo>
                <a:lnTo>
                  <a:pt x="378" y="101"/>
                </a:lnTo>
                <a:lnTo>
                  <a:pt x="379" y="99"/>
                </a:lnTo>
                <a:lnTo>
                  <a:pt x="379" y="99"/>
                </a:lnTo>
                <a:lnTo>
                  <a:pt x="384" y="99"/>
                </a:lnTo>
                <a:lnTo>
                  <a:pt x="388" y="98"/>
                </a:lnTo>
                <a:lnTo>
                  <a:pt x="392" y="95"/>
                </a:lnTo>
                <a:lnTo>
                  <a:pt x="395" y="92"/>
                </a:lnTo>
                <a:lnTo>
                  <a:pt x="395" y="92"/>
                </a:lnTo>
                <a:close/>
                <a:moveTo>
                  <a:pt x="367" y="97"/>
                </a:moveTo>
                <a:lnTo>
                  <a:pt x="367" y="97"/>
                </a:lnTo>
                <a:lnTo>
                  <a:pt x="374" y="98"/>
                </a:lnTo>
                <a:lnTo>
                  <a:pt x="374" y="98"/>
                </a:lnTo>
                <a:lnTo>
                  <a:pt x="360" y="104"/>
                </a:lnTo>
                <a:lnTo>
                  <a:pt x="360" y="104"/>
                </a:lnTo>
                <a:lnTo>
                  <a:pt x="364" y="101"/>
                </a:lnTo>
                <a:lnTo>
                  <a:pt x="367" y="98"/>
                </a:lnTo>
                <a:lnTo>
                  <a:pt x="367" y="98"/>
                </a:lnTo>
                <a:lnTo>
                  <a:pt x="367" y="97"/>
                </a:lnTo>
                <a:lnTo>
                  <a:pt x="367" y="97"/>
                </a:lnTo>
                <a:close/>
                <a:moveTo>
                  <a:pt x="356" y="100"/>
                </a:moveTo>
                <a:lnTo>
                  <a:pt x="356" y="100"/>
                </a:lnTo>
                <a:lnTo>
                  <a:pt x="353" y="102"/>
                </a:lnTo>
                <a:lnTo>
                  <a:pt x="353" y="101"/>
                </a:lnTo>
                <a:lnTo>
                  <a:pt x="353" y="101"/>
                </a:lnTo>
                <a:lnTo>
                  <a:pt x="356" y="96"/>
                </a:lnTo>
                <a:lnTo>
                  <a:pt x="356" y="96"/>
                </a:lnTo>
                <a:lnTo>
                  <a:pt x="357" y="95"/>
                </a:lnTo>
                <a:lnTo>
                  <a:pt x="357" y="95"/>
                </a:lnTo>
                <a:lnTo>
                  <a:pt x="364" y="96"/>
                </a:lnTo>
                <a:lnTo>
                  <a:pt x="364" y="96"/>
                </a:lnTo>
                <a:lnTo>
                  <a:pt x="356" y="100"/>
                </a:lnTo>
                <a:lnTo>
                  <a:pt x="356" y="100"/>
                </a:lnTo>
                <a:close/>
                <a:moveTo>
                  <a:pt x="347" y="99"/>
                </a:moveTo>
                <a:lnTo>
                  <a:pt x="347" y="99"/>
                </a:lnTo>
                <a:lnTo>
                  <a:pt x="346" y="98"/>
                </a:lnTo>
                <a:lnTo>
                  <a:pt x="346" y="98"/>
                </a:lnTo>
                <a:lnTo>
                  <a:pt x="346" y="96"/>
                </a:lnTo>
                <a:lnTo>
                  <a:pt x="348" y="95"/>
                </a:lnTo>
                <a:lnTo>
                  <a:pt x="354" y="95"/>
                </a:lnTo>
                <a:lnTo>
                  <a:pt x="354" y="95"/>
                </a:lnTo>
                <a:lnTo>
                  <a:pt x="347" y="99"/>
                </a:lnTo>
                <a:lnTo>
                  <a:pt x="347" y="99"/>
                </a:lnTo>
                <a:close/>
                <a:moveTo>
                  <a:pt x="349" y="102"/>
                </a:moveTo>
                <a:lnTo>
                  <a:pt x="349" y="102"/>
                </a:lnTo>
                <a:lnTo>
                  <a:pt x="348" y="101"/>
                </a:lnTo>
                <a:lnTo>
                  <a:pt x="348" y="101"/>
                </a:lnTo>
                <a:lnTo>
                  <a:pt x="352" y="99"/>
                </a:lnTo>
                <a:lnTo>
                  <a:pt x="349" y="102"/>
                </a:lnTo>
                <a:lnTo>
                  <a:pt x="349" y="102"/>
                </a:lnTo>
                <a:close/>
                <a:moveTo>
                  <a:pt x="356" y="105"/>
                </a:moveTo>
                <a:lnTo>
                  <a:pt x="356" y="105"/>
                </a:lnTo>
                <a:lnTo>
                  <a:pt x="353" y="104"/>
                </a:lnTo>
                <a:lnTo>
                  <a:pt x="353" y="104"/>
                </a:lnTo>
                <a:lnTo>
                  <a:pt x="358" y="102"/>
                </a:lnTo>
                <a:lnTo>
                  <a:pt x="358" y="102"/>
                </a:lnTo>
                <a:lnTo>
                  <a:pt x="358" y="103"/>
                </a:lnTo>
                <a:lnTo>
                  <a:pt x="356" y="105"/>
                </a:lnTo>
                <a:lnTo>
                  <a:pt x="356" y="105"/>
                </a:lnTo>
                <a:close/>
                <a:moveTo>
                  <a:pt x="375" y="100"/>
                </a:moveTo>
                <a:lnTo>
                  <a:pt x="375" y="100"/>
                </a:lnTo>
                <a:lnTo>
                  <a:pt x="368" y="107"/>
                </a:lnTo>
                <a:lnTo>
                  <a:pt x="368" y="107"/>
                </a:lnTo>
                <a:lnTo>
                  <a:pt x="360" y="106"/>
                </a:lnTo>
                <a:lnTo>
                  <a:pt x="360" y="106"/>
                </a:lnTo>
                <a:lnTo>
                  <a:pt x="368" y="103"/>
                </a:lnTo>
                <a:lnTo>
                  <a:pt x="375" y="100"/>
                </a:lnTo>
                <a:lnTo>
                  <a:pt x="375" y="100"/>
                </a:lnTo>
                <a:close/>
                <a:moveTo>
                  <a:pt x="397" y="97"/>
                </a:moveTo>
                <a:lnTo>
                  <a:pt x="397" y="97"/>
                </a:lnTo>
                <a:lnTo>
                  <a:pt x="400" y="96"/>
                </a:lnTo>
                <a:lnTo>
                  <a:pt x="400" y="96"/>
                </a:lnTo>
                <a:lnTo>
                  <a:pt x="393" y="102"/>
                </a:lnTo>
                <a:lnTo>
                  <a:pt x="393" y="102"/>
                </a:lnTo>
                <a:lnTo>
                  <a:pt x="382" y="109"/>
                </a:lnTo>
                <a:lnTo>
                  <a:pt x="382" y="109"/>
                </a:lnTo>
                <a:lnTo>
                  <a:pt x="378" y="109"/>
                </a:lnTo>
                <a:lnTo>
                  <a:pt x="374" y="109"/>
                </a:lnTo>
                <a:lnTo>
                  <a:pt x="374" y="109"/>
                </a:lnTo>
                <a:lnTo>
                  <a:pt x="380" y="106"/>
                </a:lnTo>
                <a:lnTo>
                  <a:pt x="386" y="104"/>
                </a:lnTo>
                <a:lnTo>
                  <a:pt x="397" y="97"/>
                </a:lnTo>
                <a:lnTo>
                  <a:pt x="397" y="97"/>
                </a:lnTo>
                <a:close/>
                <a:moveTo>
                  <a:pt x="423" y="88"/>
                </a:moveTo>
                <a:lnTo>
                  <a:pt x="423" y="88"/>
                </a:lnTo>
                <a:lnTo>
                  <a:pt x="429" y="90"/>
                </a:lnTo>
                <a:lnTo>
                  <a:pt x="429" y="90"/>
                </a:lnTo>
                <a:lnTo>
                  <a:pt x="415" y="97"/>
                </a:lnTo>
                <a:lnTo>
                  <a:pt x="415" y="97"/>
                </a:lnTo>
                <a:lnTo>
                  <a:pt x="414" y="98"/>
                </a:lnTo>
                <a:lnTo>
                  <a:pt x="414" y="98"/>
                </a:lnTo>
                <a:lnTo>
                  <a:pt x="412" y="98"/>
                </a:lnTo>
                <a:lnTo>
                  <a:pt x="412" y="98"/>
                </a:lnTo>
                <a:lnTo>
                  <a:pt x="418" y="94"/>
                </a:lnTo>
                <a:lnTo>
                  <a:pt x="423" y="88"/>
                </a:lnTo>
                <a:lnTo>
                  <a:pt x="423" y="88"/>
                </a:lnTo>
                <a:close/>
                <a:moveTo>
                  <a:pt x="434" y="69"/>
                </a:moveTo>
                <a:lnTo>
                  <a:pt x="434" y="69"/>
                </a:lnTo>
                <a:lnTo>
                  <a:pt x="438" y="68"/>
                </a:lnTo>
                <a:lnTo>
                  <a:pt x="441" y="67"/>
                </a:lnTo>
                <a:lnTo>
                  <a:pt x="450" y="65"/>
                </a:lnTo>
                <a:lnTo>
                  <a:pt x="450" y="65"/>
                </a:lnTo>
                <a:lnTo>
                  <a:pt x="445" y="67"/>
                </a:lnTo>
                <a:lnTo>
                  <a:pt x="440" y="70"/>
                </a:lnTo>
                <a:lnTo>
                  <a:pt x="440" y="70"/>
                </a:lnTo>
                <a:lnTo>
                  <a:pt x="436" y="70"/>
                </a:lnTo>
                <a:lnTo>
                  <a:pt x="434" y="69"/>
                </a:lnTo>
                <a:lnTo>
                  <a:pt x="434" y="69"/>
                </a:lnTo>
                <a:close/>
                <a:moveTo>
                  <a:pt x="456" y="74"/>
                </a:moveTo>
                <a:lnTo>
                  <a:pt x="456" y="74"/>
                </a:lnTo>
                <a:lnTo>
                  <a:pt x="464" y="73"/>
                </a:lnTo>
                <a:lnTo>
                  <a:pt x="464" y="73"/>
                </a:lnTo>
                <a:lnTo>
                  <a:pt x="458" y="76"/>
                </a:lnTo>
                <a:lnTo>
                  <a:pt x="458" y="76"/>
                </a:lnTo>
                <a:lnTo>
                  <a:pt x="456" y="74"/>
                </a:lnTo>
                <a:lnTo>
                  <a:pt x="456" y="74"/>
                </a:lnTo>
                <a:close/>
                <a:moveTo>
                  <a:pt x="451" y="71"/>
                </a:moveTo>
                <a:lnTo>
                  <a:pt x="451" y="71"/>
                </a:lnTo>
                <a:lnTo>
                  <a:pt x="449" y="71"/>
                </a:lnTo>
                <a:lnTo>
                  <a:pt x="449" y="71"/>
                </a:lnTo>
                <a:lnTo>
                  <a:pt x="452" y="70"/>
                </a:lnTo>
                <a:lnTo>
                  <a:pt x="452" y="70"/>
                </a:lnTo>
                <a:lnTo>
                  <a:pt x="451" y="71"/>
                </a:lnTo>
                <a:lnTo>
                  <a:pt x="451" y="71"/>
                </a:lnTo>
                <a:close/>
                <a:moveTo>
                  <a:pt x="425" y="100"/>
                </a:moveTo>
                <a:lnTo>
                  <a:pt x="425" y="100"/>
                </a:lnTo>
                <a:lnTo>
                  <a:pt x="424" y="100"/>
                </a:lnTo>
                <a:lnTo>
                  <a:pt x="424" y="100"/>
                </a:lnTo>
                <a:lnTo>
                  <a:pt x="425" y="98"/>
                </a:lnTo>
                <a:lnTo>
                  <a:pt x="425" y="98"/>
                </a:lnTo>
                <a:lnTo>
                  <a:pt x="432" y="91"/>
                </a:lnTo>
                <a:lnTo>
                  <a:pt x="432" y="91"/>
                </a:lnTo>
                <a:lnTo>
                  <a:pt x="438" y="93"/>
                </a:lnTo>
                <a:lnTo>
                  <a:pt x="438" y="93"/>
                </a:lnTo>
                <a:lnTo>
                  <a:pt x="434" y="95"/>
                </a:lnTo>
                <a:lnTo>
                  <a:pt x="434" y="95"/>
                </a:lnTo>
                <a:lnTo>
                  <a:pt x="425" y="100"/>
                </a:lnTo>
                <a:lnTo>
                  <a:pt x="425" y="100"/>
                </a:lnTo>
                <a:close/>
                <a:moveTo>
                  <a:pt x="428" y="92"/>
                </a:moveTo>
                <a:lnTo>
                  <a:pt x="428" y="92"/>
                </a:lnTo>
                <a:lnTo>
                  <a:pt x="422" y="99"/>
                </a:lnTo>
                <a:lnTo>
                  <a:pt x="422" y="99"/>
                </a:lnTo>
                <a:lnTo>
                  <a:pt x="418" y="98"/>
                </a:lnTo>
                <a:lnTo>
                  <a:pt x="418" y="98"/>
                </a:lnTo>
                <a:lnTo>
                  <a:pt x="424" y="95"/>
                </a:lnTo>
                <a:lnTo>
                  <a:pt x="428" y="92"/>
                </a:lnTo>
                <a:lnTo>
                  <a:pt x="428" y="92"/>
                </a:lnTo>
                <a:close/>
                <a:moveTo>
                  <a:pt x="438" y="95"/>
                </a:moveTo>
                <a:lnTo>
                  <a:pt x="438" y="95"/>
                </a:lnTo>
                <a:lnTo>
                  <a:pt x="442" y="93"/>
                </a:lnTo>
                <a:lnTo>
                  <a:pt x="442" y="93"/>
                </a:lnTo>
                <a:lnTo>
                  <a:pt x="444" y="93"/>
                </a:lnTo>
                <a:lnTo>
                  <a:pt x="444" y="93"/>
                </a:lnTo>
                <a:lnTo>
                  <a:pt x="443" y="94"/>
                </a:lnTo>
                <a:lnTo>
                  <a:pt x="443" y="94"/>
                </a:lnTo>
                <a:lnTo>
                  <a:pt x="437" y="99"/>
                </a:lnTo>
                <a:lnTo>
                  <a:pt x="431" y="104"/>
                </a:lnTo>
                <a:lnTo>
                  <a:pt x="431" y="104"/>
                </a:lnTo>
                <a:lnTo>
                  <a:pt x="427" y="101"/>
                </a:lnTo>
                <a:lnTo>
                  <a:pt x="427" y="101"/>
                </a:lnTo>
                <a:lnTo>
                  <a:pt x="438" y="95"/>
                </a:lnTo>
                <a:lnTo>
                  <a:pt x="438" y="95"/>
                </a:lnTo>
                <a:close/>
                <a:moveTo>
                  <a:pt x="14" y="385"/>
                </a:moveTo>
                <a:lnTo>
                  <a:pt x="14" y="385"/>
                </a:lnTo>
                <a:lnTo>
                  <a:pt x="15" y="386"/>
                </a:lnTo>
                <a:lnTo>
                  <a:pt x="15" y="386"/>
                </a:lnTo>
                <a:lnTo>
                  <a:pt x="23" y="384"/>
                </a:lnTo>
                <a:lnTo>
                  <a:pt x="24" y="383"/>
                </a:lnTo>
                <a:lnTo>
                  <a:pt x="25" y="384"/>
                </a:lnTo>
                <a:lnTo>
                  <a:pt x="25" y="385"/>
                </a:lnTo>
                <a:lnTo>
                  <a:pt x="23" y="387"/>
                </a:lnTo>
                <a:lnTo>
                  <a:pt x="23" y="387"/>
                </a:lnTo>
                <a:lnTo>
                  <a:pt x="20" y="391"/>
                </a:lnTo>
                <a:lnTo>
                  <a:pt x="16" y="395"/>
                </a:lnTo>
                <a:lnTo>
                  <a:pt x="16" y="395"/>
                </a:lnTo>
                <a:lnTo>
                  <a:pt x="14" y="385"/>
                </a:lnTo>
                <a:lnTo>
                  <a:pt x="14" y="385"/>
                </a:lnTo>
                <a:close/>
                <a:moveTo>
                  <a:pt x="11" y="366"/>
                </a:moveTo>
                <a:lnTo>
                  <a:pt x="11" y="366"/>
                </a:lnTo>
                <a:lnTo>
                  <a:pt x="17" y="362"/>
                </a:lnTo>
                <a:lnTo>
                  <a:pt x="24" y="360"/>
                </a:lnTo>
                <a:lnTo>
                  <a:pt x="24" y="360"/>
                </a:lnTo>
                <a:lnTo>
                  <a:pt x="29" y="359"/>
                </a:lnTo>
                <a:lnTo>
                  <a:pt x="29" y="359"/>
                </a:lnTo>
                <a:lnTo>
                  <a:pt x="28" y="360"/>
                </a:lnTo>
                <a:lnTo>
                  <a:pt x="28" y="360"/>
                </a:lnTo>
                <a:lnTo>
                  <a:pt x="24" y="364"/>
                </a:lnTo>
                <a:lnTo>
                  <a:pt x="24" y="364"/>
                </a:lnTo>
                <a:lnTo>
                  <a:pt x="18" y="369"/>
                </a:lnTo>
                <a:lnTo>
                  <a:pt x="12" y="374"/>
                </a:lnTo>
                <a:lnTo>
                  <a:pt x="12" y="374"/>
                </a:lnTo>
                <a:lnTo>
                  <a:pt x="11" y="366"/>
                </a:lnTo>
                <a:lnTo>
                  <a:pt x="11" y="366"/>
                </a:lnTo>
                <a:close/>
                <a:moveTo>
                  <a:pt x="12" y="377"/>
                </a:moveTo>
                <a:lnTo>
                  <a:pt x="12" y="377"/>
                </a:lnTo>
                <a:lnTo>
                  <a:pt x="18" y="374"/>
                </a:lnTo>
                <a:lnTo>
                  <a:pt x="18" y="374"/>
                </a:lnTo>
                <a:lnTo>
                  <a:pt x="22" y="372"/>
                </a:lnTo>
                <a:lnTo>
                  <a:pt x="25" y="373"/>
                </a:lnTo>
                <a:lnTo>
                  <a:pt x="25" y="373"/>
                </a:lnTo>
                <a:lnTo>
                  <a:pt x="20" y="378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close/>
                <a:moveTo>
                  <a:pt x="28" y="391"/>
                </a:moveTo>
                <a:lnTo>
                  <a:pt x="28" y="391"/>
                </a:lnTo>
                <a:lnTo>
                  <a:pt x="28" y="391"/>
                </a:lnTo>
                <a:lnTo>
                  <a:pt x="28" y="391"/>
                </a:lnTo>
                <a:lnTo>
                  <a:pt x="23" y="393"/>
                </a:lnTo>
                <a:lnTo>
                  <a:pt x="21" y="393"/>
                </a:lnTo>
                <a:lnTo>
                  <a:pt x="23" y="390"/>
                </a:lnTo>
                <a:lnTo>
                  <a:pt x="23" y="390"/>
                </a:lnTo>
                <a:lnTo>
                  <a:pt x="26" y="387"/>
                </a:lnTo>
                <a:lnTo>
                  <a:pt x="28" y="383"/>
                </a:lnTo>
                <a:lnTo>
                  <a:pt x="28" y="383"/>
                </a:lnTo>
                <a:lnTo>
                  <a:pt x="28" y="391"/>
                </a:lnTo>
                <a:lnTo>
                  <a:pt x="28" y="391"/>
                </a:lnTo>
                <a:close/>
                <a:moveTo>
                  <a:pt x="17" y="397"/>
                </a:moveTo>
                <a:lnTo>
                  <a:pt x="17" y="397"/>
                </a:lnTo>
                <a:lnTo>
                  <a:pt x="24" y="395"/>
                </a:lnTo>
                <a:lnTo>
                  <a:pt x="26" y="394"/>
                </a:lnTo>
                <a:lnTo>
                  <a:pt x="27" y="395"/>
                </a:lnTo>
                <a:lnTo>
                  <a:pt x="26" y="397"/>
                </a:lnTo>
                <a:lnTo>
                  <a:pt x="26" y="397"/>
                </a:lnTo>
                <a:lnTo>
                  <a:pt x="21" y="403"/>
                </a:lnTo>
                <a:lnTo>
                  <a:pt x="21" y="403"/>
                </a:lnTo>
                <a:lnTo>
                  <a:pt x="20" y="407"/>
                </a:lnTo>
                <a:lnTo>
                  <a:pt x="20" y="409"/>
                </a:lnTo>
                <a:lnTo>
                  <a:pt x="20" y="409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close/>
                <a:moveTo>
                  <a:pt x="22" y="414"/>
                </a:moveTo>
                <a:lnTo>
                  <a:pt x="22" y="414"/>
                </a:lnTo>
                <a:lnTo>
                  <a:pt x="22" y="414"/>
                </a:lnTo>
                <a:lnTo>
                  <a:pt x="22" y="414"/>
                </a:lnTo>
                <a:lnTo>
                  <a:pt x="21" y="415"/>
                </a:lnTo>
                <a:lnTo>
                  <a:pt x="21" y="415"/>
                </a:lnTo>
                <a:lnTo>
                  <a:pt x="21" y="413"/>
                </a:lnTo>
                <a:lnTo>
                  <a:pt x="21" y="413"/>
                </a:lnTo>
                <a:lnTo>
                  <a:pt x="22" y="414"/>
                </a:lnTo>
                <a:lnTo>
                  <a:pt x="22" y="414"/>
                </a:lnTo>
                <a:close/>
                <a:moveTo>
                  <a:pt x="23" y="411"/>
                </a:moveTo>
                <a:lnTo>
                  <a:pt x="23" y="411"/>
                </a:lnTo>
                <a:lnTo>
                  <a:pt x="22" y="408"/>
                </a:lnTo>
                <a:lnTo>
                  <a:pt x="23" y="404"/>
                </a:lnTo>
                <a:lnTo>
                  <a:pt x="27" y="399"/>
                </a:lnTo>
                <a:lnTo>
                  <a:pt x="27" y="399"/>
                </a:lnTo>
                <a:lnTo>
                  <a:pt x="25" y="403"/>
                </a:lnTo>
                <a:lnTo>
                  <a:pt x="25" y="403"/>
                </a:lnTo>
                <a:lnTo>
                  <a:pt x="23" y="411"/>
                </a:lnTo>
                <a:lnTo>
                  <a:pt x="23" y="411"/>
                </a:lnTo>
                <a:close/>
                <a:moveTo>
                  <a:pt x="28" y="375"/>
                </a:moveTo>
                <a:lnTo>
                  <a:pt x="28" y="375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2" y="382"/>
                </a:lnTo>
                <a:lnTo>
                  <a:pt x="22" y="382"/>
                </a:lnTo>
                <a:lnTo>
                  <a:pt x="18" y="383"/>
                </a:lnTo>
                <a:lnTo>
                  <a:pt x="17" y="383"/>
                </a:lnTo>
                <a:lnTo>
                  <a:pt x="18" y="382"/>
                </a:lnTo>
                <a:lnTo>
                  <a:pt x="22" y="379"/>
                </a:lnTo>
                <a:lnTo>
                  <a:pt x="22" y="379"/>
                </a:lnTo>
                <a:lnTo>
                  <a:pt x="28" y="373"/>
                </a:lnTo>
                <a:lnTo>
                  <a:pt x="28" y="373"/>
                </a:lnTo>
                <a:lnTo>
                  <a:pt x="28" y="375"/>
                </a:lnTo>
                <a:lnTo>
                  <a:pt x="28" y="375"/>
                </a:lnTo>
                <a:close/>
                <a:moveTo>
                  <a:pt x="28" y="368"/>
                </a:moveTo>
                <a:lnTo>
                  <a:pt x="28" y="368"/>
                </a:lnTo>
                <a:lnTo>
                  <a:pt x="23" y="369"/>
                </a:lnTo>
                <a:lnTo>
                  <a:pt x="23" y="369"/>
                </a:lnTo>
                <a:lnTo>
                  <a:pt x="17" y="372"/>
                </a:lnTo>
                <a:lnTo>
                  <a:pt x="17" y="372"/>
                </a:lnTo>
                <a:lnTo>
                  <a:pt x="14" y="374"/>
                </a:lnTo>
                <a:lnTo>
                  <a:pt x="16" y="373"/>
                </a:lnTo>
                <a:lnTo>
                  <a:pt x="16" y="373"/>
                </a:lnTo>
                <a:lnTo>
                  <a:pt x="22" y="368"/>
                </a:lnTo>
                <a:lnTo>
                  <a:pt x="28" y="363"/>
                </a:lnTo>
                <a:lnTo>
                  <a:pt x="28" y="363"/>
                </a:lnTo>
                <a:lnTo>
                  <a:pt x="28" y="368"/>
                </a:lnTo>
                <a:lnTo>
                  <a:pt x="28" y="368"/>
                </a:lnTo>
                <a:close/>
                <a:moveTo>
                  <a:pt x="30" y="356"/>
                </a:moveTo>
                <a:lnTo>
                  <a:pt x="30" y="356"/>
                </a:lnTo>
                <a:lnTo>
                  <a:pt x="20" y="359"/>
                </a:lnTo>
                <a:lnTo>
                  <a:pt x="10" y="363"/>
                </a:lnTo>
                <a:lnTo>
                  <a:pt x="10" y="363"/>
                </a:lnTo>
                <a:lnTo>
                  <a:pt x="10" y="357"/>
                </a:lnTo>
                <a:lnTo>
                  <a:pt x="10" y="357"/>
                </a:lnTo>
                <a:lnTo>
                  <a:pt x="18" y="354"/>
                </a:lnTo>
                <a:lnTo>
                  <a:pt x="27" y="351"/>
                </a:lnTo>
                <a:lnTo>
                  <a:pt x="44" y="342"/>
                </a:lnTo>
                <a:lnTo>
                  <a:pt x="44" y="342"/>
                </a:lnTo>
                <a:lnTo>
                  <a:pt x="57" y="336"/>
                </a:lnTo>
                <a:lnTo>
                  <a:pt x="57" y="336"/>
                </a:lnTo>
                <a:lnTo>
                  <a:pt x="62" y="335"/>
                </a:lnTo>
                <a:lnTo>
                  <a:pt x="58" y="337"/>
                </a:lnTo>
                <a:lnTo>
                  <a:pt x="58" y="337"/>
                </a:lnTo>
                <a:lnTo>
                  <a:pt x="45" y="347"/>
                </a:lnTo>
                <a:lnTo>
                  <a:pt x="45" y="347"/>
                </a:lnTo>
                <a:lnTo>
                  <a:pt x="42" y="346"/>
                </a:lnTo>
                <a:lnTo>
                  <a:pt x="37" y="347"/>
                </a:lnTo>
                <a:lnTo>
                  <a:pt x="37" y="347"/>
                </a:lnTo>
                <a:lnTo>
                  <a:pt x="33" y="351"/>
                </a:lnTo>
                <a:lnTo>
                  <a:pt x="30" y="356"/>
                </a:lnTo>
                <a:lnTo>
                  <a:pt x="30" y="356"/>
                </a:lnTo>
                <a:close/>
                <a:moveTo>
                  <a:pt x="30" y="222"/>
                </a:moveTo>
                <a:lnTo>
                  <a:pt x="30" y="222"/>
                </a:lnTo>
                <a:lnTo>
                  <a:pt x="35" y="220"/>
                </a:lnTo>
                <a:lnTo>
                  <a:pt x="40" y="218"/>
                </a:lnTo>
                <a:lnTo>
                  <a:pt x="40" y="218"/>
                </a:lnTo>
                <a:lnTo>
                  <a:pt x="48" y="214"/>
                </a:lnTo>
                <a:lnTo>
                  <a:pt x="50" y="213"/>
                </a:lnTo>
                <a:lnTo>
                  <a:pt x="46" y="216"/>
                </a:lnTo>
                <a:lnTo>
                  <a:pt x="46" y="216"/>
                </a:lnTo>
                <a:lnTo>
                  <a:pt x="37" y="221"/>
                </a:lnTo>
                <a:lnTo>
                  <a:pt x="28" y="226"/>
                </a:lnTo>
                <a:lnTo>
                  <a:pt x="28" y="226"/>
                </a:lnTo>
                <a:lnTo>
                  <a:pt x="30" y="222"/>
                </a:lnTo>
                <a:lnTo>
                  <a:pt x="30" y="222"/>
                </a:lnTo>
                <a:close/>
                <a:moveTo>
                  <a:pt x="56" y="173"/>
                </a:moveTo>
                <a:lnTo>
                  <a:pt x="56" y="173"/>
                </a:lnTo>
                <a:lnTo>
                  <a:pt x="60" y="172"/>
                </a:lnTo>
                <a:lnTo>
                  <a:pt x="55" y="175"/>
                </a:lnTo>
                <a:lnTo>
                  <a:pt x="55" y="175"/>
                </a:lnTo>
                <a:lnTo>
                  <a:pt x="56" y="173"/>
                </a:lnTo>
                <a:lnTo>
                  <a:pt x="56" y="173"/>
                </a:lnTo>
                <a:close/>
                <a:moveTo>
                  <a:pt x="52" y="180"/>
                </a:moveTo>
                <a:lnTo>
                  <a:pt x="52" y="180"/>
                </a:lnTo>
                <a:lnTo>
                  <a:pt x="63" y="176"/>
                </a:lnTo>
                <a:lnTo>
                  <a:pt x="63" y="176"/>
                </a:lnTo>
                <a:lnTo>
                  <a:pt x="58" y="179"/>
                </a:lnTo>
                <a:lnTo>
                  <a:pt x="54" y="182"/>
                </a:lnTo>
                <a:lnTo>
                  <a:pt x="54" y="182"/>
                </a:lnTo>
                <a:lnTo>
                  <a:pt x="50" y="184"/>
                </a:lnTo>
                <a:lnTo>
                  <a:pt x="50" y="184"/>
                </a:lnTo>
                <a:lnTo>
                  <a:pt x="52" y="180"/>
                </a:lnTo>
                <a:lnTo>
                  <a:pt x="52" y="180"/>
                </a:lnTo>
                <a:close/>
                <a:moveTo>
                  <a:pt x="44" y="193"/>
                </a:moveTo>
                <a:lnTo>
                  <a:pt x="44" y="193"/>
                </a:lnTo>
                <a:lnTo>
                  <a:pt x="50" y="191"/>
                </a:lnTo>
                <a:lnTo>
                  <a:pt x="50" y="191"/>
                </a:lnTo>
                <a:lnTo>
                  <a:pt x="61" y="187"/>
                </a:lnTo>
                <a:lnTo>
                  <a:pt x="63" y="186"/>
                </a:lnTo>
                <a:lnTo>
                  <a:pt x="63" y="187"/>
                </a:lnTo>
                <a:lnTo>
                  <a:pt x="58" y="191"/>
                </a:lnTo>
                <a:lnTo>
                  <a:pt x="58" y="191"/>
                </a:lnTo>
                <a:lnTo>
                  <a:pt x="49" y="196"/>
                </a:lnTo>
                <a:lnTo>
                  <a:pt x="39" y="202"/>
                </a:lnTo>
                <a:lnTo>
                  <a:pt x="39" y="202"/>
                </a:lnTo>
                <a:lnTo>
                  <a:pt x="44" y="193"/>
                </a:lnTo>
                <a:lnTo>
                  <a:pt x="44" y="193"/>
                </a:lnTo>
                <a:close/>
                <a:moveTo>
                  <a:pt x="36" y="207"/>
                </a:moveTo>
                <a:lnTo>
                  <a:pt x="36" y="207"/>
                </a:lnTo>
                <a:lnTo>
                  <a:pt x="42" y="206"/>
                </a:lnTo>
                <a:lnTo>
                  <a:pt x="47" y="205"/>
                </a:lnTo>
                <a:lnTo>
                  <a:pt x="47" y="205"/>
                </a:lnTo>
                <a:lnTo>
                  <a:pt x="63" y="198"/>
                </a:lnTo>
                <a:lnTo>
                  <a:pt x="63" y="198"/>
                </a:lnTo>
                <a:lnTo>
                  <a:pt x="54" y="202"/>
                </a:lnTo>
                <a:lnTo>
                  <a:pt x="54" y="202"/>
                </a:lnTo>
                <a:lnTo>
                  <a:pt x="44" y="207"/>
                </a:lnTo>
                <a:lnTo>
                  <a:pt x="38" y="210"/>
                </a:lnTo>
                <a:lnTo>
                  <a:pt x="34" y="213"/>
                </a:lnTo>
                <a:lnTo>
                  <a:pt x="34" y="213"/>
                </a:lnTo>
                <a:lnTo>
                  <a:pt x="36" y="207"/>
                </a:lnTo>
                <a:lnTo>
                  <a:pt x="36" y="207"/>
                </a:lnTo>
                <a:close/>
                <a:moveTo>
                  <a:pt x="25" y="233"/>
                </a:moveTo>
                <a:lnTo>
                  <a:pt x="25" y="233"/>
                </a:lnTo>
                <a:lnTo>
                  <a:pt x="37" y="229"/>
                </a:lnTo>
                <a:lnTo>
                  <a:pt x="37" y="229"/>
                </a:lnTo>
                <a:lnTo>
                  <a:pt x="49" y="225"/>
                </a:lnTo>
                <a:lnTo>
                  <a:pt x="51" y="225"/>
                </a:lnTo>
                <a:lnTo>
                  <a:pt x="52" y="225"/>
                </a:lnTo>
                <a:lnTo>
                  <a:pt x="47" y="229"/>
                </a:lnTo>
                <a:lnTo>
                  <a:pt x="47" y="229"/>
                </a:lnTo>
                <a:lnTo>
                  <a:pt x="40" y="232"/>
                </a:lnTo>
                <a:lnTo>
                  <a:pt x="34" y="236"/>
                </a:lnTo>
                <a:lnTo>
                  <a:pt x="28" y="239"/>
                </a:lnTo>
                <a:lnTo>
                  <a:pt x="22" y="242"/>
                </a:lnTo>
                <a:lnTo>
                  <a:pt x="22" y="242"/>
                </a:lnTo>
                <a:lnTo>
                  <a:pt x="25" y="233"/>
                </a:lnTo>
                <a:lnTo>
                  <a:pt x="25" y="233"/>
                </a:lnTo>
                <a:close/>
                <a:moveTo>
                  <a:pt x="57" y="232"/>
                </a:moveTo>
                <a:lnTo>
                  <a:pt x="57" y="232"/>
                </a:lnTo>
                <a:lnTo>
                  <a:pt x="50" y="233"/>
                </a:lnTo>
                <a:lnTo>
                  <a:pt x="44" y="236"/>
                </a:lnTo>
                <a:lnTo>
                  <a:pt x="44" y="236"/>
                </a:lnTo>
                <a:lnTo>
                  <a:pt x="34" y="240"/>
                </a:lnTo>
                <a:lnTo>
                  <a:pt x="34" y="240"/>
                </a:lnTo>
                <a:lnTo>
                  <a:pt x="28" y="243"/>
                </a:lnTo>
                <a:lnTo>
                  <a:pt x="23" y="246"/>
                </a:lnTo>
                <a:lnTo>
                  <a:pt x="22" y="246"/>
                </a:lnTo>
                <a:lnTo>
                  <a:pt x="24" y="243"/>
                </a:lnTo>
                <a:lnTo>
                  <a:pt x="24" y="243"/>
                </a:lnTo>
                <a:lnTo>
                  <a:pt x="31" y="239"/>
                </a:lnTo>
                <a:lnTo>
                  <a:pt x="39" y="235"/>
                </a:lnTo>
                <a:lnTo>
                  <a:pt x="48" y="230"/>
                </a:lnTo>
                <a:lnTo>
                  <a:pt x="52" y="228"/>
                </a:lnTo>
                <a:lnTo>
                  <a:pt x="55" y="225"/>
                </a:lnTo>
                <a:lnTo>
                  <a:pt x="55" y="225"/>
                </a:lnTo>
                <a:lnTo>
                  <a:pt x="57" y="232"/>
                </a:lnTo>
                <a:lnTo>
                  <a:pt x="57" y="232"/>
                </a:lnTo>
                <a:close/>
                <a:moveTo>
                  <a:pt x="21" y="248"/>
                </a:moveTo>
                <a:lnTo>
                  <a:pt x="21" y="248"/>
                </a:lnTo>
                <a:lnTo>
                  <a:pt x="35" y="242"/>
                </a:lnTo>
                <a:lnTo>
                  <a:pt x="35" y="242"/>
                </a:lnTo>
                <a:lnTo>
                  <a:pt x="53" y="235"/>
                </a:lnTo>
                <a:lnTo>
                  <a:pt x="53" y="235"/>
                </a:lnTo>
                <a:lnTo>
                  <a:pt x="57" y="233"/>
                </a:lnTo>
                <a:lnTo>
                  <a:pt x="54" y="236"/>
                </a:lnTo>
                <a:lnTo>
                  <a:pt x="54" y="236"/>
                </a:lnTo>
                <a:lnTo>
                  <a:pt x="45" y="241"/>
                </a:lnTo>
                <a:lnTo>
                  <a:pt x="35" y="246"/>
                </a:lnTo>
                <a:lnTo>
                  <a:pt x="27" y="251"/>
                </a:lnTo>
                <a:lnTo>
                  <a:pt x="18" y="257"/>
                </a:lnTo>
                <a:lnTo>
                  <a:pt x="18" y="257"/>
                </a:lnTo>
                <a:lnTo>
                  <a:pt x="21" y="248"/>
                </a:lnTo>
                <a:lnTo>
                  <a:pt x="21" y="248"/>
                </a:lnTo>
                <a:close/>
                <a:moveTo>
                  <a:pt x="17" y="261"/>
                </a:moveTo>
                <a:lnTo>
                  <a:pt x="17" y="261"/>
                </a:lnTo>
                <a:lnTo>
                  <a:pt x="27" y="258"/>
                </a:lnTo>
                <a:lnTo>
                  <a:pt x="37" y="254"/>
                </a:lnTo>
                <a:lnTo>
                  <a:pt x="37" y="254"/>
                </a:lnTo>
                <a:lnTo>
                  <a:pt x="54" y="246"/>
                </a:lnTo>
                <a:lnTo>
                  <a:pt x="54" y="246"/>
                </a:lnTo>
                <a:lnTo>
                  <a:pt x="62" y="243"/>
                </a:lnTo>
                <a:lnTo>
                  <a:pt x="63" y="243"/>
                </a:lnTo>
                <a:lnTo>
                  <a:pt x="64" y="245"/>
                </a:lnTo>
                <a:lnTo>
                  <a:pt x="60" y="248"/>
                </a:lnTo>
                <a:lnTo>
                  <a:pt x="60" y="248"/>
                </a:lnTo>
                <a:lnTo>
                  <a:pt x="49" y="254"/>
                </a:lnTo>
                <a:lnTo>
                  <a:pt x="37" y="259"/>
                </a:lnTo>
                <a:lnTo>
                  <a:pt x="25" y="264"/>
                </a:lnTo>
                <a:lnTo>
                  <a:pt x="20" y="267"/>
                </a:lnTo>
                <a:lnTo>
                  <a:pt x="15" y="271"/>
                </a:lnTo>
                <a:lnTo>
                  <a:pt x="15" y="271"/>
                </a:lnTo>
                <a:lnTo>
                  <a:pt x="17" y="261"/>
                </a:lnTo>
                <a:lnTo>
                  <a:pt x="17" y="261"/>
                </a:lnTo>
                <a:close/>
                <a:moveTo>
                  <a:pt x="14" y="275"/>
                </a:moveTo>
                <a:lnTo>
                  <a:pt x="14" y="275"/>
                </a:lnTo>
                <a:lnTo>
                  <a:pt x="28" y="270"/>
                </a:lnTo>
                <a:lnTo>
                  <a:pt x="44" y="264"/>
                </a:lnTo>
                <a:lnTo>
                  <a:pt x="44" y="264"/>
                </a:lnTo>
                <a:lnTo>
                  <a:pt x="68" y="254"/>
                </a:lnTo>
                <a:lnTo>
                  <a:pt x="68" y="254"/>
                </a:lnTo>
                <a:lnTo>
                  <a:pt x="73" y="252"/>
                </a:lnTo>
                <a:lnTo>
                  <a:pt x="71" y="253"/>
                </a:lnTo>
                <a:lnTo>
                  <a:pt x="63" y="258"/>
                </a:lnTo>
                <a:lnTo>
                  <a:pt x="63" y="258"/>
                </a:lnTo>
                <a:lnTo>
                  <a:pt x="50" y="264"/>
                </a:lnTo>
                <a:lnTo>
                  <a:pt x="37" y="270"/>
                </a:lnTo>
                <a:lnTo>
                  <a:pt x="24" y="276"/>
                </a:lnTo>
                <a:lnTo>
                  <a:pt x="18" y="280"/>
                </a:lnTo>
                <a:lnTo>
                  <a:pt x="12" y="284"/>
                </a:lnTo>
                <a:lnTo>
                  <a:pt x="12" y="284"/>
                </a:lnTo>
                <a:lnTo>
                  <a:pt x="14" y="275"/>
                </a:lnTo>
                <a:lnTo>
                  <a:pt x="14" y="275"/>
                </a:lnTo>
                <a:close/>
                <a:moveTo>
                  <a:pt x="12" y="288"/>
                </a:moveTo>
                <a:lnTo>
                  <a:pt x="12" y="288"/>
                </a:lnTo>
                <a:lnTo>
                  <a:pt x="24" y="283"/>
                </a:lnTo>
                <a:lnTo>
                  <a:pt x="37" y="277"/>
                </a:lnTo>
                <a:lnTo>
                  <a:pt x="37" y="277"/>
                </a:lnTo>
                <a:lnTo>
                  <a:pt x="49" y="273"/>
                </a:lnTo>
                <a:lnTo>
                  <a:pt x="61" y="269"/>
                </a:lnTo>
                <a:lnTo>
                  <a:pt x="61" y="269"/>
                </a:lnTo>
                <a:lnTo>
                  <a:pt x="70" y="266"/>
                </a:lnTo>
                <a:lnTo>
                  <a:pt x="70" y="266"/>
                </a:lnTo>
                <a:lnTo>
                  <a:pt x="63" y="269"/>
                </a:lnTo>
                <a:lnTo>
                  <a:pt x="63" y="269"/>
                </a:lnTo>
                <a:lnTo>
                  <a:pt x="35" y="285"/>
                </a:lnTo>
                <a:lnTo>
                  <a:pt x="35" y="285"/>
                </a:lnTo>
                <a:lnTo>
                  <a:pt x="22" y="292"/>
                </a:lnTo>
                <a:lnTo>
                  <a:pt x="16" y="295"/>
                </a:lnTo>
                <a:lnTo>
                  <a:pt x="10" y="299"/>
                </a:lnTo>
                <a:lnTo>
                  <a:pt x="10" y="299"/>
                </a:lnTo>
                <a:lnTo>
                  <a:pt x="12" y="288"/>
                </a:lnTo>
                <a:lnTo>
                  <a:pt x="12" y="288"/>
                </a:lnTo>
                <a:close/>
                <a:moveTo>
                  <a:pt x="10" y="302"/>
                </a:moveTo>
                <a:lnTo>
                  <a:pt x="10" y="302"/>
                </a:lnTo>
                <a:lnTo>
                  <a:pt x="10" y="301"/>
                </a:lnTo>
                <a:lnTo>
                  <a:pt x="10" y="301"/>
                </a:lnTo>
                <a:lnTo>
                  <a:pt x="28" y="294"/>
                </a:lnTo>
                <a:lnTo>
                  <a:pt x="46" y="287"/>
                </a:lnTo>
                <a:lnTo>
                  <a:pt x="46" y="287"/>
                </a:lnTo>
                <a:lnTo>
                  <a:pt x="64" y="279"/>
                </a:lnTo>
                <a:lnTo>
                  <a:pt x="64" y="279"/>
                </a:lnTo>
                <a:lnTo>
                  <a:pt x="73" y="275"/>
                </a:lnTo>
                <a:lnTo>
                  <a:pt x="76" y="274"/>
                </a:lnTo>
                <a:lnTo>
                  <a:pt x="71" y="277"/>
                </a:lnTo>
                <a:lnTo>
                  <a:pt x="71" y="277"/>
                </a:lnTo>
                <a:lnTo>
                  <a:pt x="56" y="285"/>
                </a:lnTo>
                <a:lnTo>
                  <a:pt x="39" y="293"/>
                </a:lnTo>
                <a:lnTo>
                  <a:pt x="24" y="302"/>
                </a:lnTo>
                <a:lnTo>
                  <a:pt x="9" y="312"/>
                </a:lnTo>
                <a:lnTo>
                  <a:pt x="9" y="312"/>
                </a:lnTo>
                <a:lnTo>
                  <a:pt x="10" y="302"/>
                </a:lnTo>
                <a:lnTo>
                  <a:pt x="10" y="302"/>
                </a:lnTo>
                <a:close/>
                <a:moveTo>
                  <a:pt x="34" y="324"/>
                </a:moveTo>
                <a:lnTo>
                  <a:pt x="34" y="324"/>
                </a:lnTo>
                <a:lnTo>
                  <a:pt x="20" y="332"/>
                </a:lnTo>
                <a:lnTo>
                  <a:pt x="14" y="336"/>
                </a:lnTo>
                <a:lnTo>
                  <a:pt x="9" y="341"/>
                </a:lnTo>
                <a:lnTo>
                  <a:pt x="9" y="341"/>
                </a:lnTo>
                <a:lnTo>
                  <a:pt x="8" y="331"/>
                </a:lnTo>
                <a:lnTo>
                  <a:pt x="8" y="331"/>
                </a:lnTo>
                <a:lnTo>
                  <a:pt x="9" y="332"/>
                </a:lnTo>
                <a:lnTo>
                  <a:pt x="9" y="332"/>
                </a:lnTo>
                <a:lnTo>
                  <a:pt x="26" y="327"/>
                </a:lnTo>
                <a:lnTo>
                  <a:pt x="42" y="319"/>
                </a:lnTo>
                <a:lnTo>
                  <a:pt x="57" y="311"/>
                </a:lnTo>
                <a:lnTo>
                  <a:pt x="72" y="302"/>
                </a:lnTo>
                <a:lnTo>
                  <a:pt x="72" y="302"/>
                </a:lnTo>
                <a:lnTo>
                  <a:pt x="53" y="314"/>
                </a:lnTo>
                <a:lnTo>
                  <a:pt x="34" y="324"/>
                </a:lnTo>
                <a:lnTo>
                  <a:pt x="34" y="324"/>
                </a:lnTo>
                <a:close/>
                <a:moveTo>
                  <a:pt x="9" y="329"/>
                </a:moveTo>
                <a:lnTo>
                  <a:pt x="9" y="329"/>
                </a:lnTo>
                <a:lnTo>
                  <a:pt x="9" y="315"/>
                </a:lnTo>
                <a:lnTo>
                  <a:pt x="9" y="315"/>
                </a:lnTo>
                <a:lnTo>
                  <a:pt x="20" y="312"/>
                </a:lnTo>
                <a:lnTo>
                  <a:pt x="30" y="307"/>
                </a:lnTo>
                <a:lnTo>
                  <a:pt x="51" y="298"/>
                </a:lnTo>
                <a:lnTo>
                  <a:pt x="51" y="298"/>
                </a:lnTo>
                <a:lnTo>
                  <a:pt x="64" y="293"/>
                </a:lnTo>
                <a:lnTo>
                  <a:pt x="64" y="293"/>
                </a:lnTo>
                <a:lnTo>
                  <a:pt x="77" y="288"/>
                </a:lnTo>
                <a:lnTo>
                  <a:pt x="77" y="288"/>
                </a:lnTo>
                <a:lnTo>
                  <a:pt x="79" y="287"/>
                </a:lnTo>
                <a:lnTo>
                  <a:pt x="79" y="287"/>
                </a:lnTo>
                <a:lnTo>
                  <a:pt x="78" y="288"/>
                </a:lnTo>
                <a:lnTo>
                  <a:pt x="78" y="288"/>
                </a:lnTo>
                <a:lnTo>
                  <a:pt x="69" y="293"/>
                </a:lnTo>
                <a:lnTo>
                  <a:pt x="60" y="297"/>
                </a:lnTo>
                <a:lnTo>
                  <a:pt x="50" y="301"/>
                </a:lnTo>
                <a:lnTo>
                  <a:pt x="40" y="306"/>
                </a:lnTo>
                <a:lnTo>
                  <a:pt x="40" y="306"/>
                </a:lnTo>
                <a:lnTo>
                  <a:pt x="24" y="317"/>
                </a:lnTo>
                <a:lnTo>
                  <a:pt x="9" y="329"/>
                </a:lnTo>
                <a:lnTo>
                  <a:pt x="9" y="329"/>
                </a:lnTo>
                <a:close/>
                <a:moveTo>
                  <a:pt x="9" y="343"/>
                </a:moveTo>
                <a:lnTo>
                  <a:pt x="9" y="343"/>
                </a:lnTo>
                <a:lnTo>
                  <a:pt x="9" y="343"/>
                </a:lnTo>
                <a:lnTo>
                  <a:pt x="9" y="343"/>
                </a:lnTo>
                <a:lnTo>
                  <a:pt x="15" y="342"/>
                </a:lnTo>
                <a:lnTo>
                  <a:pt x="21" y="340"/>
                </a:lnTo>
                <a:lnTo>
                  <a:pt x="32" y="335"/>
                </a:lnTo>
                <a:lnTo>
                  <a:pt x="32" y="335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51" y="329"/>
                </a:lnTo>
                <a:lnTo>
                  <a:pt x="36" y="337"/>
                </a:lnTo>
                <a:lnTo>
                  <a:pt x="9" y="354"/>
                </a:lnTo>
                <a:lnTo>
                  <a:pt x="9" y="354"/>
                </a:lnTo>
                <a:lnTo>
                  <a:pt x="9" y="343"/>
                </a:lnTo>
                <a:lnTo>
                  <a:pt x="9" y="343"/>
                </a:lnTo>
                <a:close/>
                <a:moveTo>
                  <a:pt x="56" y="353"/>
                </a:moveTo>
                <a:lnTo>
                  <a:pt x="56" y="353"/>
                </a:lnTo>
                <a:lnTo>
                  <a:pt x="61" y="352"/>
                </a:lnTo>
                <a:lnTo>
                  <a:pt x="61" y="352"/>
                </a:lnTo>
                <a:lnTo>
                  <a:pt x="60" y="354"/>
                </a:lnTo>
                <a:lnTo>
                  <a:pt x="58" y="355"/>
                </a:lnTo>
                <a:lnTo>
                  <a:pt x="56" y="354"/>
                </a:lnTo>
                <a:lnTo>
                  <a:pt x="54" y="353"/>
                </a:lnTo>
                <a:lnTo>
                  <a:pt x="54" y="353"/>
                </a:lnTo>
                <a:lnTo>
                  <a:pt x="49" y="349"/>
                </a:lnTo>
                <a:lnTo>
                  <a:pt x="49" y="349"/>
                </a:lnTo>
                <a:lnTo>
                  <a:pt x="54" y="349"/>
                </a:lnTo>
                <a:lnTo>
                  <a:pt x="55" y="350"/>
                </a:lnTo>
                <a:lnTo>
                  <a:pt x="55" y="351"/>
                </a:lnTo>
                <a:lnTo>
                  <a:pt x="55" y="351"/>
                </a:lnTo>
                <a:lnTo>
                  <a:pt x="55" y="352"/>
                </a:lnTo>
                <a:lnTo>
                  <a:pt x="56" y="353"/>
                </a:lnTo>
                <a:lnTo>
                  <a:pt x="56" y="353"/>
                </a:lnTo>
                <a:close/>
                <a:moveTo>
                  <a:pt x="62" y="349"/>
                </a:moveTo>
                <a:lnTo>
                  <a:pt x="62" y="349"/>
                </a:lnTo>
                <a:lnTo>
                  <a:pt x="59" y="350"/>
                </a:lnTo>
                <a:lnTo>
                  <a:pt x="61" y="347"/>
                </a:lnTo>
                <a:lnTo>
                  <a:pt x="61" y="347"/>
                </a:lnTo>
                <a:lnTo>
                  <a:pt x="61" y="345"/>
                </a:lnTo>
                <a:lnTo>
                  <a:pt x="60" y="345"/>
                </a:lnTo>
                <a:lnTo>
                  <a:pt x="60" y="345"/>
                </a:lnTo>
                <a:lnTo>
                  <a:pt x="56" y="345"/>
                </a:lnTo>
                <a:lnTo>
                  <a:pt x="51" y="347"/>
                </a:lnTo>
                <a:lnTo>
                  <a:pt x="49" y="347"/>
                </a:lnTo>
                <a:lnTo>
                  <a:pt x="52" y="344"/>
                </a:lnTo>
                <a:lnTo>
                  <a:pt x="52" y="344"/>
                </a:lnTo>
                <a:lnTo>
                  <a:pt x="64" y="336"/>
                </a:lnTo>
                <a:lnTo>
                  <a:pt x="64" y="336"/>
                </a:lnTo>
                <a:lnTo>
                  <a:pt x="64" y="342"/>
                </a:lnTo>
                <a:lnTo>
                  <a:pt x="62" y="349"/>
                </a:lnTo>
                <a:lnTo>
                  <a:pt x="62" y="349"/>
                </a:lnTo>
                <a:close/>
                <a:moveTo>
                  <a:pt x="64" y="332"/>
                </a:moveTo>
                <a:lnTo>
                  <a:pt x="64" y="332"/>
                </a:lnTo>
                <a:lnTo>
                  <a:pt x="52" y="337"/>
                </a:lnTo>
                <a:lnTo>
                  <a:pt x="38" y="342"/>
                </a:lnTo>
                <a:lnTo>
                  <a:pt x="38" y="342"/>
                </a:lnTo>
                <a:lnTo>
                  <a:pt x="25" y="349"/>
                </a:lnTo>
                <a:lnTo>
                  <a:pt x="25" y="349"/>
                </a:lnTo>
                <a:lnTo>
                  <a:pt x="16" y="354"/>
                </a:lnTo>
                <a:lnTo>
                  <a:pt x="13" y="355"/>
                </a:lnTo>
                <a:lnTo>
                  <a:pt x="16" y="353"/>
                </a:lnTo>
                <a:lnTo>
                  <a:pt x="16" y="353"/>
                </a:lnTo>
                <a:lnTo>
                  <a:pt x="40" y="338"/>
                </a:lnTo>
                <a:lnTo>
                  <a:pt x="53" y="331"/>
                </a:lnTo>
                <a:lnTo>
                  <a:pt x="65" y="322"/>
                </a:lnTo>
                <a:lnTo>
                  <a:pt x="65" y="322"/>
                </a:lnTo>
                <a:lnTo>
                  <a:pt x="64" y="332"/>
                </a:lnTo>
                <a:lnTo>
                  <a:pt x="64" y="332"/>
                </a:lnTo>
                <a:close/>
                <a:moveTo>
                  <a:pt x="67" y="312"/>
                </a:moveTo>
                <a:lnTo>
                  <a:pt x="67" y="312"/>
                </a:lnTo>
                <a:lnTo>
                  <a:pt x="66" y="318"/>
                </a:lnTo>
                <a:lnTo>
                  <a:pt x="66" y="318"/>
                </a:lnTo>
                <a:lnTo>
                  <a:pt x="52" y="323"/>
                </a:lnTo>
                <a:lnTo>
                  <a:pt x="38" y="330"/>
                </a:lnTo>
                <a:lnTo>
                  <a:pt x="38" y="330"/>
                </a:lnTo>
                <a:lnTo>
                  <a:pt x="27" y="335"/>
                </a:lnTo>
                <a:lnTo>
                  <a:pt x="27" y="335"/>
                </a:lnTo>
                <a:lnTo>
                  <a:pt x="19" y="338"/>
                </a:lnTo>
                <a:lnTo>
                  <a:pt x="14" y="340"/>
                </a:lnTo>
                <a:lnTo>
                  <a:pt x="13" y="340"/>
                </a:lnTo>
                <a:lnTo>
                  <a:pt x="13" y="340"/>
                </a:lnTo>
                <a:lnTo>
                  <a:pt x="16" y="337"/>
                </a:lnTo>
                <a:lnTo>
                  <a:pt x="19" y="334"/>
                </a:lnTo>
                <a:lnTo>
                  <a:pt x="28" y="330"/>
                </a:lnTo>
                <a:lnTo>
                  <a:pt x="45" y="321"/>
                </a:lnTo>
                <a:lnTo>
                  <a:pt x="45" y="321"/>
                </a:lnTo>
                <a:lnTo>
                  <a:pt x="58" y="314"/>
                </a:lnTo>
                <a:lnTo>
                  <a:pt x="70" y="306"/>
                </a:lnTo>
                <a:lnTo>
                  <a:pt x="70" y="306"/>
                </a:lnTo>
                <a:lnTo>
                  <a:pt x="68" y="309"/>
                </a:lnTo>
                <a:lnTo>
                  <a:pt x="67" y="312"/>
                </a:lnTo>
                <a:lnTo>
                  <a:pt x="67" y="312"/>
                </a:lnTo>
                <a:close/>
                <a:moveTo>
                  <a:pt x="78" y="300"/>
                </a:moveTo>
                <a:lnTo>
                  <a:pt x="78" y="300"/>
                </a:lnTo>
                <a:lnTo>
                  <a:pt x="76" y="299"/>
                </a:lnTo>
                <a:lnTo>
                  <a:pt x="76" y="299"/>
                </a:lnTo>
                <a:lnTo>
                  <a:pt x="69" y="303"/>
                </a:lnTo>
                <a:lnTo>
                  <a:pt x="62" y="307"/>
                </a:lnTo>
                <a:lnTo>
                  <a:pt x="47" y="315"/>
                </a:lnTo>
                <a:lnTo>
                  <a:pt x="47" y="315"/>
                </a:lnTo>
                <a:lnTo>
                  <a:pt x="23" y="324"/>
                </a:lnTo>
                <a:lnTo>
                  <a:pt x="23" y="324"/>
                </a:lnTo>
                <a:lnTo>
                  <a:pt x="14" y="329"/>
                </a:lnTo>
                <a:lnTo>
                  <a:pt x="13" y="329"/>
                </a:lnTo>
                <a:lnTo>
                  <a:pt x="14" y="328"/>
                </a:lnTo>
                <a:lnTo>
                  <a:pt x="21" y="321"/>
                </a:lnTo>
                <a:lnTo>
                  <a:pt x="21" y="321"/>
                </a:lnTo>
                <a:lnTo>
                  <a:pt x="29" y="316"/>
                </a:lnTo>
                <a:lnTo>
                  <a:pt x="36" y="312"/>
                </a:lnTo>
                <a:lnTo>
                  <a:pt x="54" y="303"/>
                </a:lnTo>
                <a:lnTo>
                  <a:pt x="70" y="295"/>
                </a:lnTo>
                <a:lnTo>
                  <a:pt x="85" y="286"/>
                </a:lnTo>
                <a:lnTo>
                  <a:pt x="85" y="286"/>
                </a:lnTo>
                <a:lnTo>
                  <a:pt x="84" y="290"/>
                </a:lnTo>
                <a:lnTo>
                  <a:pt x="83" y="293"/>
                </a:lnTo>
                <a:lnTo>
                  <a:pt x="80" y="297"/>
                </a:lnTo>
                <a:lnTo>
                  <a:pt x="78" y="300"/>
                </a:lnTo>
                <a:lnTo>
                  <a:pt x="78" y="300"/>
                </a:lnTo>
                <a:close/>
                <a:moveTo>
                  <a:pt x="12" y="312"/>
                </a:moveTo>
                <a:lnTo>
                  <a:pt x="12" y="312"/>
                </a:lnTo>
                <a:lnTo>
                  <a:pt x="16" y="310"/>
                </a:lnTo>
                <a:lnTo>
                  <a:pt x="20" y="307"/>
                </a:lnTo>
                <a:lnTo>
                  <a:pt x="28" y="302"/>
                </a:lnTo>
                <a:lnTo>
                  <a:pt x="28" y="302"/>
                </a:lnTo>
                <a:lnTo>
                  <a:pt x="46" y="293"/>
                </a:lnTo>
                <a:lnTo>
                  <a:pt x="46" y="293"/>
                </a:lnTo>
                <a:lnTo>
                  <a:pt x="63" y="284"/>
                </a:lnTo>
                <a:lnTo>
                  <a:pt x="79" y="275"/>
                </a:lnTo>
                <a:lnTo>
                  <a:pt x="79" y="275"/>
                </a:lnTo>
                <a:lnTo>
                  <a:pt x="83" y="279"/>
                </a:lnTo>
                <a:lnTo>
                  <a:pt x="83" y="279"/>
                </a:lnTo>
                <a:lnTo>
                  <a:pt x="84" y="281"/>
                </a:lnTo>
                <a:lnTo>
                  <a:pt x="85" y="283"/>
                </a:lnTo>
                <a:lnTo>
                  <a:pt x="85" y="283"/>
                </a:lnTo>
                <a:lnTo>
                  <a:pt x="67" y="290"/>
                </a:lnTo>
                <a:lnTo>
                  <a:pt x="49" y="297"/>
                </a:lnTo>
                <a:lnTo>
                  <a:pt x="30" y="305"/>
                </a:lnTo>
                <a:lnTo>
                  <a:pt x="12" y="312"/>
                </a:lnTo>
                <a:lnTo>
                  <a:pt x="12" y="312"/>
                </a:lnTo>
                <a:close/>
                <a:moveTo>
                  <a:pt x="50" y="283"/>
                </a:moveTo>
                <a:lnTo>
                  <a:pt x="50" y="283"/>
                </a:lnTo>
                <a:lnTo>
                  <a:pt x="24" y="293"/>
                </a:lnTo>
                <a:lnTo>
                  <a:pt x="24" y="293"/>
                </a:lnTo>
                <a:lnTo>
                  <a:pt x="18" y="297"/>
                </a:lnTo>
                <a:lnTo>
                  <a:pt x="15" y="298"/>
                </a:lnTo>
                <a:lnTo>
                  <a:pt x="17" y="296"/>
                </a:lnTo>
                <a:lnTo>
                  <a:pt x="17" y="296"/>
                </a:lnTo>
                <a:lnTo>
                  <a:pt x="31" y="288"/>
                </a:lnTo>
                <a:lnTo>
                  <a:pt x="47" y="281"/>
                </a:lnTo>
                <a:lnTo>
                  <a:pt x="62" y="273"/>
                </a:lnTo>
                <a:lnTo>
                  <a:pt x="69" y="268"/>
                </a:lnTo>
                <a:lnTo>
                  <a:pt x="76" y="264"/>
                </a:lnTo>
                <a:lnTo>
                  <a:pt x="76" y="264"/>
                </a:lnTo>
                <a:lnTo>
                  <a:pt x="76" y="262"/>
                </a:lnTo>
                <a:lnTo>
                  <a:pt x="75" y="262"/>
                </a:lnTo>
                <a:lnTo>
                  <a:pt x="75" y="262"/>
                </a:lnTo>
                <a:lnTo>
                  <a:pt x="60" y="266"/>
                </a:lnTo>
                <a:lnTo>
                  <a:pt x="53" y="269"/>
                </a:lnTo>
                <a:lnTo>
                  <a:pt x="46" y="271"/>
                </a:lnTo>
                <a:lnTo>
                  <a:pt x="46" y="271"/>
                </a:lnTo>
                <a:lnTo>
                  <a:pt x="27" y="280"/>
                </a:lnTo>
                <a:lnTo>
                  <a:pt x="27" y="280"/>
                </a:lnTo>
                <a:lnTo>
                  <a:pt x="16" y="285"/>
                </a:lnTo>
                <a:lnTo>
                  <a:pt x="14" y="286"/>
                </a:lnTo>
                <a:lnTo>
                  <a:pt x="14" y="286"/>
                </a:lnTo>
                <a:lnTo>
                  <a:pt x="20" y="281"/>
                </a:lnTo>
                <a:lnTo>
                  <a:pt x="20" y="281"/>
                </a:lnTo>
                <a:lnTo>
                  <a:pt x="27" y="276"/>
                </a:lnTo>
                <a:lnTo>
                  <a:pt x="34" y="273"/>
                </a:lnTo>
                <a:lnTo>
                  <a:pt x="49" y="266"/>
                </a:lnTo>
                <a:lnTo>
                  <a:pt x="64" y="259"/>
                </a:lnTo>
                <a:lnTo>
                  <a:pt x="71" y="255"/>
                </a:lnTo>
                <a:lnTo>
                  <a:pt x="77" y="251"/>
                </a:lnTo>
                <a:lnTo>
                  <a:pt x="77" y="251"/>
                </a:lnTo>
                <a:lnTo>
                  <a:pt x="78" y="257"/>
                </a:lnTo>
                <a:lnTo>
                  <a:pt x="76" y="264"/>
                </a:lnTo>
                <a:lnTo>
                  <a:pt x="76" y="264"/>
                </a:lnTo>
                <a:lnTo>
                  <a:pt x="76" y="268"/>
                </a:lnTo>
                <a:lnTo>
                  <a:pt x="78" y="272"/>
                </a:lnTo>
                <a:lnTo>
                  <a:pt x="78" y="272"/>
                </a:lnTo>
                <a:lnTo>
                  <a:pt x="70" y="274"/>
                </a:lnTo>
                <a:lnTo>
                  <a:pt x="64" y="277"/>
                </a:lnTo>
                <a:lnTo>
                  <a:pt x="50" y="283"/>
                </a:lnTo>
                <a:lnTo>
                  <a:pt x="50" y="283"/>
                </a:lnTo>
                <a:close/>
                <a:moveTo>
                  <a:pt x="47" y="260"/>
                </a:moveTo>
                <a:lnTo>
                  <a:pt x="47" y="260"/>
                </a:lnTo>
                <a:lnTo>
                  <a:pt x="27" y="268"/>
                </a:lnTo>
                <a:lnTo>
                  <a:pt x="27" y="268"/>
                </a:lnTo>
                <a:lnTo>
                  <a:pt x="18" y="272"/>
                </a:lnTo>
                <a:lnTo>
                  <a:pt x="17" y="273"/>
                </a:lnTo>
                <a:lnTo>
                  <a:pt x="17" y="272"/>
                </a:lnTo>
                <a:lnTo>
                  <a:pt x="23" y="268"/>
                </a:lnTo>
                <a:lnTo>
                  <a:pt x="23" y="268"/>
                </a:lnTo>
                <a:lnTo>
                  <a:pt x="35" y="261"/>
                </a:lnTo>
                <a:lnTo>
                  <a:pt x="48" y="256"/>
                </a:lnTo>
                <a:lnTo>
                  <a:pt x="60" y="250"/>
                </a:lnTo>
                <a:lnTo>
                  <a:pt x="66" y="247"/>
                </a:lnTo>
                <a:lnTo>
                  <a:pt x="71" y="242"/>
                </a:lnTo>
                <a:lnTo>
                  <a:pt x="71" y="242"/>
                </a:lnTo>
                <a:lnTo>
                  <a:pt x="74" y="245"/>
                </a:lnTo>
                <a:lnTo>
                  <a:pt x="76" y="249"/>
                </a:lnTo>
                <a:lnTo>
                  <a:pt x="76" y="249"/>
                </a:lnTo>
                <a:lnTo>
                  <a:pt x="62" y="254"/>
                </a:lnTo>
                <a:lnTo>
                  <a:pt x="47" y="260"/>
                </a:lnTo>
                <a:lnTo>
                  <a:pt x="47" y="260"/>
                </a:lnTo>
                <a:close/>
                <a:moveTo>
                  <a:pt x="23" y="257"/>
                </a:moveTo>
                <a:lnTo>
                  <a:pt x="23" y="257"/>
                </a:lnTo>
                <a:lnTo>
                  <a:pt x="19" y="258"/>
                </a:lnTo>
                <a:lnTo>
                  <a:pt x="20" y="257"/>
                </a:lnTo>
                <a:lnTo>
                  <a:pt x="26" y="254"/>
                </a:lnTo>
                <a:lnTo>
                  <a:pt x="26" y="254"/>
                </a:lnTo>
                <a:lnTo>
                  <a:pt x="38" y="247"/>
                </a:lnTo>
                <a:lnTo>
                  <a:pt x="38" y="247"/>
                </a:lnTo>
                <a:lnTo>
                  <a:pt x="49" y="241"/>
                </a:lnTo>
                <a:lnTo>
                  <a:pt x="59" y="235"/>
                </a:lnTo>
                <a:lnTo>
                  <a:pt x="59" y="235"/>
                </a:lnTo>
                <a:lnTo>
                  <a:pt x="62" y="237"/>
                </a:lnTo>
                <a:lnTo>
                  <a:pt x="65" y="239"/>
                </a:lnTo>
                <a:lnTo>
                  <a:pt x="65" y="239"/>
                </a:lnTo>
                <a:lnTo>
                  <a:pt x="68" y="240"/>
                </a:lnTo>
                <a:lnTo>
                  <a:pt x="68" y="240"/>
                </a:lnTo>
                <a:lnTo>
                  <a:pt x="56" y="242"/>
                </a:lnTo>
                <a:lnTo>
                  <a:pt x="46" y="248"/>
                </a:lnTo>
                <a:lnTo>
                  <a:pt x="23" y="257"/>
                </a:lnTo>
                <a:lnTo>
                  <a:pt x="23" y="257"/>
                </a:lnTo>
                <a:close/>
                <a:moveTo>
                  <a:pt x="57" y="212"/>
                </a:moveTo>
                <a:lnTo>
                  <a:pt x="57" y="212"/>
                </a:lnTo>
                <a:lnTo>
                  <a:pt x="56" y="217"/>
                </a:lnTo>
                <a:lnTo>
                  <a:pt x="55" y="222"/>
                </a:lnTo>
                <a:lnTo>
                  <a:pt x="55" y="222"/>
                </a:lnTo>
                <a:lnTo>
                  <a:pt x="40" y="226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34" y="227"/>
                </a:lnTo>
                <a:lnTo>
                  <a:pt x="42" y="222"/>
                </a:lnTo>
                <a:lnTo>
                  <a:pt x="56" y="211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5" y="209"/>
                </a:lnTo>
                <a:lnTo>
                  <a:pt x="55" y="209"/>
                </a:lnTo>
                <a:lnTo>
                  <a:pt x="49" y="212"/>
                </a:lnTo>
                <a:lnTo>
                  <a:pt x="43" y="214"/>
                </a:lnTo>
                <a:lnTo>
                  <a:pt x="43" y="214"/>
                </a:lnTo>
                <a:lnTo>
                  <a:pt x="32" y="219"/>
                </a:lnTo>
                <a:lnTo>
                  <a:pt x="32" y="219"/>
                </a:lnTo>
                <a:lnTo>
                  <a:pt x="33" y="216"/>
                </a:lnTo>
                <a:lnTo>
                  <a:pt x="33" y="216"/>
                </a:lnTo>
                <a:lnTo>
                  <a:pt x="37" y="213"/>
                </a:lnTo>
                <a:lnTo>
                  <a:pt x="42" y="210"/>
                </a:lnTo>
                <a:lnTo>
                  <a:pt x="42" y="210"/>
                </a:lnTo>
                <a:lnTo>
                  <a:pt x="52" y="205"/>
                </a:lnTo>
                <a:lnTo>
                  <a:pt x="62" y="200"/>
                </a:lnTo>
                <a:lnTo>
                  <a:pt x="62" y="200"/>
                </a:lnTo>
                <a:lnTo>
                  <a:pt x="57" y="212"/>
                </a:lnTo>
                <a:lnTo>
                  <a:pt x="57" y="212"/>
                </a:lnTo>
                <a:close/>
                <a:moveTo>
                  <a:pt x="64" y="196"/>
                </a:moveTo>
                <a:lnTo>
                  <a:pt x="64" y="196"/>
                </a:lnTo>
                <a:lnTo>
                  <a:pt x="54" y="199"/>
                </a:lnTo>
                <a:lnTo>
                  <a:pt x="54" y="199"/>
                </a:lnTo>
                <a:lnTo>
                  <a:pt x="43" y="203"/>
                </a:lnTo>
                <a:lnTo>
                  <a:pt x="42" y="203"/>
                </a:lnTo>
                <a:lnTo>
                  <a:pt x="42" y="203"/>
                </a:lnTo>
                <a:lnTo>
                  <a:pt x="47" y="200"/>
                </a:lnTo>
                <a:lnTo>
                  <a:pt x="47" y="200"/>
                </a:lnTo>
                <a:lnTo>
                  <a:pt x="58" y="194"/>
                </a:lnTo>
                <a:lnTo>
                  <a:pt x="63" y="190"/>
                </a:lnTo>
                <a:lnTo>
                  <a:pt x="67" y="186"/>
                </a:lnTo>
                <a:lnTo>
                  <a:pt x="67" y="186"/>
                </a:lnTo>
                <a:lnTo>
                  <a:pt x="64" y="196"/>
                </a:lnTo>
                <a:lnTo>
                  <a:pt x="64" y="196"/>
                </a:lnTo>
                <a:close/>
                <a:moveTo>
                  <a:pt x="67" y="179"/>
                </a:moveTo>
                <a:lnTo>
                  <a:pt x="67" y="179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58" y="185"/>
                </a:lnTo>
                <a:lnTo>
                  <a:pt x="58" y="185"/>
                </a:lnTo>
                <a:lnTo>
                  <a:pt x="46" y="191"/>
                </a:lnTo>
                <a:lnTo>
                  <a:pt x="46" y="191"/>
                </a:lnTo>
                <a:lnTo>
                  <a:pt x="48" y="187"/>
                </a:lnTo>
                <a:lnTo>
                  <a:pt x="48" y="187"/>
                </a:lnTo>
                <a:lnTo>
                  <a:pt x="57" y="182"/>
                </a:lnTo>
                <a:lnTo>
                  <a:pt x="67" y="176"/>
                </a:lnTo>
                <a:lnTo>
                  <a:pt x="67" y="176"/>
                </a:lnTo>
                <a:lnTo>
                  <a:pt x="67" y="179"/>
                </a:lnTo>
                <a:lnTo>
                  <a:pt x="67" y="179"/>
                </a:lnTo>
                <a:close/>
                <a:moveTo>
                  <a:pt x="67" y="173"/>
                </a:moveTo>
                <a:lnTo>
                  <a:pt x="67" y="173"/>
                </a:lnTo>
                <a:lnTo>
                  <a:pt x="59" y="175"/>
                </a:lnTo>
                <a:lnTo>
                  <a:pt x="59" y="175"/>
                </a:lnTo>
                <a:lnTo>
                  <a:pt x="66" y="171"/>
                </a:lnTo>
                <a:lnTo>
                  <a:pt x="66" y="171"/>
                </a:lnTo>
                <a:lnTo>
                  <a:pt x="66" y="169"/>
                </a:lnTo>
                <a:lnTo>
                  <a:pt x="65" y="169"/>
                </a:lnTo>
                <a:lnTo>
                  <a:pt x="65" y="169"/>
                </a:lnTo>
                <a:lnTo>
                  <a:pt x="58" y="170"/>
                </a:lnTo>
                <a:lnTo>
                  <a:pt x="58" y="170"/>
                </a:lnTo>
                <a:lnTo>
                  <a:pt x="65" y="159"/>
                </a:lnTo>
                <a:lnTo>
                  <a:pt x="65" y="159"/>
                </a:lnTo>
                <a:lnTo>
                  <a:pt x="67" y="173"/>
                </a:lnTo>
                <a:lnTo>
                  <a:pt x="67" y="173"/>
                </a:lnTo>
                <a:close/>
                <a:moveTo>
                  <a:pt x="38" y="454"/>
                </a:moveTo>
                <a:lnTo>
                  <a:pt x="38" y="454"/>
                </a:lnTo>
                <a:lnTo>
                  <a:pt x="32" y="442"/>
                </a:lnTo>
                <a:lnTo>
                  <a:pt x="27" y="430"/>
                </a:lnTo>
                <a:lnTo>
                  <a:pt x="27" y="430"/>
                </a:lnTo>
                <a:lnTo>
                  <a:pt x="28" y="427"/>
                </a:lnTo>
                <a:lnTo>
                  <a:pt x="28" y="427"/>
                </a:lnTo>
                <a:lnTo>
                  <a:pt x="29" y="419"/>
                </a:lnTo>
                <a:lnTo>
                  <a:pt x="31" y="412"/>
                </a:lnTo>
                <a:lnTo>
                  <a:pt x="37" y="397"/>
                </a:lnTo>
                <a:lnTo>
                  <a:pt x="37" y="397"/>
                </a:lnTo>
                <a:lnTo>
                  <a:pt x="38" y="391"/>
                </a:lnTo>
                <a:lnTo>
                  <a:pt x="38" y="386"/>
                </a:lnTo>
                <a:lnTo>
                  <a:pt x="37" y="375"/>
                </a:lnTo>
                <a:lnTo>
                  <a:pt x="37" y="375"/>
                </a:lnTo>
                <a:lnTo>
                  <a:pt x="36" y="368"/>
                </a:lnTo>
                <a:lnTo>
                  <a:pt x="37" y="361"/>
                </a:lnTo>
                <a:lnTo>
                  <a:pt x="38" y="358"/>
                </a:lnTo>
                <a:lnTo>
                  <a:pt x="40" y="356"/>
                </a:lnTo>
                <a:lnTo>
                  <a:pt x="43" y="356"/>
                </a:lnTo>
                <a:lnTo>
                  <a:pt x="46" y="358"/>
                </a:lnTo>
                <a:lnTo>
                  <a:pt x="46" y="358"/>
                </a:lnTo>
                <a:lnTo>
                  <a:pt x="50" y="361"/>
                </a:lnTo>
                <a:lnTo>
                  <a:pt x="54" y="363"/>
                </a:lnTo>
                <a:lnTo>
                  <a:pt x="54" y="363"/>
                </a:lnTo>
                <a:lnTo>
                  <a:pt x="59" y="364"/>
                </a:lnTo>
                <a:lnTo>
                  <a:pt x="64" y="362"/>
                </a:lnTo>
                <a:lnTo>
                  <a:pt x="68" y="359"/>
                </a:lnTo>
                <a:lnTo>
                  <a:pt x="70" y="354"/>
                </a:lnTo>
                <a:lnTo>
                  <a:pt x="70" y="354"/>
                </a:lnTo>
                <a:lnTo>
                  <a:pt x="72" y="346"/>
                </a:lnTo>
                <a:lnTo>
                  <a:pt x="73" y="337"/>
                </a:lnTo>
                <a:lnTo>
                  <a:pt x="73" y="337"/>
                </a:lnTo>
                <a:lnTo>
                  <a:pt x="74" y="328"/>
                </a:lnTo>
                <a:lnTo>
                  <a:pt x="75" y="320"/>
                </a:lnTo>
                <a:lnTo>
                  <a:pt x="79" y="313"/>
                </a:lnTo>
                <a:lnTo>
                  <a:pt x="84" y="306"/>
                </a:lnTo>
                <a:lnTo>
                  <a:pt x="84" y="306"/>
                </a:lnTo>
                <a:lnTo>
                  <a:pt x="89" y="300"/>
                </a:lnTo>
                <a:lnTo>
                  <a:pt x="93" y="292"/>
                </a:lnTo>
                <a:lnTo>
                  <a:pt x="94" y="288"/>
                </a:lnTo>
                <a:lnTo>
                  <a:pt x="95" y="285"/>
                </a:lnTo>
                <a:lnTo>
                  <a:pt x="94" y="281"/>
                </a:lnTo>
                <a:lnTo>
                  <a:pt x="92" y="277"/>
                </a:lnTo>
                <a:lnTo>
                  <a:pt x="92" y="277"/>
                </a:lnTo>
                <a:lnTo>
                  <a:pt x="90" y="274"/>
                </a:lnTo>
                <a:lnTo>
                  <a:pt x="87" y="271"/>
                </a:lnTo>
                <a:lnTo>
                  <a:pt x="85" y="268"/>
                </a:lnTo>
                <a:lnTo>
                  <a:pt x="85" y="266"/>
                </a:lnTo>
                <a:lnTo>
                  <a:pt x="85" y="264"/>
                </a:lnTo>
                <a:lnTo>
                  <a:pt x="85" y="264"/>
                </a:lnTo>
                <a:lnTo>
                  <a:pt x="87" y="256"/>
                </a:lnTo>
                <a:lnTo>
                  <a:pt x="87" y="252"/>
                </a:lnTo>
                <a:lnTo>
                  <a:pt x="87" y="248"/>
                </a:lnTo>
                <a:lnTo>
                  <a:pt x="87" y="248"/>
                </a:lnTo>
                <a:lnTo>
                  <a:pt x="84" y="240"/>
                </a:lnTo>
                <a:lnTo>
                  <a:pt x="82" y="237"/>
                </a:lnTo>
                <a:lnTo>
                  <a:pt x="79" y="235"/>
                </a:lnTo>
                <a:lnTo>
                  <a:pt x="79" y="235"/>
                </a:lnTo>
                <a:lnTo>
                  <a:pt x="72" y="232"/>
                </a:lnTo>
                <a:lnTo>
                  <a:pt x="72" y="232"/>
                </a:lnTo>
                <a:lnTo>
                  <a:pt x="69" y="230"/>
                </a:lnTo>
                <a:lnTo>
                  <a:pt x="66" y="227"/>
                </a:lnTo>
                <a:lnTo>
                  <a:pt x="65" y="224"/>
                </a:lnTo>
                <a:lnTo>
                  <a:pt x="65" y="220"/>
                </a:lnTo>
                <a:lnTo>
                  <a:pt x="66" y="212"/>
                </a:lnTo>
                <a:lnTo>
                  <a:pt x="69" y="206"/>
                </a:lnTo>
                <a:lnTo>
                  <a:pt x="69" y="206"/>
                </a:lnTo>
                <a:lnTo>
                  <a:pt x="73" y="195"/>
                </a:lnTo>
                <a:lnTo>
                  <a:pt x="75" y="189"/>
                </a:lnTo>
                <a:lnTo>
                  <a:pt x="76" y="184"/>
                </a:lnTo>
                <a:lnTo>
                  <a:pt x="76" y="184"/>
                </a:lnTo>
                <a:lnTo>
                  <a:pt x="75" y="175"/>
                </a:lnTo>
                <a:lnTo>
                  <a:pt x="75" y="167"/>
                </a:lnTo>
                <a:lnTo>
                  <a:pt x="74" y="157"/>
                </a:lnTo>
                <a:lnTo>
                  <a:pt x="73" y="148"/>
                </a:lnTo>
                <a:lnTo>
                  <a:pt x="73" y="148"/>
                </a:lnTo>
                <a:lnTo>
                  <a:pt x="86" y="134"/>
                </a:lnTo>
                <a:lnTo>
                  <a:pt x="100" y="119"/>
                </a:lnTo>
                <a:lnTo>
                  <a:pt x="114" y="106"/>
                </a:lnTo>
                <a:lnTo>
                  <a:pt x="131" y="94"/>
                </a:lnTo>
                <a:lnTo>
                  <a:pt x="131" y="94"/>
                </a:lnTo>
                <a:lnTo>
                  <a:pt x="148" y="81"/>
                </a:lnTo>
                <a:lnTo>
                  <a:pt x="165" y="71"/>
                </a:lnTo>
                <a:lnTo>
                  <a:pt x="183" y="62"/>
                </a:lnTo>
                <a:lnTo>
                  <a:pt x="202" y="55"/>
                </a:lnTo>
                <a:lnTo>
                  <a:pt x="222" y="48"/>
                </a:lnTo>
                <a:lnTo>
                  <a:pt x="241" y="43"/>
                </a:lnTo>
                <a:lnTo>
                  <a:pt x="261" y="39"/>
                </a:lnTo>
                <a:lnTo>
                  <a:pt x="281" y="36"/>
                </a:lnTo>
                <a:lnTo>
                  <a:pt x="302" y="35"/>
                </a:lnTo>
                <a:lnTo>
                  <a:pt x="322" y="34"/>
                </a:lnTo>
                <a:lnTo>
                  <a:pt x="341" y="35"/>
                </a:lnTo>
                <a:lnTo>
                  <a:pt x="361" y="38"/>
                </a:lnTo>
                <a:lnTo>
                  <a:pt x="382" y="41"/>
                </a:lnTo>
                <a:lnTo>
                  <a:pt x="401" y="46"/>
                </a:lnTo>
                <a:lnTo>
                  <a:pt x="421" y="51"/>
                </a:lnTo>
                <a:lnTo>
                  <a:pt x="439" y="58"/>
                </a:lnTo>
                <a:lnTo>
                  <a:pt x="439" y="58"/>
                </a:lnTo>
                <a:lnTo>
                  <a:pt x="432" y="61"/>
                </a:lnTo>
                <a:lnTo>
                  <a:pt x="429" y="62"/>
                </a:lnTo>
                <a:lnTo>
                  <a:pt x="426" y="65"/>
                </a:lnTo>
                <a:lnTo>
                  <a:pt x="426" y="65"/>
                </a:lnTo>
                <a:lnTo>
                  <a:pt x="424" y="67"/>
                </a:lnTo>
                <a:lnTo>
                  <a:pt x="424" y="69"/>
                </a:lnTo>
                <a:lnTo>
                  <a:pt x="424" y="72"/>
                </a:lnTo>
                <a:lnTo>
                  <a:pt x="425" y="74"/>
                </a:lnTo>
                <a:lnTo>
                  <a:pt x="428" y="77"/>
                </a:lnTo>
                <a:lnTo>
                  <a:pt x="432" y="79"/>
                </a:lnTo>
                <a:lnTo>
                  <a:pt x="432" y="79"/>
                </a:lnTo>
                <a:lnTo>
                  <a:pt x="436" y="80"/>
                </a:lnTo>
                <a:lnTo>
                  <a:pt x="439" y="79"/>
                </a:lnTo>
                <a:lnTo>
                  <a:pt x="439" y="79"/>
                </a:lnTo>
                <a:lnTo>
                  <a:pt x="443" y="79"/>
                </a:lnTo>
                <a:lnTo>
                  <a:pt x="443" y="79"/>
                </a:lnTo>
                <a:lnTo>
                  <a:pt x="445" y="79"/>
                </a:lnTo>
                <a:lnTo>
                  <a:pt x="447" y="80"/>
                </a:lnTo>
                <a:lnTo>
                  <a:pt x="448" y="81"/>
                </a:lnTo>
                <a:lnTo>
                  <a:pt x="448" y="85"/>
                </a:lnTo>
                <a:lnTo>
                  <a:pt x="448" y="85"/>
                </a:lnTo>
                <a:lnTo>
                  <a:pt x="439" y="84"/>
                </a:lnTo>
                <a:lnTo>
                  <a:pt x="432" y="81"/>
                </a:lnTo>
                <a:lnTo>
                  <a:pt x="424" y="78"/>
                </a:lnTo>
                <a:lnTo>
                  <a:pt x="417" y="75"/>
                </a:lnTo>
                <a:lnTo>
                  <a:pt x="417" y="75"/>
                </a:lnTo>
                <a:lnTo>
                  <a:pt x="411" y="70"/>
                </a:lnTo>
                <a:lnTo>
                  <a:pt x="404" y="65"/>
                </a:lnTo>
                <a:lnTo>
                  <a:pt x="401" y="63"/>
                </a:lnTo>
                <a:lnTo>
                  <a:pt x="397" y="62"/>
                </a:lnTo>
                <a:lnTo>
                  <a:pt x="393" y="62"/>
                </a:lnTo>
                <a:lnTo>
                  <a:pt x="390" y="64"/>
                </a:lnTo>
                <a:lnTo>
                  <a:pt x="390" y="64"/>
                </a:lnTo>
                <a:lnTo>
                  <a:pt x="388" y="66"/>
                </a:lnTo>
                <a:lnTo>
                  <a:pt x="386" y="69"/>
                </a:lnTo>
                <a:lnTo>
                  <a:pt x="385" y="75"/>
                </a:lnTo>
                <a:lnTo>
                  <a:pt x="385" y="75"/>
                </a:lnTo>
                <a:lnTo>
                  <a:pt x="385" y="79"/>
                </a:lnTo>
                <a:lnTo>
                  <a:pt x="386" y="85"/>
                </a:lnTo>
                <a:lnTo>
                  <a:pt x="387" y="87"/>
                </a:lnTo>
                <a:lnTo>
                  <a:pt x="386" y="89"/>
                </a:lnTo>
                <a:lnTo>
                  <a:pt x="384" y="90"/>
                </a:lnTo>
                <a:lnTo>
                  <a:pt x="381" y="91"/>
                </a:lnTo>
                <a:lnTo>
                  <a:pt x="381" y="91"/>
                </a:lnTo>
                <a:lnTo>
                  <a:pt x="374" y="90"/>
                </a:lnTo>
                <a:lnTo>
                  <a:pt x="367" y="89"/>
                </a:lnTo>
                <a:lnTo>
                  <a:pt x="359" y="87"/>
                </a:lnTo>
                <a:lnTo>
                  <a:pt x="352" y="85"/>
                </a:lnTo>
                <a:lnTo>
                  <a:pt x="352" y="85"/>
                </a:lnTo>
                <a:lnTo>
                  <a:pt x="346" y="86"/>
                </a:lnTo>
                <a:lnTo>
                  <a:pt x="342" y="88"/>
                </a:lnTo>
                <a:lnTo>
                  <a:pt x="339" y="91"/>
                </a:lnTo>
                <a:lnTo>
                  <a:pt x="338" y="95"/>
                </a:lnTo>
                <a:lnTo>
                  <a:pt x="338" y="99"/>
                </a:lnTo>
                <a:lnTo>
                  <a:pt x="340" y="104"/>
                </a:lnTo>
                <a:lnTo>
                  <a:pt x="343" y="108"/>
                </a:lnTo>
                <a:lnTo>
                  <a:pt x="348" y="111"/>
                </a:lnTo>
                <a:lnTo>
                  <a:pt x="348" y="111"/>
                </a:lnTo>
                <a:lnTo>
                  <a:pt x="356" y="114"/>
                </a:lnTo>
                <a:lnTo>
                  <a:pt x="364" y="116"/>
                </a:lnTo>
                <a:lnTo>
                  <a:pt x="373" y="118"/>
                </a:lnTo>
                <a:lnTo>
                  <a:pt x="381" y="119"/>
                </a:lnTo>
                <a:lnTo>
                  <a:pt x="381" y="119"/>
                </a:lnTo>
                <a:lnTo>
                  <a:pt x="385" y="118"/>
                </a:lnTo>
                <a:lnTo>
                  <a:pt x="388" y="117"/>
                </a:lnTo>
                <a:lnTo>
                  <a:pt x="395" y="114"/>
                </a:lnTo>
                <a:lnTo>
                  <a:pt x="395" y="114"/>
                </a:lnTo>
                <a:lnTo>
                  <a:pt x="404" y="109"/>
                </a:lnTo>
                <a:lnTo>
                  <a:pt x="409" y="108"/>
                </a:lnTo>
                <a:lnTo>
                  <a:pt x="413" y="107"/>
                </a:lnTo>
                <a:lnTo>
                  <a:pt x="418" y="107"/>
                </a:lnTo>
                <a:lnTo>
                  <a:pt x="422" y="109"/>
                </a:lnTo>
                <a:lnTo>
                  <a:pt x="426" y="111"/>
                </a:lnTo>
                <a:lnTo>
                  <a:pt x="431" y="114"/>
                </a:lnTo>
                <a:lnTo>
                  <a:pt x="431" y="114"/>
                </a:lnTo>
                <a:lnTo>
                  <a:pt x="435" y="118"/>
                </a:lnTo>
                <a:lnTo>
                  <a:pt x="437" y="123"/>
                </a:lnTo>
                <a:lnTo>
                  <a:pt x="442" y="133"/>
                </a:lnTo>
                <a:lnTo>
                  <a:pt x="447" y="143"/>
                </a:lnTo>
                <a:lnTo>
                  <a:pt x="451" y="148"/>
                </a:lnTo>
                <a:lnTo>
                  <a:pt x="455" y="152"/>
                </a:lnTo>
                <a:lnTo>
                  <a:pt x="455" y="152"/>
                </a:lnTo>
                <a:lnTo>
                  <a:pt x="459" y="154"/>
                </a:lnTo>
                <a:lnTo>
                  <a:pt x="462" y="154"/>
                </a:lnTo>
                <a:lnTo>
                  <a:pt x="466" y="153"/>
                </a:lnTo>
                <a:lnTo>
                  <a:pt x="469" y="151"/>
                </a:lnTo>
                <a:lnTo>
                  <a:pt x="476" y="147"/>
                </a:lnTo>
                <a:lnTo>
                  <a:pt x="480" y="145"/>
                </a:lnTo>
                <a:lnTo>
                  <a:pt x="483" y="145"/>
                </a:lnTo>
                <a:lnTo>
                  <a:pt x="483" y="145"/>
                </a:lnTo>
                <a:lnTo>
                  <a:pt x="488" y="146"/>
                </a:lnTo>
                <a:lnTo>
                  <a:pt x="493" y="148"/>
                </a:lnTo>
                <a:lnTo>
                  <a:pt x="502" y="153"/>
                </a:lnTo>
                <a:lnTo>
                  <a:pt x="502" y="153"/>
                </a:lnTo>
                <a:lnTo>
                  <a:pt x="506" y="156"/>
                </a:lnTo>
                <a:lnTo>
                  <a:pt x="510" y="160"/>
                </a:lnTo>
                <a:lnTo>
                  <a:pt x="510" y="160"/>
                </a:lnTo>
                <a:lnTo>
                  <a:pt x="512" y="164"/>
                </a:lnTo>
                <a:lnTo>
                  <a:pt x="514" y="169"/>
                </a:lnTo>
                <a:lnTo>
                  <a:pt x="514" y="171"/>
                </a:lnTo>
                <a:lnTo>
                  <a:pt x="513" y="173"/>
                </a:lnTo>
                <a:lnTo>
                  <a:pt x="511" y="173"/>
                </a:lnTo>
                <a:lnTo>
                  <a:pt x="507" y="172"/>
                </a:lnTo>
                <a:lnTo>
                  <a:pt x="507" y="172"/>
                </a:lnTo>
                <a:lnTo>
                  <a:pt x="501" y="168"/>
                </a:lnTo>
                <a:lnTo>
                  <a:pt x="495" y="162"/>
                </a:lnTo>
                <a:lnTo>
                  <a:pt x="489" y="157"/>
                </a:lnTo>
                <a:lnTo>
                  <a:pt x="486" y="156"/>
                </a:lnTo>
                <a:lnTo>
                  <a:pt x="482" y="155"/>
                </a:lnTo>
                <a:lnTo>
                  <a:pt x="482" y="155"/>
                </a:lnTo>
                <a:lnTo>
                  <a:pt x="479" y="155"/>
                </a:lnTo>
                <a:lnTo>
                  <a:pt x="477" y="156"/>
                </a:lnTo>
                <a:lnTo>
                  <a:pt x="475" y="157"/>
                </a:lnTo>
                <a:lnTo>
                  <a:pt x="473" y="158"/>
                </a:lnTo>
                <a:lnTo>
                  <a:pt x="471" y="164"/>
                </a:lnTo>
                <a:lnTo>
                  <a:pt x="470" y="169"/>
                </a:lnTo>
                <a:lnTo>
                  <a:pt x="470" y="169"/>
                </a:lnTo>
                <a:lnTo>
                  <a:pt x="471" y="173"/>
                </a:lnTo>
                <a:lnTo>
                  <a:pt x="473" y="176"/>
                </a:lnTo>
                <a:lnTo>
                  <a:pt x="475" y="179"/>
                </a:lnTo>
                <a:lnTo>
                  <a:pt x="478" y="181"/>
                </a:lnTo>
                <a:lnTo>
                  <a:pt x="485" y="185"/>
                </a:lnTo>
                <a:lnTo>
                  <a:pt x="491" y="188"/>
                </a:lnTo>
                <a:lnTo>
                  <a:pt x="491" y="188"/>
                </a:lnTo>
                <a:lnTo>
                  <a:pt x="494" y="189"/>
                </a:lnTo>
                <a:lnTo>
                  <a:pt x="494" y="189"/>
                </a:lnTo>
                <a:lnTo>
                  <a:pt x="497" y="191"/>
                </a:lnTo>
                <a:lnTo>
                  <a:pt x="498" y="193"/>
                </a:lnTo>
                <a:lnTo>
                  <a:pt x="498" y="195"/>
                </a:lnTo>
                <a:lnTo>
                  <a:pt x="496" y="198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67" y="192"/>
                </a:lnTo>
                <a:lnTo>
                  <a:pt x="443" y="181"/>
                </a:lnTo>
                <a:lnTo>
                  <a:pt x="443" y="181"/>
                </a:lnTo>
                <a:lnTo>
                  <a:pt x="431" y="174"/>
                </a:lnTo>
                <a:lnTo>
                  <a:pt x="420" y="166"/>
                </a:lnTo>
                <a:lnTo>
                  <a:pt x="410" y="155"/>
                </a:lnTo>
                <a:lnTo>
                  <a:pt x="400" y="144"/>
                </a:lnTo>
                <a:lnTo>
                  <a:pt x="400" y="144"/>
                </a:lnTo>
                <a:lnTo>
                  <a:pt x="393" y="137"/>
                </a:lnTo>
                <a:lnTo>
                  <a:pt x="386" y="130"/>
                </a:lnTo>
                <a:lnTo>
                  <a:pt x="378" y="124"/>
                </a:lnTo>
                <a:lnTo>
                  <a:pt x="370" y="120"/>
                </a:lnTo>
                <a:lnTo>
                  <a:pt x="370" y="120"/>
                </a:lnTo>
                <a:lnTo>
                  <a:pt x="358" y="117"/>
                </a:lnTo>
                <a:lnTo>
                  <a:pt x="347" y="117"/>
                </a:lnTo>
                <a:lnTo>
                  <a:pt x="336" y="118"/>
                </a:lnTo>
                <a:lnTo>
                  <a:pt x="325" y="120"/>
                </a:lnTo>
                <a:lnTo>
                  <a:pt x="325" y="120"/>
                </a:lnTo>
                <a:lnTo>
                  <a:pt x="316" y="122"/>
                </a:lnTo>
                <a:lnTo>
                  <a:pt x="306" y="126"/>
                </a:lnTo>
                <a:lnTo>
                  <a:pt x="296" y="130"/>
                </a:lnTo>
                <a:lnTo>
                  <a:pt x="285" y="136"/>
                </a:lnTo>
                <a:lnTo>
                  <a:pt x="274" y="142"/>
                </a:lnTo>
                <a:lnTo>
                  <a:pt x="264" y="149"/>
                </a:lnTo>
                <a:lnTo>
                  <a:pt x="254" y="157"/>
                </a:lnTo>
                <a:lnTo>
                  <a:pt x="245" y="166"/>
                </a:lnTo>
                <a:lnTo>
                  <a:pt x="237" y="175"/>
                </a:lnTo>
                <a:lnTo>
                  <a:pt x="230" y="185"/>
                </a:lnTo>
                <a:lnTo>
                  <a:pt x="224" y="194"/>
                </a:lnTo>
                <a:lnTo>
                  <a:pt x="220" y="205"/>
                </a:lnTo>
                <a:lnTo>
                  <a:pt x="218" y="215"/>
                </a:lnTo>
                <a:lnTo>
                  <a:pt x="217" y="226"/>
                </a:lnTo>
                <a:lnTo>
                  <a:pt x="219" y="236"/>
                </a:lnTo>
                <a:lnTo>
                  <a:pt x="223" y="248"/>
                </a:lnTo>
                <a:lnTo>
                  <a:pt x="223" y="248"/>
                </a:lnTo>
                <a:lnTo>
                  <a:pt x="226" y="253"/>
                </a:lnTo>
                <a:lnTo>
                  <a:pt x="229" y="258"/>
                </a:lnTo>
                <a:lnTo>
                  <a:pt x="234" y="261"/>
                </a:lnTo>
                <a:lnTo>
                  <a:pt x="238" y="264"/>
                </a:lnTo>
                <a:lnTo>
                  <a:pt x="249" y="269"/>
                </a:lnTo>
                <a:lnTo>
                  <a:pt x="260" y="272"/>
                </a:lnTo>
                <a:lnTo>
                  <a:pt x="285" y="277"/>
                </a:lnTo>
                <a:lnTo>
                  <a:pt x="296" y="280"/>
                </a:lnTo>
                <a:lnTo>
                  <a:pt x="306" y="284"/>
                </a:lnTo>
                <a:lnTo>
                  <a:pt x="306" y="284"/>
                </a:lnTo>
                <a:lnTo>
                  <a:pt x="312" y="289"/>
                </a:lnTo>
                <a:lnTo>
                  <a:pt x="316" y="294"/>
                </a:lnTo>
                <a:lnTo>
                  <a:pt x="318" y="301"/>
                </a:lnTo>
                <a:lnTo>
                  <a:pt x="318" y="307"/>
                </a:lnTo>
                <a:lnTo>
                  <a:pt x="317" y="314"/>
                </a:lnTo>
                <a:lnTo>
                  <a:pt x="315" y="321"/>
                </a:lnTo>
                <a:lnTo>
                  <a:pt x="310" y="335"/>
                </a:lnTo>
                <a:lnTo>
                  <a:pt x="310" y="335"/>
                </a:lnTo>
                <a:lnTo>
                  <a:pt x="307" y="345"/>
                </a:lnTo>
                <a:lnTo>
                  <a:pt x="304" y="355"/>
                </a:lnTo>
                <a:lnTo>
                  <a:pt x="304" y="355"/>
                </a:lnTo>
                <a:lnTo>
                  <a:pt x="304" y="362"/>
                </a:lnTo>
                <a:lnTo>
                  <a:pt x="304" y="369"/>
                </a:lnTo>
                <a:lnTo>
                  <a:pt x="306" y="384"/>
                </a:lnTo>
                <a:lnTo>
                  <a:pt x="306" y="384"/>
                </a:lnTo>
                <a:lnTo>
                  <a:pt x="306" y="389"/>
                </a:lnTo>
                <a:lnTo>
                  <a:pt x="305" y="394"/>
                </a:lnTo>
                <a:lnTo>
                  <a:pt x="301" y="404"/>
                </a:lnTo>
                <a:lnTo>
                  <a:pt x="296" y="416"/>
                </a:lnTo>
                <a:lnTo>
                  <a:pt x="291" y="425"/>
                </a:lnTo>
                <a:lnTo>
                  <a:pt x="291" y="425"/>
                </a:lnTo>
                <a:lnTo>
                  <a:pt x="286" y="440"/>
                </a:lnTo>
                <a:lnTo>
                  <a:pt x="281" y="456"/>
                </a:lnTo>
                <a:lnTo>
                  <a:pt x="281" y="456"/>
                </a:lnTo>
                <a:lnTo>
                  <a:pt x="278" y="470"/>
                </a:lnTo>
                <a:lnTo>
                  <a:pt x="277" y="485"/>
                </a:lnTo>
                <a:lnTo>
                  <a:pt x="277" y="493"/>
                </a:lnTo>
                <a:lnTo>
                  <a:pt x="278" y="500"/>
                </a:lnTo>
                <a:lnTo>
                  <a:pt x="279" y="508"/>
                </a:lnTo>
                <a:lnTo>
                  <a:pt x="282" y="514"/>
                </a:lnTo>
                <a:lnTo>
                  <a:pt x="282" y="514"/>
                </a:lnTo>
                <a:lnTo>
                  <a:pt x="286" y="520"/>
                </a:lnTo>
                <a:lnTo>
                  <a:pt x="289" y="525"/>
                </a:lnTo>
                <a:lnTo>
                  <a:pt x="294" y="528"/>
                </a:lnTo>
                <a:lnTo>
                  <a:pt x="299" y="531"/>
                </a:lnTo>
                <a:lnTo>
                  <a:pt x="304" y="532"/>
                </a:lnTo>
                <a:lnTo>
                  <a:pt x="310" y="533"/>
                </a:lnTo>
                <a:lnTo>
                  <a:pt x="316" y="533"/>
                </a:lnTo>
                <a:lnTo>
                  <a:pt x="322" y="532"/>
                </a:lnTo>
                <a:lnTo>
                  <a:pt x="322" y="532"/>
                </a:lnTo>
                <a:lnTo>
                  <a:pt x="334" y="529"/>
                </a:lnTo>
                <a:lnTo>
                  <a:pt x="344" y="524"/>
                </a:lnTo>
                <a:lnTo>
                  <a:pt x="354" y="518"/>
                </a:lnTo>
                <a:lnTo>
                  <a:pt x="364" y="512"/>
                </a:lnTo>
                <a:lnTo>
                  <a:pt x="364" y="512"/>
                </a:lnTo>
                <a:lnTo>
                  <a:pt x="378" y="503"/>
                </a:lnTo>
                <a:lnTo>
                  <a:pt x="392" y="495"/>
                </a:lnTo>
                <a:lnTo>
                  <a:pt x="406" y="488"/>
                </a:lnTo>
                <a:lnTo>
                  <a:pt x="420" y="480"/>
                </a:lnTo>
                <a:lnTo>
                  <a:pt x="420" y="480"/>
                </a:lnTo>
                <a:lnTo>
                  <a:pt x="430" y="475"/>
                </a:lnTo>
                <a:lnTo>
                  <a:pt x="439" y="470"/>
                </a:lnTo>
                <a:lnTo>
                  <a:pt x="448" y="463"/>
                </a:lnTo>
                <a:lnTo>
                  <a:pt x="455" y="455"/>
                </a:lnTo>
                <a:lnTo>
                  <a:pt x="455" y="455"/>
                </a:lnTo>
                <a:lnTo>
                  <a:pt x="457" y="449"/>
                </a:lnTo>
                <a:lnTo>
                  <a:pt x="459" y="443"/>
                </a:lnTo>
                <a:lnTo>
                  <a:pt x="460" y="431"/>
                </a:lnTo>
                <a:lnTo>
                  <a:pt x="461" y="426"/>
                </a:lnTo>
                <a:lnTo>
                  <a:pt x="462" y="420"/>
                </a:lnTo>
                <a:lnTo>
                  <a:pt x="465" y="415"/>
                </a:lnTo>
                <a:lnTo>
                  <a:pt x="470" y="410"/>
                </a:lnTo>
                <a:lnTo>
                  <a:pt x="470" y="410"/>
                </a:lnTo>
                <a:lnTo>
                  <a:pt x="477" y="405"/>
                </a:lnTo>
                <a:lnTo>
                  <a:pt x="484" y="401"/>
                </a:lnTo>
                <a:lnTo>
                  <a:pt x="500" y="395"/>
                </a:lnTo>
                <a:lnTo>
                  <a:pt x="507" y="391"/>
                </a:lnTo>
                <a:lnTo>
                  <a:pt x="514" y="387"/>
                </a:lnTo>
                <a:lnTo>
                  <a:pt x="520" y="381"/>
                </a:lnTo>
                <a:lnTo>
                  <a:pt x="525" y="374"/>
                </a:lnTo>
                <a:lnTo>
                  <a:pt x="525" y="374"/>
                </a:lnTo>
                <a:lnTo>
                  <a:pt x="528" y="367"/>
                </a:lnTo>
                <a:lnTo>
                  <a:pt x="528" y="360"/>
                </a:lnTo>
                <a:lnTo>
                  <a:pt x="526" y="352"/>
                </a:lnTo>
                <a:lnTo>
                  <a:pt x="523" y="346"/>
                </a:lnTo>
                <a:lnTo>
                  <a:pt x="523" y="346"/>
                </a:lnTo>
                <a:lnTo>
                  <a:pt x="519" y="340"/>
                </a:lnTo>
                <a:lnTo>
                  <a:pt x="515" y="335"/>
                </a:lnTo>
                <a:lnTo>
                  <a:pt x="511" y="329"/>
                </a:lnTo>
                <a:lnTo>
                  <a:pt x="508" y="322"/>
                </a:lnTo>
                <a:lnTo>
                  <a:pt x="508" y="322"/>
                </a:lnTo>
                <a:lnTo>
                  <a:pt x="506" y="315"/>
                </a:lnTo>
                <a:lnTo>
                  <a:pt x="506" y="307"/>
                </a:lnTo>
                <a:lnTo>
                  <a:pt x="506" y="299"/>
                </a:lnTo>
                <a:lnTo>
                  <a:pt x="505" y="291"/>
                </a:lnTo>
                <a:lnTo>
                  <a:pt x="505" y="291"/>
                </a:lnTo>
                <a:lnTo>
                  <a:pt x="504" y="286"/>
                </a:lnTo>
                <a:lnTo>
                  <a:pt x="502" y="281"/>
                </a:lnTo>
                <a:lnTo>
                  <a:pt x="498" y="271"/>
                </a:lnTo>
                <a:lnTo>
                  <a:pt x="498" y="271"/>
                </a:lnTo>
                <a:lnTo>
                  <a:pt x="492" y="258"/>
                </a:lnTo>
                <a:lnTo>
                  <a:pt x="492" y="258"/>
                </a:lnTo>
                <a:lnTo>
                  <a:pt x="491" y="254"/>
                </a:lnTo>
                <a:lnTo>
                  <a:pt x="491" y="254"/>
                </a:lnTo>
                <a:lnTo>
                  <a:pt x="490" y="250"/>
                </a:lnTo>
                <a:lnTo>
                  <a:pt x="490" y="248"/>
                </a:lnTo>
                <a:lnTo>
                  <a:pt x="491" y="247"/>
                </a:lnTo>
                <a:lnTo>
                  <a:pt x="495" y="245"/>
                </a:lnTo>
                <a:lnTo>
                  <a:pt x="500" y="243"/>
                </a:lnTo>
                <a:lnTo>
                  <a:pt x="500" y="243"/>
                </a:lnTo>
                <a:lnTo>
                  <a:pt x="503" y="250"/>
                </a:lnTo>
                <a:lnTo>
                  <a:pt x="505" y="256"/>
                </a:lnTo>
                <a:lnTo>
                  <a:pt x="506" y="262"/>
                </a:lnTo>
                <a:lnTo>
                  <a:pt x="507" y="269"/>
                </a:lnTo>
                <a:lnTo>
                  <a:pt x="508" y="283"/>
                </a:lnTo>
                <a:lnTo>
                  <a:pt x="508" y="296"/>
                </a:lnTo>
                <a:lnTo>
                  <a:pt x="508" y="296"/>
                </a:lnTo>
                <a:lnTo>
                  <a:pt x="508" y="303"/>
                </a:lnTo>
                <a:lnTo>
                  <a:pt x="508" y="310"/>
                </a:lnTo>
                <a:lnTo>
                  <a:pt x="510" y="317"/>
                </a:lnTo>
                <a:lnTo>
                  <a:pt x="514" y="323"/>
                </a:lnTo>
                <a:lnTo>
                  <a:pt x="514" y="323"/>
                </a:lnTo>
                <a:lnTo>
                  <a:pt x="517" y="327"/>
                </a:lnTo>
                <a:lnTo>
                  <a:pt x="521" y="329"/>
                </a:lnTo>
                <a:lnTo>
                  <a:pt x="525" y="330"/>
                </a:lnTo>
                <a:lnTo>
                  <a:pt x="530" y="330"/>
                </a:lnTo>
                <a:lnTo>
                  <a:pt x="539" y="330"/>
                </a:lnTo>
                <a:lnTo>
                  <a:pt x="547" y="329"/>
                </a:lnTo>
                <a:lnTo>
                  <a:pt x="547" y="329"/>
                </a:lnTo>
                <a:lnTo>
                  <a:pt x="554" y="327"/>
                </a:lnTo>
                <a:lnTo>
                  <a:pt x="563" y="323"/>
                </a:lnTo>
                <a:lnTo>
                  <a:pt x="566" y="321"/>
                </a:lnTo>
                <a:lnTo>
                  <a:pt x="570" y="318"/>
                </a:lnTo>
                <a:lnTo>
                  <a:pt x="572" y="315"/>
                </a:lnTo>
                <a:lnTo>
                  <a:pt x="574" y="311"/>
                </a:lnTo>
                <a:lnTo>
                  <a:pt x="574" y="311"/>
                </a:lnTo>
                <a:lnTo>
                  <a:pt x="575" y="306"/>
                </a:lnTo>
                <a:lnTo>
                  <a:pt x="575" y="301"/>
                </a:lnTo>
                <a:lnTo>
                  <a:pt x="573" y="297"/>
                </a:lnTo>
                <a:lnTo>
                  <a:pt x="572" y="292"/>
                </a:lnTo>
                <a:lnTo>
                  <a:pt x="567" y="283"/>
                </a:lnTo>
                <a:lnTo>
                  <a:pt x="561" y="275"/>
                </a:lnTo>
                <a:lnTo>
                  <a:pt x="561" y="275"/>
                </a:lnTo>
                <a:lnTo>
                  <a:pt x="553" y="264"/>
                </a:lnTo>
                <a:lnTo>
                  <a:pt x="553" y="264"/>
                </a:lnTo>
                <a:lnTo>
                  <a:pt x="550" y="258"/>
                </a:lnTo>
                <a:lnTo>
                  <a:pt x="550" y="258"/>
                </a:lnTo>
                <a:lnTo>
                  <a:pt x="549" y="256"/>
                </a:lnTo>
                <a:lnTo>
                  <a:pt x="547" y="250"/>
                </a:lnTo>
                <a:lnTo>
                  <a:pt x="546" y="247"/>
                </a:lnTo>
                <a:lnTo>
                  <a:pt x="547" y="243"/>
                </a:lnTo>
                <a:lnTo>
                  <a:pt x="548" y="242"/>
                </a:lnTo>
                <a:lnTo>
                  <a:pt x="551" y="243"/>
                </a:lnTo>
                <a:lnTo>
                  <a:pt x="551" y="243"/>
                </a:lnTo>
                <a:lnTo>
                  <a:pt x="556" y="247"/>
                </a:lnTo>
                <a:lnTo>
                  <a:pt x="560" y="251"/>
                </a:lnTo>
                <a:lnTo>
                  <a:pt x="563" y="256"/>
                </a:lnTo>
                <a:lnTo>
                  <a:pt x="566" y="261"/>
                </a:lnTo>
                <a:lnTo>
                  <a:pt x="577" y="282"/>
                </a:lnTo>
                <a:lnTo>
                  <a:pt x="577" y="282"/>
                </a:lnTo>
                <a:lnTo>
                  <a:pt x="582" y="290"/>
                </a:lnTo>
                <a:lnTo>
                  <a:pt x="587" y="297"/>
                </a:lnTo>
                <a:lnTo>
                  <a:pt x="594" y="304"/>
                </a:lnTo>
                <a:lnTo>
                  <a:pt x="601" y="310"/>
                </a:lnTo>
                <a:lnTo>
                  <a:pt x="601" y="310"/>
                </a:lnTo>
                <a:lnTo>
                  <a:pt x="605" y="315"/>
                </a:lnTo>
                <a:lnTo>
                  <a:pt x="610" y="320"/>
                </a:lnTo>
                <a:lnTo>
                  <a:pt x="614" y="326"/>
                </a:lnTo>
                <a:lnTo>
                  <a:pt x="617" y="332"/>
                </a:lnTo>
                <a:lnTo>
                  <a:pt x="621" y="344"/>
                </a:lnTo>
                <a:lnTo>
                  <a:pt x="624" y="357"/>
                </a:lnTo>
                <a:lnTo>
                  <a:pt x="624" y="357"/>
                </a:lnTo>
                <a:lnTo>
                  <a:pt x="624" y="358"/>
                </a:lnTo>
                <a:lnTo>
                  <a:pt x="624" y="358"/>
                </a:lnTo>
                <a:lnTo>
                  <a:pt x="621" y="381"/>
                </a:lnTo>
                <a:lnTo>
                  <a:pt x="615" y="404"/>
                </a:lnTo>
                <a:lnTo>
                  <a:pt x="607" y="427"/>
                </a:lnTo>
                <a:lnTo>
                  <a:pt x="598" y="448"/>
                </a:lnTo>
                <a:lnTo>
                  <a:pt x="587" y="468"/>
                </a:lnTo>
                <a:lnTo>
                  <a:pt x="575" y="488"/>
                </a:lnTo>
                <a:lnTo>
                  <a:pt x="562" y="506"/>
                </a:lnTo>
                <a:lnTo>
                  <a:pt x="547" y="524"/>
                </a:lnTo>
                <a:lnTo>
                  <a:pt x="531" y="540"/>
                </a:lnTo>
                <a:lnTo>
                  <a:pt x="512" y="554"/>
                </a:lnTo>
                <a:lnTo>
                  <a:pt x="494" y="569"/>
                </a:lnTo>
                <a:lnTo>
                  <a:pt x="474" y="581"/>
                </a:lnTo>
                <a:lnTo>
                  <a:pt x="454" y="592"/>
                </a:lnTo>
                <a:lnTo>
                  <a:pt x="431" y="601"/>
                </a:lnTo>
                <a:lnTo>
                  <a:pt x="409" y="609"/>
                </a:lnTo>
                <a:lnTo>
                  <a:pt x="386" y="615"/>
                </a:lnTo>
                <a:lnTo>
                  <a:pt x="386" y="615"/>
                </a:lnTo>
                <a:lnTo>
                  <a:pt x="360" y="619"/>
                </a:lnTo>
                <a:lnTo>
                  <a:pt x="334" y="622"/>
                </a:lnTo>
                <a:lnTo>
                  <a:pt x="309" y="622"/>
                </a:lnTo>
                <a:lnTo>
                  <a:pt x="282" y="620"/>
                </a:lnTo>
                <a:lnTo>
                  <a:pt x="257" y="616"/>
                </a:lnTo>
                <a:lnTo>
                  <a:pt x="233" y="611"/>
                </a:lnTo>
                <a:lnTo>
                  <a:pt x="209" y="603"/>
                </a:lnTo>
                <a:lnTo>
                  <a:pt x="184" y="593"/>
                </a:lnTo>
                <a:lnTo>
                  <a:pt x="162" y="582"/>
                </a:lnTo>
                <a:lnTo>
                  <a:pt x="140" y="569"/>
                </a:lnTo>
                <a:lnTo>
                  <a:pt x="119" y="553"/>
                </a:lnTo>
                <a:lnTo>
                  <a:pt x="100" y="537"/>
                </a:lnTo>
                <a:lnTo>
                  <a:pt x="82" y="518"/>
                </a:lnTo>
                <a:lnTo>
                  <a:pt x="66" y="499"/>
                </a:lnTo>
                <a:lnTo>
                  <a:pt x="51" y="477"/>
                </a:lnTo>
                <a:lnTo>
                  <a:pt x="38" y="454"/>
                </a:lnTo>
                <a:lnTo>
                  <a:pt x="38" y="454"/>
                </a:lnTo>
                <a:close/>
                <a:moveTo>
                  <a:pt x="166" y="653"/>
                </a:moveTo>
                <a:lnTo>
                  <a:pt x="166" y="653"/>
                </a:lnTo>
                <a:lnTo>
                  <a:pt x="165" y="650"/>
                </a:lnTo>
                <a:lnTo>
                  <a:pt x="166" y="646"/>
                </a:lnTo>
                <a:lnTo>
                  <a:pt x="167" y="642"/>
                </a:lnTo>
                <a:lnTo>
                  <a:pt x="169" y="638"/>
                </a:lnTo>
                <a:lnTo>
                  <a:pt x="174" y="630"/>
                </a:lnTo>
                <a:lnTo>
                  <a:pt x="178" y="624"/>
                </a:lnTo>
                <a:lnTo>
                  <a:pt x="178" y="624"/>
                </a:lnTo>
                <a:lnTo>
                  <a:pt x="184" y="615"/>
                </a:lnTo>
                <a:lnTo>
                  <a:pt x="187" y="610"/>
                </a:lnTo>
                <a:lnTo>
                  <a:pt x="190" y="605"/>
                </a:lnTo>
                <a:lnTo>
                  <a:pt x="190" y="605"/>
                </a:lnTo>
                <a:lnTo>
                  <a:pt x="201" y="610"/>
                </a:lnTo>
                <a:lnTo>
                  <a:pt x="201" y="610"/>
                </a:lnTo>
                <a:lnTo>
                  <a:pt x="194" y="624"/>
                </a:lnTo>
                <a:lnTo>
                  <a:pt x="190" y="633"/>
                </a:lnTo>
                <a:lnTo>
                  <a:pt x="185" y="642"/>
                </a:lnTo>
                <a:lnTo>
                  <a:pt x="180" y="650"/>
                </a:lnTo>
                <a:lnTo>
                  <a:pt x="175" y="655"/>
                </a:lnTo>
                <a:lnTo>
                  <a:pt x="173" y="656"/>
                </a:lnTo>
                <a:lnTo>
                  <a:pt x="170" y="656"/>
                </a:lnTo>
                <a:lnTo>
                  <a:pt x="168" y="655"/>
                </a:lnTo>
                <a:lnTo>
                  <a:pt x="166" y="653"/>
                </a:lnTo>
                <a:lnTo>
                  <a:pt x="166" y="653"/>
                </a:lnTo>
                <a:close/>
                <a:moveTo>
                  <a:pt x="306" y="662"/>
                </a:moveTo>
                <a:lnTo>
                  <a:pt x="306" y="662"/>
                </a:lnTo>
                <a:lnTo>
                  <a:pt x="329" y="662"/>
                </a:lnTo>
                <a:lnTo>
                  <a:pt x="329" y="662"/>
                </a:lnTo>
                <a:lnTo>
                  <a:pt x="315" y="665"/>
                </a:lnTo>
                <a:lnTo>
                  <a:pt x="300" y="668"/>
                </a:lnTo>
                <a:lnTo>
                  <a:pt x="300" y="668"/>
                </a:lnTo>
                <a:lnTo>
                  <a:pt x="302" y="662"/>
                </a:lnTo>
                <a:lnTo>
                  <a:pt x="302" y="662"/>
                </a:lnTo>
                <a:lnTo>
                  <a:pt x="306" y="662"/>
                </a:lnTo>
                <a:lnTo>
                  <a:pt x="306" y="662"/>
                </a:lnTo>
                <a:close/>
                <a:moveTo>
                  <a:pt x="339" y="679"/>
                </a:moveTo>
                <a:lnTo>
                  <a:pt x="339" y="679"/>
                </a:lnTo>
                <a:lnTo>
                  <a:pt x="341" y="685"/>
                </a:lnTo>
                <a:lnTo>
                  <a:pt x="341" y="685"/>
                </a:lnTo>
                <a:lnTo>
                  <a:pt x="317" y="693"/>
                </a:lnTo>
                <a:lnTo>
                  <a:pt x="305" y="697"/>
                </a:lnTo>
                <a:lnTo>
                  <a:pt x="293" y="700"/>
                </a:lnTo>
                <a:lnTo>
                  <a:pt x="293" y="700"/>
                </a:lnTo>
                <a:lnTo>
                  <a:pt x="291" y="701"/>
                </a:lnTo>
                <a:lnTo>
                  <a:pt x="291" y="701"/>
                </a:lnTo>
                <a:lnTo>
                  <a:pt x="294" y="700"/>
                </a:lnTo>
                <a:lnTo>
                  <a:pt x="294" y="700"/>
                </a:lnTo>
                <a:lnTo>
                  <a:pt x="307" y="693"/>
                </a:lnTo>
                <a:lnTo>
                  <a:pt x="307" y="693"/>
                </a:lnTo>
                <a:lnTo>
                  <a:pt x="322" y="686"/>
                </a:lnTo>
                <a:lnTo>
                  <a:pt x="338" y="680"/>
                </a:lnTo>
                <a:lnTo>
                  <a:pt x="338" y="680"/>
                </a:lnTo>
                <a:lnTo>
                  <a:pt x="339" y="679"/>
                </a:lnTo>
                <a:lnTo>
                  <a:pt x="339" y="679"/>
                </a:lnTo>
                <a:close/>
                <a:moveTo>
                  <a:pt x="344" y="698"/>
                </a:moveTo>
                <a:lnTo>
                  <a:pt x="344" y="698"/>
                </a:lnTo>
                <a:lnTo>
                  <a:pt x="344" y="698"/>
                </a:lnTo>
                <a:lnTo>
                  <a:pt x="344" y="698"/>
                </a:lnTo>
                <a:lnTo>
                  <a:pt x="316" y="706"/>
                </a:lnTo>
                <a:lnTo>
                  <a:pt x="302" y="709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94" y="709"/>
                </a:lnTo>
                <a:lnTo>
                  <a:pt x="300" y="706"/>
                </a:lnTo>
                <a:lnTo>
                  <a:pt x="313" y="700"/>
                </a:lnTo>
                <a:lnTo>
                  <a:pt x="313" y="700"/>
                </a:lnTo>
                <a:lnTo>
                  <a:pt x="327" y="694"/>
                </a:lnTo>
                <a:lnTo>
                  <a:pt x="342" y="687"/>
                </a:lnTo>
                <a:lnTo>
                  <a:pt x="342" y="687"/>
                </a:lnTo>
                <a:lnTo>
                  <a:pt x="344" y="698"/>
                </a:lnTo>
                <a:lnTo>
                  <a:pt x="344" y="698"/>
                </a:lnTo>
                <a:close/>
                <a:moveTo>
                  <a:pt x="388" y="743"/>
                </a:moveTo>
                <a:lnTo>
                  <a:pt x="388" y="743"/>
                </a:lnTo>
                <a:lnTo>
                  <a:pt x="354" y="755"/>
                </a:lnTo>
                <a:lnTo>
                  <a:pt x="354" y="755"/>
                </a:lnTo>
                <a:lnTo>
                  <a:pt x="332" y="760"/>
                </a:lnTo>
                <a:lnTo>
                  <a:pt x="332" y="760"/>
                </a:lnTo>
                <a:lnTo>
                  <a:pt x="317" y="763"/>
                </a:lnTo>
                <a:lnTo>
                  <a:pt x="302" y="768"/>
                </a:lnTo>
                <a:lnTo>
                  <a:pt x="272" y="777"/>
                </a:lnTo>
                <a:lnTo>
                  <a:pt x="272" y="777"/>
                </a:lnTo>
                <a:lnTo>
                  <a:pt x="212" y="797"/>
                </a:lnTo>
                <a:lnTo>
                  <a:pt x="180" y="806"/>
                </a:lnTo>
                <a:lnTo>
                  <a:pt x="150" y="815"/>
                </a:lnTo>
                <a:lnTo>
                  <a:pt x="150" y="815"/>
                </a:lnTo>
                <a:lnTo>
                  <a:pt x="162" y="810"/>
                </a:lnTo>
                <a:lnTo>
                  <a:pt x="175" y="805"/>
                </a:lnTo>
                <a:lnTo>
                  <a:pt x="202" y="796"/>
                </a:lnTo>
                <a:lnTo>
                  <a:pt x="202" y="796"/>
                </a:lnTo>
                <a:lnTo>
                  <a:pt x="231" y="785"/>
                </a:lnTo>
                <a:lnTo>
                  <a:pt x="258" y="775"/>
                </a:lnTo>
                <a:lnTo>
                  <a:pt x="258" y="775"/>
                </a:lnTo>
                <a:lnTo>
                  <a:pt x="309" y="759"/>
                </a:lnTo>
                <a:lnTo>
                  <a:pt x="334" y="749"/>
                </a:lnTo>
                <a:lnTo>
                  <a:pt x="346" y="744"/>
                </a:lnTo>
                <a:lnTo>
                  <a:pt x="357" y="737"/>
                </a:lnTo>
                <a:lnTo>
                  <a:pt x="357" y="737"/>
                </a:lnTo>
                <a:lnTo>
                  <a:pt x="388" y="743"/>
                </a:lnTo>
                <a:lnTo>
                  <a:pt x="388" y="743"/>
                </a:lnTo>
                <a:close/>
                <a:moveTo>
                  <a:pt x="415" y="749"/>
                </a:moveTo>
                <a:lnTo>
                  <a:pt x="415" y="749"/>
                </a:lnTo>
                <a:lnTo>
                  <a:pt x="387" y="756"/>
                </a:lnTo>
                <a:lnTo>
                  <a:pt x="359" y="763"/>
                </a:lnTo>
                <a:lnTo>
                  <a:pt x="331" y="772"/>
                </a:lnTo>
                <a:lnTo>
                  <a:pt x="304" y="781"/>
                </a:lnTo>
                <a:lnTo>
                  <a:pt x="304" y="781"/>
                </a:lnTo>
                <a:lnTo>
                  <a:pt x="245" y="800"/>
                </a:lnTo>
                <a:lnTo>
                  <a:pt x="216" y="809"/>
                </a:lnTo>
                <a:lnTo>
                  <a:pt x="201" y="814"/>
                </a:lnTo>
                <a:lnTo>
                  <a:pt x="186" y="817"/>
                </a:lnTo>
                <a:lnTo>
                  <a:pt x="186" y="817"/>
                </a:lnTo>
                <a:lnTo>
                  <a:pt x="181" y="817"/>
                </a:lnTo>
                <a:lnTo>
                  <a:pt x="176" y="819"/>
                </a:lnTo>
                <a:lnTo>
                  <a:pt x="176" y="819"/>
                </a:lnTo>
                <a:lnTo>
                  <a:pt x="190" y="814"/>
                </a:lnTo>
                <a:lnTo>
                  <a:pt x="190" y="814"/>
                </a:lnTo>
                <a:lnTo>
                  <a:pt x="221" y="803"/>
                </a:lnTo>
                <a:lnTo>
                  <a:pt x="221" y="803"/>
                </a:lnTo>
                <a:lnTo>
                  <a:pt x="251" y="793"/>
                </a:lnTo>
                <a:lnTo>
                  <a:pt x="280" y="783"/>
                </a:lnTo>
                <a:lnTo>
                  <a:pt x="280" y="783"/>
                </a:lnTo>
                <a:lnTo>
                  <a:pt x="337" y="763"/>
                </a:lnTo>
                <a:lnTo>
                  <a:pt x="337" y="763"/>
                </a:lnTo>
                <a:lnTo>
                  <a:pt x="357" y="756"/>
                </a:lnTo>
                <a:lnTo>
                  <a:pt x="357" y="756"/>
                </a:lnTo>
                <a:lnTo>
                  <a:pt x="375" y="751"/>
                </a:lnTo>
                <a:lnTo>
                  <a:pt x="384" y="748"/>
                </a:lnTo>
                <a:lnTo>
                  <a:pt x="392" y="744"/>
                </a:lnTo>
                <a:lnTo>
                  <a:pt x="392" y="744"/>
                </a:lnTo>
                <a:lnTo>
                  <a:pt x="415" y="749"/>
                </a:lnTo>
                <a:lnTo>
                  <a:pt x="415" y="749"/>
                </a:lnTo>
                <a:close/>
                <a:moveTo>
                  <a:pt x="435" y="754"/>
                </a:moveTo>
                <a:lnTo>
                  <a:pt x="435" y="754"/>
                </a:lnTo>
                <a:lnTo>
                  <a:pt x="409" y="761"/>
                </a:lnTo>
                <a:lnTo>
                  <a:pt x="383" y="769"/>
                </a:lnTo>
                <a:lnTo>
                  <a:pt x="356" y="778"/>
                </a:lnTo>
                <a:lnTo>
                  <a:pt x="331" y="787"/>
                </a:lnTo>
                <a:lnTo>
                  <a:pt x="331" y="787"/>
                </a:lnTo>
                <a:lnTo>
                  <a:pt x="306" y="795"/>
                </a:lnTo>
                <a:lnTo>
                  <a:pt x="279" y="802"/>
                </a:lnTo>
                <a:lnTo>
                  <a:pt x="279" y="802"/>
                </a:lnTo>
                <a:lnTo>
                  <a:pt x="252" y="810"/>
                </a:lnTo>
                <a:lnTo>
                  <a:pt x="239" y="816"/>
                </a:lnTo>
                <a:lnTo>
                  <a:pt x="226" y="819"/>
                </a:lnTo>
                <a:lnTo>
                  <a:pt x="226" y="819"/>
                </a:lnTo>
                <a:lnTo>
                  <a:pt x="221" y="820"/>
                </a:lnTo>
                <a:lnTo>
                  <a:pt x="223" y="819"/>
                </a:lnTo>
                <a:lnTo>
                  <a:pt x="234" y="815"/>
                </a:lnTo>
                <a:lnTo>
                  <a:pt x="234" y="815"/>
                </a:lnTo>
                <a:lnTo>
                  <a:pt x="258" y="807"/>
                </a:lnTo>
                <a:lnTo>
                  <a:pt x="258" y="807"/>
                </a:lnTo>
                <a:lnTo>
                  <a:pt x="286" y="799"/>
                </a:lnTo>
                <a:lnTo>
                  <a:pt x="312" y="790"/>
                </a:lnTo>
                <a:lnTo>
                  <a:pt x="312" y="790"/>
                </a:lnTo>
                <a:lnTo>
                  <a:pt x="366" y="769"/>
                </a:lnTo>
                <a:lnTo>
                  <a:pt x="392" y="759"/>
                </a:lnTo>
                <a:lnTo>
                  <a:pt x="419" y="750"/>
                </a:lnTo>
                <a:lnTo>
                  <a:pt x="419" y="750"/>
                </a:lnTo>
                <a:lnTo>
                  <a:pt x="420" y="750"/>
                </a:lnTo>
                <a:lnTo>
                  <a:pt x="420" y="750"/>
                </a:lnTo>
                <a:lnTo>
                  <a:pt x="435" y="754"/>
                </a:lnTo>
                <a:lnTo>
                  <a:pt x="435" y="754"/>
                </a:lnTo>
                <a:close/>
                <a:moveTo>
                  <a:pt x="485" y="771"/>
                </a:moveTo>
                <a:lnTo>
                  <a:pt x="485" y="771"/>
                </a:lnTo>
                <a:lnTo>
                  <a:pt x="463" y="778"/>
                </a:lnTo>
                <a:lnTo>
                  <a:pt x="441" y="786"/>
                </a:lnTo>
                <a:lnTo>
                  <a:pt x="420" y="794"/>
                </a:lnTo>
                <a:lnTo>
                  <a:pt x="398" y="801"/>
                </a:lnTo>
                <a:lnTo>
                  <a:pt x="398" y="801"/>
                </a:lnTo>
                <a:lnTo>
                  <a:pt x="360" y="813"/>
                </a:lnTo>
                <a:lnTo>
                  <a:pt x="360" y="813"/>
                </a:lnTo>
                <a:lnTo>
                  <a:pt x="402" y="796"/>
                </a:lnTo>
                <a:lnTo>
                  <a:pt x="402" y="796"/>
                </a:lnTo>
                <a:lnTo>
                  <a:pt x="412" y="791"/>
                </a:lnTo>
                <a:lnTo>
                  <a:pt x="422" y="786"/>
                </a:lnTo>
                <a:lnTo>
                  <a:pt x="432" y="781"/>
                </a:lnTo>
                <a:lnTo>
                  <a:pt x="442" y="776"/>
                </a:lnTo>
                <a:lnTo>
                  <a:pt x="442" y="776"/>
                </a:lnTo>
                <a:lnTo>
                  <a:pt x="457" y="772"/>
                </a:lnTo>
                <a:lnTo>
                  <a:pt x="464" y="769"/>
                </a:lnTo>
                <a:lnTo>
                  <a:pt x="471" y="766"/>
                </a:lnTo>
                <a:lnTo>
                  <a:pt x="471" y="766"/>
                </a:lnTo>
                <a:lnTo>
                  <a:pt x="485" y="771"/>
                </a:lnTo>
                <a:lnTo>
                  <a:pt x="485" y="771"/>
                </a:lnTo>
                <a:close/>
                <a:moveTo>
                  <a:pt x="509" y="784"/>
                </a:moveTo>
                <a:lnTo>
                  <a:pt x="509" y="784"/>
                </a:lnTo>
                <a:lnTo>
                  <a:pt x="509" y="785"/>
                </a:lnTo>
                <a:lnTo>
                  <a:pt x="509" y="785"/>
                </a:lnTo>
                <a:lnTo>
                  <a:pt x="489" y="795"/>
                </a:lnTo>
                <a:lnTo>
                  <a:pt x="489" y="795"/>
                </a:lnTo>
                <a:lnTo>
                  <a:pt x="487" y="796"/>
                </a:lnTo>
                <a:lnTo>
                  <a:pt x="487" y="796"/>
                </a:lnTo>
                <a:lnTo>
                  <a:pt x="465" y="803"/>
                </a:lnTo>
                <a:lnTo>
                  <a:pt x="454" y="807"/>
                </a:lnTo>
                <a:lnTo>
                  <a:pt x="442" y="812"/>
                </a:lnTo>
                <a:lnTo>
                  <a:pt x="442" y="812"/>
                </a:lnTo>
                <a:lnTo>
                  <a:pt x="417" y="822"/>
                </a:lnTo>
                <a:lnTo>
                  <a:pt x="417" y="822"/>
                </a:lnTo>
                <a:lnTo>
                  <a:pt x="402" y="826"/>
                </a:lnTo>
                <a:lnTo>
                  <a:pt x="402" y="826"/>
                </a:lnTo>
                <a:lnTo>
                  <a:pt x="407" y="823"/>
                </a:lnTo>
                <a:lnTo>
                  <a:pt x="411" y="820"/>
                </a:lnTo>
                <a:lnTo>
                  <a:pt x="411" y="820"/>
                </a:lnTo>
                <a:lnTo>
                  <a:pt x="422" y="814"/>
                </a:lnTo>
                <a:lnTo>
                  <a:pt x="433" y="808"/>
                </a:lnTo>
                <a:lnTo>
                  <a:pt x="456" y="799"/>
                </a:lnTo>
                <a:lnTo>
                  <a:pt x="478" y="790"/>
                </a:lnTo>
                <a:lnTo>
                  <a:pt x="488" y="784"/>
                </a:lnTo>
                <a:lnTo>
                  <a:pt x="499" y="778"/>
                </a:lnTo>
                <a:lnTo>
                  <a:pt x="499" y="778"/>
                </a:lnTo>
                <a:lnTo>
                  <a:pt x="509" y="784"/>
                </a:lnTo>
                <a:lnTo>
                  <a:pt x="509" y="784"/>
                </a:lnTo>
                <a:close/>
                <a:moveTo>
                  <a:pt x="523" y="799"/>
                </a:moveTo>
                <a:lnTo>
                  <a:pt x="523" y="799"/>
                </a:lnTo>
                <a:lnTo>
                  <a:pt x="524" y="801"/>
                </a:lnTo>
                <a:lnTo>
                  <a:pt x="524" y="803"/>
                </a:lnTo>
                <a:lnTo>
                  <a:pt x="524" y="803"/>
                </a:lnTo>
                <a:lnTo>
                  <a:pt x="523" y="803"/>
                </a:lnTo>
                <a:lnTo>
                  <a:pt x="523" y="803"/>
                </a:lnTo>
                <a:lnTo>
                  <a:pt x="500" y="813"/>
                </a:lnTo>
                <a:lnTo>
                  <a:pt x="500" y="813"/>
                </a:lnTo>
                <a:lnTo>
                  <a:pt x="487" y="817"/>
                </a:lnTo>
                <a:lnTo>
                  <a:pt x="487" y="817"/>
                </a:lnTo>
                <a:lnTo>
                  <a:pt x="486" y="817"/>
                </a:lnTo>
                <a:lnTo>
                  <a:pt x="486" y="817"/>
                </a:lnTo>
                <a:lnTo>
                  <a:pt x="505" y="808"/>
                </a:lnTo>
                <a:lnTo>
                  <a:pt x="514" y="803"/>
                </a:lnTo>
                <a:lnTo>
                  <a:pt x="522" y="797"/>
                </a:lnTo>
                <a:lnTo>
                  <a:pt x="522" y="797"/>
                </a:lnTo>
                <a:lnTo>
                  <a:pt x="523" y="799"/>
                </a:lnTo>
                <a:lnTo>
                  <a:pt x="523" y="799"/>
                </a:lnTo>
                <a:close/>
                <a:moveTo>
                  <a:pt x="514" y="800"/>
                </a:moveTo>
                <a:lnTo>
                  <a:pt x="514" y="800"/>
                </a:lnTo>
                <a:lnTo>
                  <a:pt x="507" y="804"/>
                </a:lnTo>
                <a:lnTo>
                  <a:pt x="507" y="804"/>
                </a:lnTo>
                <a:lnTo>
                  <a:pt x="492" y="812"/>
                </a:lnTo>
                <a:lnTo>
                  <a:pt x="477" y="819"/>
                </a:lnTo>
                <a:lnTo>
                  <a:pt x="477" y="819"/>
                </a:lnTo>
                <a:lnTo>
                  <a:pt x="477" y="819"/>
                </a:lnTo>
                <a:lnTo>
                  <a:pt x="477" y="820"/>
                </a:lnTo>
                <a:lnTo>
                  <a:pt x="477" y="820"/>
                </a:lnTo>
                <a:lnTo>
                  <a:pt x="460" y="823"/>
                </a:lnTo>
                <a:lnTo>
                  <a:pt x="441" y="824"/>
                </a:lnTo>
                <a:lnTo>
                  <a:pt x="441" y="824"/>
                </a:lnTo>
                <a:lnTo>
                  <a:pt x="457" y="818"/>
                </a:lnTo>
                <a:lnTo>
                  <a:pt x="473" y="812"/>
                </a:lnTo>
                <a:lnTo>
                  <a:pt x="505" y="802"/>
                </a:lnTo>
                <a:lnTo>
                  <a:pt x="505" y="802"/>
                </a:lnTo>
                <a:lnTo>
                  <a:pt x="517" y="798"/>
                </a:lnTo>
                <a:lnTo>
                  <a:pt x="517" y="798"/>
                </a:lnTo>
                <a:lnTo>
                  <a:pt x="514" y="800"/>
                </a:lnTo>
                <a:lnTo>
                  <a:pt x="514" y="800"/>
                </a:lnTo>
                <a:close/>
                <a:moveTo>
                  <a:pt x="436" y="823"/>
                </a:moveTo>
                <a:lnTo>
                  <a:pt x="436" y="823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09" y="827"/>
                </a:lnTo>
                <a:lnTo>
                  <a:pt x="409" y="827"/>
                </a:lnTo>
                <a:lnTo>
                  <a:pt x="422" y="822"/>
                </a:lnTo>
                <a:lnTo>
                  <a:pt x="435" y="817"/>
                </a:lnTo>
                <a:lnTo>
                  <a:pt x="462" y="805"/>
                </a:lnTo>
                <a:lnTo>
                  <a:pt x="462" y="805"/>
                </a:lnTo>
                <a:lnTo>
                  <a:pt x="479" y="800"/>
                </a:lnTo>
                <a:lnTo>
                  <a:pt x="479" y="800"/>
                </a:lnTo>
                <a:lnTo>
                  <a:pt x="458" y="812"/>
                </a:lnTo>
                <a:lnTo>
                  <a:pt x="447" y="817"/>
                </a:lnTo>
                <a:lnTo>
                  <a:pt x="436" y="823"/>
                </a:lnTo>
                <a:lnTo>
                  <a:pt x="436" y="823"/>
                </a:lnTo>
                <a:close/>
                <a:moveTo>
                  <a:pt x="356" y="828"/>
                </a:moveTo>
                <a:lnTo>
                  <a:pt x="356" y="828"/>
                </a:lnTo>
                <a:lnTo>
                  <a:pt x="356" y="828"/>
                </a:lnTo>
                <a:lnTo>
                  <a:pt x="356" y="828"/>
                </a:lnTo>
                <a:lnTo>
                  <a:pt x="360" y="826"/>
                </a:lnTo>
                <a:lnTo>
                  <a:pt x="360" y="826"/>
                </a:lnTo>
                <a:lnTo>
                  <a:pt x="372" y="821"/>
                </a:lnTo>
                <a:lnTo>
                  <a:pt x="383" y="817"/>
                </a:lnTo>
                <a:lnTo>
                  <a:pt x="383" y="817"/>
                </a:lnTo>
                <a:lnTo>
                  <a:pt x="414" y="803"/>
                </a:lnTo>
                <a:lnTo>
                  <a:pt x="414" y="803"/>
                </a:lnTo>
                <a:lnTo>
                  <a:pt x="451" y="789"/>
                </a:lnTo>
                <a:lnTo>
                  <a:pt x="486" y="773"/>
                </a:lnTo>
                <a:lnTo>
                  <a:pt x="486" y="773"/>
                </a:lnTo>
                <a:lnTo>
                  <a:pt x="486" y="773"/>
                </a:lnTo>
                <a:lnTo>
                  <a:pt x="486" y="772"/>
                </a:lnTo>
                <a:lnTo>
                  <a:pt x="486" y="772"/>
                </a:lnTo>
                <a:lnTo>
                  <a:pt x="496" y="777"/>
                </a:lnTo>
                <a:lnTo>
                  <a:pt x="496" y="777"/>
                </a:lnTo>
                <a:lnTo>
                  <a:pt x="429" y="804"/>
                </a:lnTo>
                <a:lnTo>
                  <a:pt x="396" y="817"/>
                </a:lnTo>
                <a:lnTo>
                  <a:pt x="379" y="823"/>
                </a:lnTo>
                <a:lnTo>
                  <a:pt x="361" y="827"/>
                </a:lnTo>
                <a:lnTo>
                  <a:pt x="361" y="827"/>
                </a:lnTo>
                <a:lnTo>
                  <a:pt x="356" y="828"/>
                </a:lnTo>
                <a:lnTo>
                  <a:pt x="356" y="828"/>
                </a:lnTo>
                <a:close/>
                <a:moveTo>
                  <a:pt x="410" y="790"/>
                </a:moveTo>
                <a:lnTo>
                  <a:pt x="410" y="790"/>
                </a:lnTo>
                <a:lnTo>
                  <a:pt x="387" y="800"/>
                </a:lnTo>
                <a:lnTo>
                  <a:pt x="362" y="810"/>
                </a:lnTo>
                <a:lnTo>
                  <a:pt x="314" y="828"/>
                </a:lnTo>
                <a:lnTo>
                  <a:pt x="314" y="828"/>
                </a:lnTo>
                <a:lnTo>
                  <a:pt x="285" y="827"/>
                </a:lnTo>
                <a:lnTo>
                  <a:pt x="285" y="827"/>
                </a:lnTo>
                <a:lnTo>
                  <a:pt x="293" y="825"/>
                </a:lnTo>
                <a:lnTo>
                  <a:pt x="302" y="822"/>
                </a:lnTo>
                <a:lnTo>
                  <a:pt x="302" y="822"/>
                </a:lnTo>
                <a:lnTo>
                  <a:pt x="326" y="813"/>
                </a:lnTo>
                <a:lnTo>
                  <a:pt x="350" y="805"/>
                </a:lnTo>
                <a:lnTo>
                  <a:pt x="350" y="805"/>
                </a:lnTo>
                <a:lnTo>
                  <a:pt x="393" y="792"/>
                </a:lnTo>
                <a:lnTo>
                  <a:pt x="435" y="777"/>
                </a:lnTo>
                <a:lnTo>
                  <a:pt x="435" y="777"/>
                </a:lnTo>
                <a:lnTo>
                  <a:pt x="410" y="790"/>
                </a:lnTo>
                <a:lnTo>
                  <a:pt x="410" y="790"/>
                </a:lnTo>
                <a:close/>
                <a:moveTo>
                  <a:pt x="250" y="826"/>
                </a:moveTo>
                <a:lnTo>
                  <a:pt x="250" y="826"/>
                </a:lnTo>
                <a:lnTo>
                  <a:pt x="300" y="809"/>
                </a:lnTo>
                <a:lnTo>
                  <a:pt x="348" y="793"/>
                </a:lnTo>
                <a:lnTo>
                  <a:pt x="348" y="793"/>
                </a:lnTo>
                <a:lnTo>
                  <a:pt x="373" y="784"/>
                </a:lnTo>
                <a:lnTo>
                  <a:pt x="396" y="775"/>
                </a:lnTo>
                <a:lnTo>
                  <a:pt x="420" y="766"/>
                </a:lnTo>
                <a:lnTo>
                  <a:pt x="432" y="762"/>
                </a:lnTo>
                <a:lnTo>
                  <a:pt x="444" y="760"/>
                </a:lnTo>
                <a:lnTo>
                  <a:pt x="444" y="760"/>
                </a:lnTo>
                <a:lnTo>
                  <a:pt x="439" y="761"/>
                </a:lnTo>
                <a:lnTo>
                  <a:pt x="434" y="763"/>
                </a:lnTo>
                <a:lnTo>
                  <a:pt x="425" y="768"/>
                </a:lnTo>
                <a:lnTo>
                  <a:pt x="425" y="768"/>
                </a:lnTo>
                <a:lnTo>
                  <a:pt x="411" y="774"/>
                </a:lnTo>
                <a:lnTo>
                  <a:pt x="396" y="779"/>
                </a:lnTo>
                <a:lnTo>
                  <a:pt x="396" y="779"/>
                </a:lnTo>
                <a:lnTo>
                  <a:pt x="372" y="788"/>
                </a:lnTo>
                <a:lnTo>
                  <a:pt x="346" y="796"/>
                </a:lnTo>
                <a:lnTo>
                  <a:pt x="346" y="796"/>
                </a:lnTo>
                <a:lnTo>
                  <a:pt x="305" y="808"/>
                </a:lnTo>
                <a:lnTo>
                  <a:pt x="285" y="817"/>
                </a:lnTo>
                <a:lnTo>
                  <a:pt x="275" y="821"/>
                </a:lnTo>
                <a:lnTo>
                  <a:pt x="266" y="827"/>
                </a:lnTo>
                <a:lnTo>
                  <a:pt x="266" y="827"/>
                </a:lnTo>
                <a:lnTo>
                  <a:pt x="250" y="826"/>
                </a:lnTo>
                <a:lnTo>
                  <a:pt x="250" y="826"/>
                </a:lnTo>
                <a:close/>
                <a:moveTo>
                  <a:pt x="216" y="823"/>
                </a:moveTo>
                <a:lnTo>
                  <a:pt x="216" y="823"/>
                </a:lnTo>
                <a:lnTo>
                  <a:pt x="226" y="821"/>
                </a:lnTo>
                <a:lnTo>
                  <a:pt x="236" y="819"/>
                </a:lnTo>
                <a:lnTo>
                  <a:pt x="255" y="813"/>
                </a:lnTo>
                <a:lnTo>
                  <a:pt x="255" y="813"/>
                </a:lnTo>
                <a:lnTo>
                  <a:pt x="269" y="807"/>
                </a:lnTo>
                <a:lnTo>
                  <a:pt x="283" y="803"/>
                </a:lnTo>
                <a:lnTo>
                  <a:pt x="311" y="795"/>
                </a:lnTo>
                <a:lnTo>
                  <a:pt x="311" y="795"/>
                </a:lnTo>
                <a:lnTo>
                  <a:pt x="339" y="786"/>
                </a:lnTo>
                <a:lnTo>
                  <a:pt x="367" y="777"/>
                </a:lnTo>
                <a:lnTo>
                  <a:pt x="395" y="768"/>
                </a:lnTo>
                <a:lnTo>
                  <a:pt x="423" y="760"/>
                </a:lnTo>
                <a:lnTo>
                  <a:pt x="423" y="760"/>
                </a:lnTo>
                <a:lnTo>
                  <a:pt x="433" y="757"/>
                </a:lnTo>
                <a:lnTo>
                  <a:pt x="433" y="757"/>
                </a:lnTo>
                <a:lnTo>
                  <a:pt x="419" y="762"/>
                </a:lnTo>
                <a:lnTo>
                  <a:pt x="419" y="762"/>
                </a:lnTo>
                <a:lnTo>
                  <a:pt x="405" y="767"/>
                </a:lnTo>
                <a:lnTo>
                  <a:pt x="391" y="772"/>
                </a:lnTo>
                <a:lnTo>
                  <a:pt x="391" y="772"/>
                </a:lnTo>
                <a:lnTo>
                  <a:pt x="363" y="782"/>
                </a:lnTo>
                <a:lnTo>
                  <a:pt x="336" y="792"/>
                </a:lnTo>
                <a:lnTo>
                  <a:pt x="336" y="792"/>
                </a:lnTo>
                <a:lnTo>
                  <a:pt x="313" y="799"/>
                </a:lnTo>
                <a:lnTo>
                  <a:pt x="289" y="806"/>
                </a:lnTo>
                <a:lnTo>
                  <a:pt x="265" y="815"/>
                </a:lnTo>
                <a:lnTo>
                  <a:pt x="254" y="820"/>
                </a:lnTo>
                <a:lnTo>
                  <a:pt x="243" y="825"/>
                </a:lnTo>
                <a:lnTo>
                  <a:pt x="243" y="825"/>
                </a:lnTo>
                <a:lnTo>
                  <a:pt x="216" y="823"/>
                </a:lnTo>
                <a:lnTo>
                  <a:pt x="216" y="823"/>
                </a:lnTo>
                <a:close/>
                <a:moveTo>
                  <a:pt x="341" y="792"/>
                </a:moveTo>
                <a:lnTo>
                  <a:pt x="341" y="792"/>
                </a:lnTo>
                <a:lnTo>
                  <a:pt x="378" y="780"/>
                </a:lnTo>
                <a:lnTo>
                  <a:pt x="378" y="780"/>
                </a:lnTo>
                <a:lnTo>
                  <a:pt x="353" y="789"/>
                </a:lnTo>
                <a:lnTo>
                  <a:pt x="353" y="789"/>
                </a:lnTo>
                <a:lnTo>
                  <a:pt x="300" y="807"/>
                </a:lnTo>
                <a:lnTo>
                  <a:pt x="300" y="807"/>
                </a:lnTo>
                <a:lnTo>
                  <a:pt x="272" y="816"/>
                </a:lnTo>
                <a:lnTo>
                  <a:pt x="259" y="820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58" y="820"/>
                </a:lnTo>
                <a:lnTo>
                  <a:pt x="269" y="815"/>
                </a:lnTo>
                <a:lnTo>
                  <a:pt x="294" y="807"/>
                </a:lnTo>
                <a:lnTo>
                  <a:pt x="318" y="800"/>
                </a:lnTo>
                <a:lnTo>
                  <a:pt x="341" y="792"/>
                </a:lnTo>
                <a:lnTo>
                  <a:pt x="341" y="792"/>
                </a:lnTo>
                <a:close/>
                <a:moveTo>
                  <a:pt x="426" y="762"/>
                </a:moveTo>
                <a:lnTo>
                  <a:pt x="426" y="762"/>
                </a:lnTo>
                <a:lnTo>
                  <a:pt x="438" y="756"/>
                </a:lnTo>
                <a:lnTo>
                  <a:pt x="438" y="756"/>
                </a:lnTo>
                <a:lnTo>
                  <a:pt x="439" y="755"/>
                </a:lnTo>
                <a:lnTo>
                  <a:pt x="439" y="755"/>
                </a:lnTo>
                <a:lnTo>
                  <a:pt x="445" y="757"/>
                </a:lnTo>
                <a:lnTo>
                  <a:pt x="445" y="757"/>
                </a:lnTo>
                <a:lnTo>
                  <a:pt x="426" y="762"/>
                </a:lnTo>
                <a:lnTo>
                  <a:pt x="426" y="762"/>
                </a:lnTo>
                <a:close/>
                <a:moveTo>
                  <a:pt x="132" y="812"/>
                </a:moveTo>
                <a:lnTo>
                  <a:pt x="132" y="812"/>
                </a:lnTo>
                <a:lnTo>
                  <a:pt x="166" y="798"/>
                </a:lnTo>
                <a:lnTo>
                  <a:pt x="201" y="786"/>
                </a:lnTo>
                <a:lnTo>
                  <a:pt x="201" y="786"/>
                </a:lnTo>
                <a:lnTo>
                  <a:pt x="255" y="771"/>
                </a:lnTo>
                <a:lnTo>
                  <a:pt x="255" y="771"/>
                </a:lnTo>
                <a:lnTo>
                  <a:pt x="282" y="763"/>
                </a:lnTo>
                <a:lnTo>
                  <a:pt x="310" y="755"/>
                </a:lnTo>
                <a:lnTo>
                  <a:pt x="310" y="755"/>
                </a:lnTo>
                <a:lnTo>
                  <a:pt x="334" y="747"/>
                </a:lnTo>
                <a:lnTo>
                  <a:pt x="334" y="747"/>
                </a:lnTo>
                <a:lnTo>
                  <a:pt x="342" y="743"/>
                </a:lnTo>
                <a:lnTo>
                  <a:pt x="342" y="743"/>
                </a:lnTo>
                <a:lnTo>
                  <a:pt x="331" y="749"/>
                </a:lnTo>
                <a:lnTo>
                  <a:pt x="320" y="753"/>
                </a:lnTo>
                <a:lnTo>
                  <a:pt x="296" y="761"/>
                </a:lnTo>
                <a:lnTo>
                  <a:pt x="272" y="769"/>
                </a:lnTo>
                <a:lnTo>
                  <a:pt x="249" y="776"/>
                </a:lnTo>
                <a:lnTo>
                  <a:pt x="249" y="776"/>
                </a:lnTo>
                <a:lnTo>
                  <a:pt x="223" y="786"/>
                </a:lnTo>
                <a:lnTo>
                  <a:pt x="196" y="795"/>
                </a:lnTo>
                <a:lnTo>
                  <a:pt x="196" y="795"/>
                </a:lnTo>
                <a:lnTo>
                  <a:pt x="171" y="804"/>
                </a:lnTo>
                <a:lnTo>
                  <a:pt x="158" y="809"/>
                </a:lnTo>
                <a:lnTo>
                  <a:pt x="145" y="815"/>
                </a:lnTo>
                <a:lnTo>
                  <a:pt x="145" y="815"/>
                </a:lnTo>
                <a:lnTo>
                  <a:pt x="138" y="814"/>
                </a:lnTo>
                <a:lnTo>
                  <a:pt x="132" y="812"/>
                </a:lnTo>
                <a:lnTo>
                  <a:pt x="132" y="812"/>
                </a:lnTo>
                <a:close/>
                <a:moveTo>
                  <a:pt x="250" y="770"/>
                </a:moveTo>
                <a:lnTo>
                  <a:pt x="250" y="770"/>
                </a:lnTo>
                <a:lnTo>
                  <a:pt x="291" y="756"/>
                </a:lnTo>
                <a:lnTo>
                  <a:pt x="310" y="748"/>
                </a:lnTo>
                <a:lnTo>
                  <a:pt x="329" y="740"/>
                </a:lnTo>
                <a:lnTo>
                  <a:pt x="329" y="740"/>
                </a:lnTo>
                <a:lnTo>
                  <a:pt x="331" y="739"/>
                </a:lnTo>
                <a:lnTo>
                  <a:pt x="332" y="738"/>
                </a:lnTo>
                <a:lnTo>
                  <a:pt x="332" y="738"/>
                </a:lnTo>
                <a:lnTo>
                  <a:pt x="349" y="737"/>
                </a:lnTo>
                <a:lnTo>
                  <a:pt x="349" y="737"/>
                </a:lnTo>
                <a:lnTo>
                  <a:pt x="351" y="736"/>
                </a:lnTo>
                <a:lnTo>
                  <a:pt x="351" y="736"/>
                </a:lnTo>
                <a:lnTo>
                  <a:pt x="353" y="737"/>
                </a:lnTo>
                <a:lnTo>
                  <a:pt x="353" y="737"/>
                </a:lnTo>
                <a:lnTo>
                  <a:pt x="328" y="746"/>
                </a:lnTo>
                <a:lnTo>
                  <a:pt x="303" y="755"/>
                </a:lnTo>
                <a:lnTo>
                  <a:pt x="276" y="763"/>
                </a:lnTo>
                <a:lnTo>
                  <a:pt x="250" y="770"/>
                </a:lnTo>
                <a:lnTo>
                  <a:pt x="250" y="770"/>
                </a:lnTo>
                <a:close/>
                <a:moveTo>
                  <a:pt x="288" y="703"/>
                </a:moveTo>
                <a:lnTo>
                  <a:pt x="288" y="703"/>
                </a:lnTo>
                <a:lnTo>
                  <a:pt x="308" y="698"/>
                </a:lnTo>
                <a:lnTo>
                  <a:pt x="327" y="692"/>
                </a:lnTo>
                <a:lnTo>
                  <a:pt x="327" y="692"/>
                </a:lnTo>
                <a:lnTo>
                  <a:pt x="312" y="698"/>
                </a:lnTo>
                <a:lnTo>
                  <a:pt x="312" y="698"/>
                </a:lnTo>
                <a:lnTo>
                  <a:pt x="288" y="708"/>
                </a:lnTo>
                <a:lnTo>
                  <a:pt x="288" y="708"/>
                </a:lnTo>
                <a:lnTo>
                  <a:pt x="288" y="703"/>
                </a:lnTo>
                <a:lnTo>
                  <a:pt x="288" y="703"/>
                </a:lnTo>
                <a:close/>
                <a:moveTo>
                  <a:pt x="324" y="738"/>
                </a:moveTo>
                <a:lnTo>
                  <a:pt x="324" y="738"/>
                </a:lnTo>
                <a:lnTo>
                  <a:pt x="305" y="744"/>
                </a:lnTo>
                <a:lnTo>
                  <a:pt x="286" y="750"/>
                </a:lnTo>
                <a:lnTo>
                  <a:pt x="247" y="759"/>
                </a:lnTo>
                <a:lnTo>
                  <a:pt x="247" y="759"/>
                </a:lnTo>
                <a:lnTo>
                  <a:pt x="275" y="749"/>
                </a:lnTo>
                <a:lnTo>
                  <a:pt x="290" y="744"/>
                </a:lnTo>
                <a:lnTo>
                  <a:pt x="303" y="737"/>
                </a:lnTo>
                <a:lnTo>
                  <a:pt x="303" y="737"/>
                </a:lnTo>
                <a:lnTo>
                  <a:pt x="324" y="738"/>
                </a:lnTo>
                <a:lnTo>
                  <a:pt x="324" y="738"/>
                </a:lnTo>
                <a:close/>
                <a:moveTo>
                  <a:pt x="344" y="728"/>
                </a:moveTo>
                <a:lnTo>
                  <a:pt x="344" y="728"/>
                </a:lnTo>
                <a:lnTo>
                  <a:pt x="342" y="728"/>
                </a:lnTo>
                <a:lnTo>
                  <a:pt x="342" y="728"/>
                </a:lnTo>
                <a:lnTo>
                  <a:pt x="342" y="727"/>
                </a:lnTo>
                <a:lnTo>
                  <a:pt x="341" y="727"/>
                </a:lnTo>
                <a:lnTo>
                  <a:pt x="341" y="727"/>
                </a:lnTo>
                <a:lnTo>
                  <a:pt x="335" y="726"/>
                </a:lnTo>
                <a:lnTo>
                  <a:pt x="330" y="726"/>
                </a:lnTo>
                <a:lnTo>
                  <a:pt x="330" y="726"/>
                </a:lnTo>
                <a:lnTo>
                  <a:pt x="338" y="723"/>
                </a:lnTo>
                <a:lnTo>
                  <a:pt x="345" y="719"/>
                </a:lnTo>
                <a:lnTo>
                  <a:pt x="345" y="719"/>
                </a:lnTo>
                <a:lnTo>
                  <a:pt x="344" y="728"/>
                </a:lnTo>
                <a:lnTo>
                  <a:pt x="344" y="728"/>
                </a:lnTo>
                <a:close/>
                <a:moveTo>
                  <a:pt x="324" y="727"/>
                </a:moveTo>
                <a:lnTo>
                  <a:pt x="324" y="727"/>
                </a:lnTo>
                <a:lnTo>
                  <a:pt x="324" y="728"/>
                </a:lnTo>
                <a:lnTo>
                  <a:pt x="325" y="729"/>
                </a:lnTo>
                <a:lnTo>
                  <a:pt x="325" y="729"/>
                </a:lnTo>
                <a:lnTo>
                  <a:pt x="298" y="727"/>
                </a:lnTo>
                <a:lnTo>
                  <a:pt x="298" y="727"/>
                </a:lnTo>
                <a:lnTo>
                  <a:pt x="319" y="723"/>
                </a:lnTo>
                <a:lnTo>
                  <a:pt x="319" y="723"/>
                </a:lnTo>
                <a:lnTo>
                  <a:pt x="330" y="720"/>
                </a:lnTo>
                <a:lnTo>
                  <a:pt x="341" y="719"/>
                </a:lnTo>
                <a:lnTo>
                  <a:pt x="341" y="719"/>
                </a:lnTo>
                <a:lnTo>
                  <a:pt x="337" y="720"/>
                </a:lnTo>
                <a:lnTo>
                  <a:pt x="333" y="722"/>
                </a:lnTo>
                <a:lnTo>
                  <a:pt x="324" y="727"/>
                </a:lnTo>
                <a:lnTo>
                  <a:pt x="324" y="727"/>
                </a:lnTo>
                <a:close/>
                <a:moveTo>
                  <a:pt x="289" y="726"/>
                </a:moveTo>
                <a:lnTo>
                  <a:pt x="289" y="726"/>
                </a:lnTo>
                <a:lnTo>
                  <a:pt x="289" y="724"/>
                </a:lnTo>
                <a:lnTo>
                  <a:pt x="289" y="724"/>
                </a:lnTo>
                <a:lnTo>
                  <a:pt x="288" y="722"/>
                </a:lnTo>
                <a:lnTo>
                  <a:pt x="288" y="722"/>
                </a:lnTo>
                <a:lnTo>
                  <a:pt x="300" y="720"/>
                </a:lnTo>
                <a:lnTo>
                  <a:pt x="311" y="717"/>
                </a:lnTo>
                <a:lnTo>
                  <a:pt x="322" y="714"/>
                </a:lnTo>
                <a:lnTo>
                  <a:pt x="334" y="711"/>
                </a:lnTo>
                <a:lnTo>
                  <a:pt x="334" y="711"/>
                </a:lnTo>
                <a:lnTo>
                  <a:pt x="337" y="711"/>
                </a:lnTo>
                <a:lnTo>
                  <a:pt x="335" y="712"/>
                </a:lnTo>
                <a:lnTo>
                  <a:pt x="328" y="714"/>
                </a:lnTo>
                <a:lnTo>
                  <a:pt x="328" y="714"/>
                </a:lnTo>
                <a:lnTo>
                  <a:pt x="320" y="717"/>
                </a:lnTo>
                <a:lnTo>
                  <a:pt x="312" y="719"/>
                </a:lnTo>
                <a:lnTo>
                  <a:pt x="312" y="719"/>
                </a:lnTo>
                <a:lnTo>
                  <a:pt x="301" y="722"/>
                </a:lnTo>
                <a:lnTo>
                  <a:pt x="289" y="726"/>
                </a:lnTo>
                <a:lnTo>
                  <a:pt x="289" y="726"/>
                </a:lnTo>
                <a:close/>
                <a:moveTo>
                  <a:pt x="287" y="713"/>
                </a:moveTo>
                <a:lnTo>
                  <a:pt x="287" y="713"/>
                </a:lnTo>
                <a:lnTo>
                  <a:pt x="299" y="712"/>
                </a:lnTo>
                <a:lnTo>
                  <a:pt x="311" y="709"/>
                </a:lnTo>
                <a:lnTo>
                  <a:pt x="311" y="709"/>
                </a:lnTo>
                <a:lnTo>
                  <a:pt x="311" y="709"/>
                </a:lnTo>
                <a:lnTo>
                  <a:pt x="287" y="718"/>
                </a:lnTo>
                <a:lnTo>
                  <a:pt x="287" y="718"/>
                </a:lnTo>
                <a:lnTo>
                  <a:pt x="287" y="713"/>
                </a:lnTo>
                <a:lnTo>
                  <a:pt x="287" y="713"/>
                </a:lnTo>
                <a:close/>
                <a:moveTo>
                  <a:pt x="328" y="681"/>
                </a:moveTo>
                <a:lnTo>
                  <a:pt x="328" y="681"/>
                </a:lnTo>
                <a:lnTo>
                  <a:pt x="309" y="690"/>
                </a:lnTo>
                <a:lnTo>
                  <a:pt x="289" y="699"/>
                </a:lnTo>
                <a:lnTo>
                  <a:pt x="289" y="699"/>
                </a:lnTo>
                <a:lnTo>
                  <a:pt x="292" y="691"/>
                </a:lnTo>
                <a:lnTo>
                  <a:pt x="292" y="691"/>
                </a:lnTo>
                <a:lnTo>
                  <a:pt x="312" y="685"/>
                </a:lnTo>
                <a:lnTo>
                  <a:pt x="312" y="685"/>
                </a:lnTo>
                <a:lnTo>
                  <a:pt x="325" y="682"/>
                </a:lnTo>
                <a:lnTo>
                  <a:pt x="325" y="682"/>
                </a:lnTo>
                <a:lnTo>
                  <a:pt x="332" y="680"/>
                </a:lnTo>
                <a:lnTo>
                  <a:pt x="328" y="681"/>
                </a:lnTo>
                <a:lnTo>
                  <a:pt x="328" y="681"/>
                </a:lnTo>
                <a:close/>
                <a:moveTo>
                  <a:pt x="296" y="680"/>
                </a:moveTo>
                <a:lnTo>
                  <a:pt x="296" y="680"/>
                </a:lnTo>
                <a:lnTo>
                  <a:pt x="313" y="677"/>
                </a:lnTo>
                <a:lnTo>
                  <a:pt x="321" y="675"/>
                </a:lnTo>
                <a:lnTo>
                  <a:pt x="328" y="672"/>
                </a:lnTo>
                <a:lnTo>
                  <a:pt x="328" y="672"/>
                </a:lnTo>
                <a:lnTo>
                  <a:pt x="319" y="676"/>
                </a:lnTo>
                <a:lnTo>
                  <a:pt x="311" y="679"/>
                </a:lnTo>
                <a:lnTo>
                  <a:pt x="302" y="682"/>
                </a:lnTo>
                <a:lnTo>
                  <a:pt x="294" y="687"/>
                </a:lnTo>
                <a:lnTo>
                  <a:pt x="294" y="687"/>
                </a:lnTo>
                <a:lnTo>
                  <a:pt x="296" y="680"/>
                </a:lnTo>
                <a:lnTo>
                  <a:pt x="296" y="680"/>
                </a:lnTo>
                <a:close/>
                <a:moveTo>
                  <a:pt x="300" y="671"/>
                </a:moveTo>
                <a:lnTo>
                  <a:pt x="300" y="671"/>
                </a:lnTo>
                <a:lnTo>
                  <a:pt x="318" y="667"/>
                </a:lnTo>
                <a:lnTo>
                  <a:pt x="318" y="667"/>
                </a:lnTo>
                <a:lnTo>
                  <a:pt x="323" y="666"/>
                </a:lnTo>
                <a:lnTo>
                  <a:pt x="323" y="666"/>
                </a:lnTo>
                <a:lnTo>
                  <a:pt x="321" y="666"/>
                </a:lnTo>
                <a:lnTo>
                  <a:pt x="321" y="666"/>
                </a:lnTo>
                <a:lnTo>
                  <a:pt x="309" y="670"/>
                </a:lnTo>
                <a:lnTo>
                  <a:pt x="298" y="675"/>
                </a:lnTo>
                <a:lnTo>
                  <a:pt x="298" y="675"/>
                </a:lnTo>
                <a:lnTo>
                  <a:pt x="300" y="671"/>
                </a:lnTo>
                <a:lnTo>
                  <a:pt x="300" y="671"/>
                </a:lnTo>
                <a:close/>
                <a:moveTo>
                  <a:pt x="224" y="749"/>
                </a:moveTo>
                <a:lnTo>
                  <a:pt x="224" y="749"/>
                </a:lnTo>
                <a:lnTo>
                  <a:pt x="239" y="746"/>
                </a:lnTo>
                <a:lnTo>
                  <a:pt x="254" y="743"/>
                </a:lnTo>
                <a:lnTo>
                  <a:pt x="269" y="740"/>
                </a:lnTo>
                <a:lnTo>
                  <a:pt x="285" y="736"/>
                </a:lnTo>
                <a:lnTo>
                  <a:pt x="285" y="736"/>
                </a:lnTo>
                <a:lnTo>
                  <a:pt x="288" y="736"/>
                </a:lnTo>
                <a:lnTo>
                  <a:pt x="288" y="736"/>
                </a:lnTo>
                <a:lnTo>
                  <a:pt x="259" y="745"/>
                </a:lnTo>
                <a:lnTo>
                  <a:pt x="245" y="750"/>
                </a:lnTo>
                <a:lnTo>
                  <a:pt x="231" y="754"/>
                </a:lnTo>
                <a:lnTo>
                  <a:pt x="231" y="754"/>
                </a:lnTo>
                <a:lnTo>
                  <a:pt x="190" y="764"/>
                </a:lnTo>
                <a:lnTo>
                  <a:pt x="170" y="771"/>
                </a:lnTo>
                <a:lnTo>
                  <a:pt x="150" y="777"/>
                </a:lnTo>
                <a:lnTo>
                  <a:pt x="150" y="777"/>
                </a:lnTo>
                <a:lnTo>
                  <a:pt x="158" y="772"/>
                </a:lnTo>
                <a:lnTo>
                  <a:pt x="167" y="768"/>
                </a:lnTo>
                <a:lnTo>
                  <a:pt x="185" y="760"/>
                </a:lnTo>
                <a:lnTo>
                  <a:pt x="205" y="754"/>
                </a:lnTo>
                <a:lnTo>
                  <a:pt x="224" y="749"/>
                </a:lnTo>
                <a:lnTo>
                  <a:pt x="224" y="749"/>
                </a:lnTo>
                <a:close/>
                <a:moveTo>
                  <a:pt x="143" y="782"/>
                </a:moveTo>
                <a:lnTo>
                  <a:pt x="143" y="782"/>
                </a:lnTo>
                <a:lnTo>
                  <a:pt x="146" y="780"/>
                </a:lnTo>
                <a:lnTo>
                  <a:pt x="146" y="780"/>
                </a:lnTo>
                <a:lnTo>
                  <a:pt x="147" y="781"/>
                </a:lnTo>
                <a:lnTo>
                  <a:pt x="148" y="781"/>
                </a:lnTo>
                <a:lnTo>
                  <a:pt x="148" y="781"/>
                </a:lnTo>
                <a:lnTo>
                  <a:pt x="171" y="773"/>
                </a:lnTo>
                <a:lnTo>
                  <a:pt x="194" y="766"/>
                </a:lnTo>
                <a:lnTo>
                  <a:pt x="242" y="753"/>
                </a:lnTo>
                <a:lnTo>
                  <a:pt x="242" y="753"/>
                </a:lnTo>
                <a:lnTo>
                  <a:pt x="264" y="746"/>
                </a:lnTo>
                <a:lnTo>
                  <a:pt x="287" y="739"/>
                </a:lnTo>
                <a:lnTo>
                  <a:pt x="287" y="739"/>
                </a:lnTo>
                <a:lnTo>
                  <a:pt x="294" y="737"/>
                </a:lnTo>
                <a:lnTo>
                  <a:pt x="294" y="737"/>
                </a:lnTo>
                <a:lnTo>
                  <a:pt x="299" y="737"/>
                </a:lnTo>
                <a:lnTo>
                  <a:pt x="299" y="737"/>
                </a:lnTo>
                <a:lnTo>
                  <a:pt x="289" y="742"/>
                </a:lnTo>
                <a:lnTo>
                  <a:pt x="289" y="742"/>
                </a:lnTo>
                <a:lnTo>
                  <a:pt x="268" y="750"/>
                </a:lnTo>
                <a:lnTo>
                  <a:pt x="247" y="757"/>
                </a:lnTo>
                <a:lnTo>
                  <a:pt x="206" y="770"/>
                </a:lnTo>
                <a:lnTo>
                  <a:pt x="164" y="784"/>
                </a:lnTo>
                <a:lnTo>
                  <a:pt x="143" y="792"/>
                </a:lnTo>
                <a:lnTo>
                  <a:pt x="123" y="801"/>
                </a:lnTo>
                <a:lnTo>
                  <a:pt x="123" y="801"/>
                </a:lnTo>
                <a:lnTo>
                  <a:pt x="128" y="795"/>
                </a:lnTo>
                <a:lnTo>
                  <a:pt x="134" y="790"/>
                </a:lnTo>
                <a:lnTo>
                  <a:pt x="143" y="782"/>
                </a:lnTo>
                <a:lnTo>
                  <a:pt x="143" y="782"/>
                </a:lnTo>
                <a:close/>
                <a:moveTo>
                  <a:pt x="205" y="773"/>
                </a:moveTo>
                <a:lnTo>
                  <a:pt x="205" y="773"/>
                </a:lnTo>
                <a:lnTo>
                  <a:pt x="166" y="787"/>
                </a:lnTo>
                <a:lnTo>
                  <a:pt x="148" y="794"/>
                </a:lnTo>
                <a:lnTo>
                  <a:pt x="129" y="800"/>
                </a:lnTo>
                <a:lnTo>
                  <a:pt x="129" y="800"/>
                </a:lnTo>
                <a:lnTo>
                  <a:pt x="137" y="797"/>
                </a:lnTo>
                <a:lnTo>
                  <a:pt x="137" y="797"/>
                </a:lnTo>
                <a:lnTo>
                  <a:pt x="151" y="791"/>
                </a:lnTo>
                <a:lnTo>
                  <a:pt x="165" y="785"/>
                </a:lnTo>
                <a:lnTo>
                  <a:pt x="165" y="785"/>
                </a:lnTo>
                <a:lnTo>
                  <a:pt x="184" y="779"/>
                </a:lnTo>
                <a:lnTo>
                  <a:pt x="205" y="773"/>
                </a:lnTo>
                <a:lnTo>
                  <a:pt x="205" y="773"/>
                </a:lnTo>
                <a:close/>
                <a:moveTo>
                  <a:pt x="121" y="805"/>
                </a:moveTo>
                <a:lnTo>
                  <a:pt x="121" y="805"/>
                </a:lnTo>
                <a:lnTo>
                  <a:pt x="148" y="796"/>
                </a:lnTo>
                <a:lnTo>
                  <a:pt x="173" y="787"/>
                </a:lnTo>
                <a:lnTo>
                  <a:pt x="199" y="777"/>
                </a:lnTo>
                <a:lnTo>
                  <a:pt x="225" y="768"/>
                </a:lnTo>
                <a:lnTo>
                  <a:pt x="225" y="768"/>
                </a:lnTo>
                <a:lnTo>
                  <a:pt x="239" y="764"/>
                </a:lnTo>
                <a:lnTo>
                  <a:pt x="253" y="760"/>
                </a:lnTo>
                <a:lnTo>
                  <a:pt x="281" y="753"/>
                </a:lnTo>
                <a:lnTo>
                  <a:pt x="281" y="753"/>
                </a:lnTo>
                <a:lnTo>
                  <a:pt x="307" y="746"/>
                </a:lnTo>
                <a:lnTo>
                  <a:pt x="307" y="746"/>
                </a:lnTo>
                <a:lnTo>
                  <a:pt x="314" y="744"/>
                </a:lnTo>
                <a:lnTo>
                  <a:pt x="314" y="744"/>
                </a:lnTo>
                <a:lnTo>
                  <a:pt x="291" y="754"/>
                </a:lnTo>
                <a:lnTo>
                  <a:pt x="267" y="762"/>
                </a:lnTo>
                <a:lnTo>
                  <a:pt x="220" y="778"/>
                </a:lnTo>
                <a:lnTo>
                  <a:pt x="220" y="778"/>
                </a:lnTo>
                <a:lnTo>
                  <a:pt x="188" y="788"/>
                </a:lnTo>
                <a:lnTo>
                  <a:pt x="188" y="788"/>
                </a:lnTo>
                <a:lnTo>
                  <a:pt x="158" y="798"/>
                </a:lnTo>
                <a:lnTo>
                  <a:pt x="129" y="810"/>
                </a:lnTo>
                <a:lnTo>
                  <a:pt x="129" y="810"/>
                </a:lnTo>
                <a:lnTo>
                  <a:pt x="123" y="807"/>
                </a:lnTo>
                <a:lnTo>
                  <a:pt x="123" y="807"/>
                </a:lnTo>
                <a:lnTo>
                  <a:pt x="121" y="806"/>
                </a:lnTo>
                <a:lnTo>
                  <a:pt x="121" y="805"/>
                </a:lnTo>
                <a:lnTo>
                  <a:pt x="121" y="805"/>
                </a:lnTo>
                <a:close/>
                <a:moveTo>
                  <a:pt x="152" y="816"/>
                </a:moveTo>
                <a:lnTo>
                  <a:pt x="152" y="816"/>
                </a:lnTo>
                <a:lnTo>
                  <a:pt x="183" y="807"/>
                </a:lnTo>
                <a:lnTo>
                  <a:pt x="216" y="798"/>
                </a:lnTo>
                <a:lnTo>
                  <a:pt x="278" y="777"/>
                </a:lnTo>
                <a:lnTo>
                  <a:pt x="278" y="777"/>
                </a:lnTo>
                <a:lnTo>
                  <a:pt x="309" y="768"/>
                </a:lnTo>
                <a:lnTo>
                  <a:pt x="339" y="761"/>
                </a:lnTo>
                <a:lnTo>
                  <a:pt x="339" y="761"/>
                </a:lnTo>
                <a:lnTo>
                  <a:pt x="280" y="781"/>
                </a:lnTo>
                <a:lnTo>
                  <a:pt x="280" y="781"/>
                </a:lnTo>
                <a:lnTo>
                  <a:pt x="253" y="790"/>
                </a:lnTo>
                <a:lnTo>
                  <a:pt x="225" y="799"/>
                </a:lnTo>
                <a:lnTo>
                  <a:pt x="197" y="808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52" y="816"/>
                </a:lnTo>
                <a:lnTo>
                  <a:pt x="152" y="816"/>
                </a:lnTo>
                <a:close/>
                <a:moveTo>
                  <a:pt x="179" y="820"/>
                </a:moveTo>
                <a:lnTo>
                  <a:pt x="179" y="820"/>
                </a:lnTo>
                <a:lnTo>
                  <a:pt x="205" y="815"/>
                </a:lnTo>
                <a:lnTo>
                  <a:pt x="230" y="807"/>
                </a:lnTo>
                <a:lnTo>
                  <a:pt x="254" y="800"/>
                </a:lnTo>
                <a:lnTo>
                  <a:pt x="279" y="791"/>
                </a:lnTo>
                <a:lnTo>
                  <a:pt x="279" y="791"/>
                </a:lnTo>
                <a:lnTo>
                  <a:pt x="336" y="773"/>
                </a:lnTo>
                <a:lnTo>
                  <a:pt x="364" y="764"/>
                </a:lnTo>
                <a:lnTo>
                  <a:pt x="393" y="756"/>
                </a:lnTo>
                <a:lnTo>
                  <a:pt x="393" y="756"/>
                </a:lnTo>
                <a:lnTo>
                  <a:pt x="378" y="762"/>
                </a:lnTo>
                <a:lnTo>
                  <a:pt x="378" y="762"/>
                </a:lnTo>
                <a:lnTo>
                  <a:pt x="317" y="786"/>
                </a:lnTo>
                <a:lnTo>
                  <a:pt x="317" y="786"/>
                </a:lnTo>
                <a:lnTo>
                  <a:pt x="290" y="795"/>
                </a:lnTo>
                <a:lnTo>
                  <a:pt x="263" y="803"/>
                </a:lnTo>
                <a:lnTo>
                  <a:pt x="236" y="812"/>
                </a:lnTo>
                <a:lnTo>
                  <a:pt x="223" y="816"/>
                </a:lnTo>
                <a:lnTo>
                  <a:pt x="210" y="822"/>
                </a:lnTo>
                <a:lnTo>
                  <a:pt x="210" y="822"/>
                </a:lnTo>
                <a:lnTo>
                  <a:pt x="210" y="823"/>
                </a:lnTo>
                <a:lnTo>
                  <a:pt x="210" y="823"/>
                </a:lnTo>
                <a:lnTo>
                  <a:pt x="205" y="822"/>
                </a:lnTo>
                <a:lnTo>
                  <a:pt x="205" y="822"/>
                </a:lnTo>
                <a:lnTo>
                  <a:pt x="179" y="820"/>
                </a:lnTo>
                <a:lnTo>
                  <a:pt x="179" y="820"/>
                </a:lnTo>
                <a:close/>
                <a:moveTo>
                  <a:pt x="320" y="828"/>
                </a:moveTo>
                <a:lnTo>
                  <a:pt x="320" y="828"/>
                </a:lnTo>
                <a:lnTo>
                  <a:pt x="393" y="805"/>
                </a:lnTo>
                <a:lnTo>
                  <a:pt x="393" y="805"/>
                </a:lnTo>
                <a:lnTo>
                  <a:pt x="431" y="792"/>
                </a:lnTo>
                <a:lnTo>
                  <a:pt x="469" y="779"/>
                </a:lnTo>
                <a:lnTo>
                  <a:pt x="469" y="779"/>
                </a:lnTo>
                <a:lnTo>
                  <a:pt x="460" y="783"/>
                </a:lnTo>
                <a:lnTo>
                  <a:pt x="460" y="783"/>
                </a:lnTo>
                <a:lnTo>
                  <a:pt x="414" y="801"/>
                </a:lnTo>
                <a:lnTo>
                  <a:pt x="414" y="801"/>
                </a:lnTo>
                <a:lnTo>
                  <a:pt x="383" y="814"/>
                </a:lnTo>
                <a:lnTo>
                  <a:pt x="368" y="821"/>
                </a:lnTo>
                <a:lnTo>
                  <a:pt x="352" y="828"/>
                </a:lnTo>
                <a:lnTo>
                  <a:pt x="352" y="828"/>
                </a:lnTo>
                <a:lnTo>
                  <a:pt x="320" y="828"/>
                </a:lnTo>
                <a:lnTo>
                  <a:pt x="320" y="828"/>
                </a:lnTo>
                <a:close/>
                <a:moveTo>
                  <a:pt x="366" y="828"/>
                </a:moveTo>
                <a:lnTo>
                  <a:pt x="366" y="828"/>
                </a:lnTo>
                <a:lnTo>
                  <a:pt x="380" y="824"/>
                </a:lnTo>
                <a:lnTo>
                  <a:pt x="394" y="820"/>
                </a:lnTo>
                <a:lnTo>
                  <a:pt x="420" y="809"/>
                </a:lnTo>
                <a:lnTo>
                  <a:pt x="420" y="809"/>
                </a:lnTo>
                <a:lnTo>
                  <a:pt x="451" y="798"/>
                </a:lnTo>
                <a:lnTo>
                  <a:pt x="466" y="792"/>
                </a:lnTo>
                <a:lnTo>
                  <a:pt x="481" y="786"/>
                </a:lnTo>
                <a:lnTo>
                  <a:pt x="481" y="786"/>
                </a:lnTo>
                <a:lnTo>
                  <a:pt x="488" y="782"/>
                </a:lnTo>
                <a:lnTo>
                  <a:pt x="494" y="778"/>
                </a:lnTo>
                <a:lnTo>
                  <a:pt x="494" y="778"/>
                </a:lnTo>
                <a:lnTo>
                  <a:pt x="487" y="783"/>
                </a:lnTo>
                <a:lnTo>
                  <a:pt x="480" y="787"/>
                </a:lnTo>
                <a:lnTo>
                  <a:pt x="480" y="787"/>
                </a:lnTo>
                <a:lnTo>
                  <a:pt x="464" y="794"/>
                </a:lnTo>
                <a:lnTo>
                  <a:pt x="447" y="801"/>
                </a:lnTo>
                <a:lnTo>
                  <a:pt x="447" y="801"/>
                </a:lnTo>
                <a:lnTo>
                  <a:pt x="433" y="806"/>
                </a:lnTo>
                <a:lnTo>
                  <a:pt x="421" y="813"/>
                </a:lnTo>
                <a:lnTo>
                  <a:pt x="409" y="819"/>
                </a:lnTo>
                <a:lnTo>
                  <a:pt x="397" y="827"/>
                </a:lnTo>
                <a:lnTo>
                  <a:pt x="397" y="827"/>
                </a:lnTo>
                <a:lnTo>
                  <a:pt x="392" y="827"/>
                </a:lnTo>
                <a:lnTo>
                  <a:pt x="392" y="827"/>
                </a:lnTo>
                <a:lnTo>
                  <a:pt x="366" y="828"/>
                </a:lnTo>
                <a:lnTo>
                  <a:pt x="366" y="828"/>
                </a:lnTo>
                <a:close/>
                <a:moveTo>
                  <a:pt x="494" y="817"/>
                </a:moveTo>
                <a:lnTo>
                  <a:pt x="494" y="817"/>
                </a:lnTo>
                <a:lnTo>
                  <a:pt x="508" y="813"/>
                </a:lnTo>
                <a:lnTo>
                  <a:pt x="522" y="806"/>
                </a:lnTo>
                <a:lnTo>
                  <a:pt x="522" y="806"/>
                </a:lnTo>
                <a:lnTo>
                  <a:pt x="517" y="809"/>
                </a:lnTo>
                <a:lnTo>
                  <a:pt x="510" y="813"/>
                </a:lnTo>
                <a:lnTo>
                  <a:pt x="494" y="817"/>
                </a:lnTo>
                <a:lnTo>
                  <a:pt x="494" y="817"/>
                </a:lnTo>
                <a:close/>
                <a:moveTo>
                  <a:pt x="520" y="794"/>
                </a:moveTo>
                <a:lnTo>
                  <a:pt x="520" y="794"/>
                </a:lnTo>
                <a:lnTo>
                  <a:pt x="498" y="801"/>
                </a:lnTo>
                <a:lnTo>
                  <a:pt x="476" y="808"/>
                </a:lnTo>
                <a:lnTo>
                  <a:pt x="476" y="808"/>
                </a:lnTo>
                <a:lnTo>
                  <a:pt x="453" y="817"/>
                </a:lnTo>
                <a:lnTo>
                  <a:pt x="453" y="817"/>
                </a:lnTo>
                <a:lnTo>
                  <a:pt x="445" y="820"/>
                </a:lnTo>
                <a:lnTo>
                  <a:pt x="445" y="820"/>
                </a:lnTo>
                <a:lnTo>
                  <a:pt x="464" y="810"/>
                </a:lnTo>
                <a:lnTo>
                  <a:pt x="481" y="801"/>
                </a:lnTo>
                <a:lnTo>
                  <a:pt x="481" y="801"/>
                </a:lnTo>
                <a:lnTo>
                  <a:pt x="495" y="795"/>
                </a:lnTo>
                <a:lnTo>
                  <a:pt x="495" y="795"/>
                </a:lnTo>
                <a:lnTo>
                  <a:pt x="503" y="791"/>
                </a:lnTo>
                <a:lnTo>
                  <a:pt x="510" y="786"/>
                </a:lnTo>
                <a:lnTo>
                  <a:pt x="510" y="786"/>
                </a:lnTo>
                <a:lnTo>
                  <a:pt x="511" y="786"/>
                </a:lnTo>
                <a:lnTo>
                  <a:pt x="511" y="786"/>
                </a:lnTo>
                <a:lnTo>
                  <a:pt x="516" y="790"/>
                </a:lnTo>
                <a:lnTo>
                  <a:pt x="520" y="794"/>
                </a:lnTo>
                <a:lnTo>
                  <a:pt x="520" y="794"/>
                </a:lnTo>
                <a:close/>
                <a:moveTo>
                  <a:pt x="466" y="764"/>
                </a:moveTo>
                <a:lnTo>
                  <a:pt x="466" y="764"/>
                </a:lnTo>
                <a:lnTo>
                  <a:pt x="418" y="781"/>
                </a:lnTo>
                <a:lnTo>
                  <a:pt x="395" y="789"/>
                </a:lnTo>
                <a:lnTo>
                  <a:pt x="371" y="797"/>
                </a:lnTo>
                <a:lnTo>
                  <a:pt x="371" y="797"/>
                </a:lnTo>
                <a:lnTo>
                  <a:pt x="345" y="804"/>
                </a:lnTo>
                <a:lnTo>
                  <a:pt x="319" y="813"/>
                </a:lnTo>
                <a:lnTo>
                  <a:pt x="319" y="813"/>
                </a:lnTo>
                <a:lnTo>
                  <a:pt x="297" y="821"/>
                </a:lnTo>
                <a:lnTo>
                  <a:pt x="286" y="825"/>
                </a:lnTo>
                <a:lnTo>
                  <a:pt x="274" y="827"/>
                </a:lnTo>
                <a:lnTo>
                  <a:pt x="274" y="827"/>
                </a:lnTo>
                <a:lnTo>
                  <a:pt x="271" y="827"/>
                </a:lnTo>
                <a:lnTo>
                  <a:pt x="271" y="827"/>
                </a:lnTo>
                <a:lnTo>
                  <a:pt x="283" y="819"/>
                </a:lnTo>
                <a:lnTo>
                  <a:pt x="283" y="819"/>
                </a:lnTo>
                <a:lnTo>
                  <a:pt x="296" y="814"/>
                </a:lnTo>
                <a:lnTo>
                  <a:pt x="309" y="809"/>
                </a:lnTo>
                <a:lnTo>
                  <a:pt x="309" y="809"/>
                </a:lnTo>
                <a:lnTo>
                  <a:pt x="351" y="796"/>
                </a:lnTo>
                <a:lnTo>
                  <a:pt x="351" y="796"/>
                </a:lnTo>
                <a:lnTo>
                  <a:pt x="377" y="788"/>
                </a:lnTo>
                <a:lnTo>
                  <a:pt x="401" y="780"/>
                </a:lnTo>
                <a:lnTo>
                  <a:pt x="425" y="770"/>
                </a:lnTo>
                <a:lnTo>
                  <a:pt x="449" y="759"/>
                </a:lnTo>
                <a:lnTo>
                  <a:pt x="449" y="759"/>
                </a:lnTo>
                <a:lnTo>
                  <a:pt x="450" y="759"/>
                </a:lnTo>
                <a:lnTo>
                  <a:pt x="450" y="759"/>
                </a:lnTo>
                <a:lnTo>
                  <a:pt x="458" y="761"/>
                </a:lnTo>
                <a:lnTo>
                  <a:pt x="458" y="761"/>
                </a:lnTo>
                <a:lnTo>
                  <a:pt x="466" y="764"/>
                </a:lnTo>
                <a:lnTo>
                  <a:pt x="466" y="764"/>
                </a:lnTo>
                <a:close/>
                <a:moveTo>
                  <a:pt x="345" y="717"/>
                </a:moveTo>
                <a:lnTo>
                  <a:pt x="345" y="717"/>
                </a:lnTo>
                <a:lnTo>
                  <a:pt x="332" y="718"/>
                </a:lnTo>
                <a:lnTo>
                  <a:pt x="318" y="721"/>
                </a:lnTo>
                <a:lnTo>
                  <a:pt x="318" y="721"/>
                </a:lnTo>
                <a:lnTo>
                  <a:pt x="305" y="724"/>
                </a:lnTo>
                <a:lnTo>
                  <a:pt x="305" y="724"/>
                </a:lnTo>
                <a:lnTo>
                  <a:pt x="294" y="727"/>
                </a:lnTo>
                <a:lnTo>
                  <a:pt x="294" y="727"/>
                </a:lnTo>
                <a:lnTo>
                  <a:pt x="293" y="727"/>
                </a:lnTo>
                <a:lnTo>
                  <a:pt x="293" y="727"/>
                </a:lnTo>
                <a:lnTo>
                  <a:pt x="294" y="726"/>
                </a:lnTo>
                <a:lnTo>
                  <a:pt x="294" y="726"/>
                </a:lnTo>
                <a:lnTo>
                  <a:pt x="306" y="723"/>
                </a:lnTo>
                <a:lnTo>
                  <a:pt x="318" y="719"/>
                </a:lnTo>
                <a:lnTo>
                  <a:pt x="330" y="716"/>
                </a:lnTo>
                <a:lnTo>
                  <a:pt x="336" y="713"/>
                </a:lnTo>
                <a:lnTo>
                  <a:pt x="342" y="710"/>
                </a:lnTo>
                <a:lnTo>
                  <a:pt x="342" y="710"/>
                </a:lnTo>
                <a:lnTo>
                  <a:pt x="342" y="709"/>
                </a:lnTo>
                <a:lnTo>
                  <a:pt x="341" y="708"/>
                </a:lnTo>
                <a:lnTo>
                  <a:pt x="341" y="708"/>
                </a:lnTo>
                <a:lnTo>
                  <a:pt x="328" y="710"/>
                </a:lnTo>
                <a:lnTo>
                  <a:pt x="314" y="714"/>
                </a:lnTo>
                <a:lnTo>
                  <a:pt x="301" y="717"/>
                </a:lnTo>
                <a:lnTo>
                  <a:pt x="288" y="720"/>
                </a:lnTo>
                <a:lnTo>
                  <a:pt x="288" y="720"/>
                </a:lnTo>
                <a:lnTo>
                  <a:pt x="288" y="719"/>
                </a:lnTo>
                <a:lnTo>
                  <a:pt x="288" y="719"/>
                </a:lnTo>
                <a:lnTo>
                  <a:pt x="295" y="718"/>
                </a:lnTo>
                <a:lnTo>
                  <a:pt x="302" y="715"/>
                </a:lnTo>
                <a:lnTo>
                  <a:pt x="316" y="710"/>
                </a:lnTo>
                <a:lnTo>
                  <a:pt x="316" y="710"/>
                </a:lnTo>
                <a:lnTo>
                  <a:pt x="330" y="705"/>
                </a:lnTo>
                <a:lnTo>
                  <a:pt x="344" y="700"/>
                </a:lnTo>
                <a:lnTo>
                  <a:pt x="344" y="700"/>
                </a:lnTo>
                <a:lnTo>
                  <a:pt x="345" y="708"/>
                </a:lnTo>
                <a:lnTo>
                  <a:pt x="345" y="717"/>
                </a:lnTo>
                <a:lnTo>
                  <a:pt x="345" y="717"/>
                </a:lnTo>
                <a:close/>
                <a:moveTo>
                  <a:pt x="339" y="678"/>
                </a:moveTo>
                <a:lnTo>
                  <a:pt x="339" y="678"/>
                </a:lnTo>
                <a:lnTo>
                  <a:pt x="338" y="677"/>
                </a:lnTo>
                <a:lnTo>
                  <a:pt x="338" y="677"/>
                </a:lnTo>
                <a:lnTo>
                  <a:pt x="327" y="679"/>
                </a:lnTo>
                <a:lnTo>
                  <a:pt x="316" y="682"/>
                </a:lnTo>
                <a:lnTo>
                  <a:pt x="294" y="688"/>
                </a:lnTo>
                <a:lnTo>
                  <a:pt x="294" y="688"/>
                </a:lnTo>
                <a:lnTo>
                  <a:pt x="299" y="687"/>
                </a:lnTo>
                <a:lnTo>
                  <a:pt x="304" y="684"/>
                </a:lnTo>
                <a:lnTo>
                  <a:pt x="313" y="680"/>
                </a:lnTo>
                <a:lnTo>
                  <a:pt x="313" y="680"/>
                </a:lnTo>
                <a:lnTo>
                  <a:pt x="323" y="676"/>
                </a:lnTo>
                <a:lnTo>
                  <a:pt x="333" y="672"/>
                </a:lnTo>
                <a:lnTo>
                  <a:pt x="333" y="672"/>
                </a:lnTo>
                <a:lnTo>
                  <a:pt x="333" y="672"/>
                </a:lnTo>
                <a:lnTo>
                  <a:pt x="333" y="671"/>
                </a:lnTo>
                <a:lnTo>
                  <a:pt x="332" y="670"/>
                </a:lnTo>
                <a:lnTo>
                  <a:pt x="332" y="670"/>
                </a:lnTo>
                <a:lnTo>
                  <a:pt x="314" y="674"/>
                </a:lnTo>
                <a:lnTo>
                  <a:pt x="314" y="674"/>
                </a:lnTo>
                <a:lnTo>
                  <a:pt x="306" y="676"/>
                </a:lnTo>
                <a:lnTo>
                  <a:pt x="301" y="676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306" y="674"/>
                </a:lnTo>
                <a:lnTo>
                  <a:pt x="315" y="670"/>
                </a:lnTo>
                <a:lnTo>
                  <a:pt x="324" y="667"/>
                </a:lnTo>
                <a:lnTo>
                  <a:pt x="333" y="663"/>
                </a:lnTo>
                <a:lnTo>
                  <a:pt x="333" y="663"/>
                </a:lnTo>
                <a:lnTo>
                  <a:pt x="333" y="663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9" y="678"/>
                </a:lnTo>
                <a:lnTo>
                  <a:pt x="339" y="678"/>
                </a:lnTo>
                <a:close/>
                <a:moveTo>
                  <a:pt x="632" y="470"/>
                </a:moveTo>
                <a:lnTo>
                  <a:pt x="632" y="470"/>
                </a:lnTo>
                <a:lnTo>
                  <a:pt x="624" y="488"/>
                </a:lnTo>
                <a:lnTo>
                  <a:pt x="615" y="504"/>
                </a:lnTo>
                <a:lnTo>
                  <a:pt x="603" y="519"/>
                </a:lnTo>
                <a:lnTo>
                  <a:pt x="592" y="533"/>
                </a:lnTo>
                <a:lnTo>
                  <a:pt x="581" y="547"/>
                </a:lnTo>
                <a:lnTo>
                  <a:pt x="568" y="560"/>
                </a:lnTo>
                <a:lnTo>
                  <a:pt x="555" y="573"/>
                </a:lnTo>
                <a:lnTo>
                  <a:pt x="540" y="584"/>
                </a:lnTo>
                <a:lnTo>
                  <a:pt x="525" y="595"/>
                </a:lnTo>
                <a:lnTo>
                  <a:pt x="509" y="604"/>
                </a:lnTo>
                <a:lnTo>
                  <a:pt x="494" y="613"/>
                </a:lnTo>
                <a:lnTo>
                  <a:pt x="477" y="621"/>
                </a:lnTo>
                <a:lnTo>
                  <a:pt x="460" y="628"/>
                </a:lnTo>
                <a:lnTo>
                  <a:pt x="442" y="634"/>
                </a:lnTo>
                <a:lnTo>
                  <a:pt x="424" y="639"/>
                </a:lnTo>
                <a:lnTo>
                  <a:pt x="406" y="644"/>
                </a:lnTo>
                <a:lnTo>
                  <a:pt x="406" y="644"/>
                </a:lnTo>
                <a:lnTo>
                  <a:pt x="384" y="648"/>
                </a:lnTo>
                <a:lnTo>
                  <a:pt x="360" y="652"/>
                </a:lnTo>
                <a:lnTo>
                  <a:pt x="337" y="653"/>
                </a:lnTo>
                <a:lnTo>
                  <a:pt x="315" y="653"/>
                </a:lnTo>
                <a:lnTo>
                  <a:pt x="315" y="653"/>
                </a:lnTo>
                <a:lnTo>
                  <a:pt x="286" y="653"/>
                </a:lnTo>
                <a:lnTo>
                  <a:pt x="271" y="651"/>
                </a:lnTo>
                <a:lnTo>
                  <a:pt x="256" y="650"/>
                </a:lnTo>
                <a:lnTo>
                  <a:pt x="242" y="646"/>
                </a:lnTo>
                <a:lnTo>
                  <a:pt x="228" y="643"/>
                </a:lnTo>
                <a:lnTo>
                  <a:pt x="214" y="639"/>
                </a:lnTo>
                <a:lnTo>
                  <a:pt x="200" y="634"/>
                </a:lnTo>
                <a:lnTo>
                  <a:pt x="200" y="634"/>
                </a:lnTo>
                <a:lnTo>
                  <a:pt x="210" y="613"/>
                </a:lnTo>
                <a:lnTo>
                  <a:pt x="210" y="613"/>
                </a:lnTo>
                <a:lnTo>
                  <a:pt x="230" y="619"/>
                </a:lnTo>
                <a:lnTo>
                  <a:pt x="251" y="624"/>
                </a:lnTo>
                <a:lnTo>
                  <a:pt x="272" y="627"/>
                </a:lnTo>
                <a:lnTo>
                  <a:pt x="294" y="629"/>
                </a:lnTo>
                <a:lnTo>
                  <a:pt x="316" y="630"/>
                </a:lnTo>
                <a:lnTo>
                  <a:pt x="337" y="630"/>
                </a:lnTo>
                <a:lnTo>
                  <a:pt x="358" y="628"/>
                </a:lnTo>
                <a:lnTo>
                  <a:pt x="381" y="625"/>
                </a:lnTo>
                <a:lnTo>
                  <a:pt x="381" y="625"/>
                </a:lnTo>
                <a:lnTo>
                  <a:pt x="407" y="619"/>
                </a:lnTo>
                <a:lnTo>
                  <a:pt x="432" y="611"/>
                </a:lnTo>
                <a:lnTo>
                  <a:pt x="457" y="600"/>
                </a:lnTo>
                <a:lnTo>
                  <a:pt x="480" y="588"/>
                </a:lnTo>
                <a:lnTo>
                  <a:pt x="502" y="574"/>
                </a:lnTo>
                <a:lnTo>
                  <a:pt x="523" y="558"/>
                </a:lnTo>
                <a:lnTo>
                  <a:pt x="543" y="540"/>
                </a:lnTo>
                <a:lnTo>
                  <a:pt x="561" y="521"/>
                </a:lnTo>
                <a:lnTo>
                  <a:pt x="577" y="501"/>
                </a:lnTo>
                <a:lnTo>
                  <a:pt x="591" y="479"/>
                </a:lnTo>
                <a:lnTo>
                  <a:pt x="603" y="456"/>
                </a:lnTo>
                <a:lnTo>
                  <a:pt x="615" y="433"/>
                </a:lnTo>
                <a:lnTo>
                  <a:pt x="623" y="408"/>
                </a:lnTo>
                <a:lnTo>
                  <a:pt x="630" y="381"/>
                </a:lnTo>
                <a:lnTo>
                  <a:pt x="632" y="368"/>
                </a:lnTo>
                <a:lnTo>
                  <a:pt x="633" y="355"/>
                </a:lnTo>
                <a:lnTo>
                  <a:pt x="634" y="342"/>
                </a:lnTo>
                <a:lnTo>
                  <a:pt x="635" y="329"/>
                </a:lnTo>
                <a:lnTo>
                  <a:pt x="635" y="329"/>
                </a:lnTo>
                <a:lnTo>
                  <a:pt x="634" y="305"/>
                </a:lnTo>
                <a:lnTo>
                  <a:pt x="631" y="284"/>
                </a:lnTo>
                <a:lnTo>
                  <a:pt x="627" y="263"/>
                </a:lnTo>
                <a:lnTo>
                  <a:pt x="621" y="241"/>
                </a:lnTo>
                <a:lnTo>
                  <a:pt x="614" y="221"/>
                </a:lnTo>
                <a:lnTo>
                  <a:pt x="604" y="201"/>
                </a:lnTo>
                <a:lnTo>
                  <a:pt x="594" y="183"/>
                </a:lnTo>
                <a:lnTo>
                  <a:pt x="583" y="165"/>
                </a:lnTo>
                <a:lnTo>
                  <a:pt x="571" y="147"/>
                </a:lnTo>
                <a:lnTo>
                  <a:pt x="557" y="130"/>
                </a:lnTo>
                <a:lnTo>
                  <a:pt x="542" y="115"/>
                </a:lnTo>
                <a:lnTo>
                  <a:pt x="525" y="101"/>
                </a:lnTo>
                <a:lnTo>
                  <a:pt x="508" y="88"/>
                </a:lnTo>
                <a:lnTo>
                  <a:pt x="491" y="74"/>
                </a:lnTo>
                <a:lnTo>
                  <a:pt x="472" y="64"/>
                </a:lnTo>
                <a:lnTo>
                  <a:pt x="452" y="54"/>
                </a:lnTo>
                <a:lnTo>
                  <a:pt x="452" y="54"/>
                </a:lnTo>
                <a:lnTo>
                  <a:pt x="461" y="42"/>
                </a:lnTo>
                <a:lnTo>
                  <a:pt x="465" y="36"/>
                </a:lnTo>
                <a:lnTo>
                  <a:pt x="468" y="29"/>
                </a:lnTo>
                <a:lnTo>
                  <a:pt x="468" y="29"/>
                </a:lnTo>
                <a:lnTo>
                  <a:pt x="496" y="43"/>
                </a:lnTo>
                <a:lnTo>
                  <a:pt x="509" y="51"/>
                </a:lnTo>
                <a:lnTo>
                  <a:pt x="522" y="60"/>
                </a:lnTo>
                <a:lnTo>
                  <a:pt x="536" y="68"/>
                </a:lnTo>
                <a:lnTo>
                  <a:pt x="548" y="78"/>
                </a:lnTo>
                <a:lnTo>
                  <a:pt x="560" y="89"/>
                </a:lnTo>
                <a:lnTo>
                  <a:pt x="571" y="100"/>
                </a:lnTo>
                <a:lnTo>
                  <a:pt x="571" y="100"/>
                </a:lnTo>
                <a:lnTo>
                  <a:pt x="582" y="112"/>
                </a:lnTo>
                <a:lnTo>
                  <a:pt x="592" y="125"/>
                </a:lnTo>
                <a:lnTo>
                  <a:pt x="601" y="139"/>
                </a:lnTo>
                <a:lnTo>
                  <a:pt x="611" y="153"/>
                </a:lnTo>
                <a:lnTo>
                  <a:pt x="619" y="168"/>
                </a:lnTo>
                <a:lnTo>
                  <a:pt x="626" y="183"/>
                </a:lnTo>
                <a:lnTo>
                  <a:pt x="639" y="213"/>
                </a:lnTo>
                <a:lnTo>
                  <a:pt x="639" y="213"/>
                </a:lnTo>
                <a:lnTo>
                  <a:pt x="645" y="229"/>
                </a:lnTo>
                <a:lnTo>
                  <a:pt x="650" y="245"/>
                </a:lnTo>
                <a:lnTo>
                  <a:pt x="654" y="261"/>
                </a:lnTo>
                <a:lnTo>
                  <a:pt x="658" y="277"/>
                </a:lnTo>
                <a:lnTo>
                  <a:pt x="660" y="293"/>
                </a:lnTo>
                <a:lnTo>
                  <a:pt x="662" y="309"/>
                </a:lnTo>
                <a:lnTo>
                  <a:pt x="662" y="327"/>
                </a:lnTo>
                <a:lnTo>
                  <a:pt x="662" y="343"/>
                </a:lnTo>
                <a:lnTo>
                  <a:pt x="661" y="359"/>
                </a:lnTo>
                <a:lnTo>
                  <a:pt x="659" y="375"/>
                </a:lnTo>
                <a:lnTo>
                  <a:pt x="657" y="391"/>
                </a:lnTo>
                <a:lnTo>
                  <a:pt x="653" y="408"/>
                </a:lnTo>
                <a:lnTo>
                  <a:pt x="649" y="423"/>
                </a:lnTo>
                <a:lnTo>
                  <a:pt x="644" y="439"/>
                </a:lnTo>
                <a:lnTo>
                  <a:pt x="638" y="455"/>
                </a:lnTo>
                <a:lnTo>
                  <a:pt x="632" y="470"/>
                </a:lnTo>
                <a:lnTo>
                  <a:pt x="632" y="47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Freeform 2528"/>
          <p:cNvSpPr>
            <a:spLocks noEditPoints="1"/>
          </p:cNvSpPr>
          <p:nvPr userDrawn="1">
            <p:custDataLst>
              <p:tags r:id="rId9"/>
            </p:custDataLst>
          </p:nvPr>
        </p:nvSpPr>
        <p:spPr bwMode="auto">
          <a:xfrm rot="20520000">
            <a:off x="91254" y="230476"/>
            <a:ext cx="758241" cy="711776"/>
          </a:xfrm>
          <a:custGeom>
            <a:avLst/>
            <a:gdLst/>
            <a:ahLst/>
            <a:cxnLst>
              <a:cxn ang="0">
                <a:pos x="337" y="319"/>
              </a:cxn>
              <a:cxn ang="0">
                <a:pos x="260" y="152"/>
              </a:cxn>
              <a:cxn ang="0">
                <a:pos x="213" y="7"/>
              </a:cxn>
              <a:cxn ang="0">
                <a:pos x="93" y="12"/>
              </a:cxn>
              <a:cxn ang="0">
                <a:pos x="23" y="231"/>
              </a:cxn>
              <a:cxn ang="0">
                <a:pos x="73" y="331"/>
              </a:cxn>
              <a:cxn ang="0">
                <a:pos x="67" y="198"/>
              </a:cxn>
              <a:cxn ang="0">
                <a:pos x="54" y="222"/>
              </a:cxn>
              <a:cxn ang="0">
                <a:pos x="259" y="202"/>
              </a:cxn>
              <a:cxn ang="0">
                <a:pos x="227" y="228"/>
              </a:cxn>
              <a:cxn ang="0">
                <a:pos x="236" y="202"/>
              </a:cxn>
              <a:cxn ang="0">
                <a:pos x="116" y="308"/>
              </a:cxn>
              <a:cxn ang="0">
                <a:pos x="183" y="226"/>
              </a:cxn>
              <a:cxn ang="0">
                <a:pos x="74" y="283"/>
              </a:cxn>
              <a:cxn ang="0">
                <a:pos x="148" y="216"/>
              </a:cxn>
              <a:cxn ang="0">
                <a:pos x="78" y="300"/>
              </a:cxn>
              <a:cxn ang="0">
                <a:pos x="146" y="215"/>
              </a:cxn>
              <a:cxn ang="0">
                <a:pos x="106" y="231"/>
              </a:cxn>
              <a:cxn ang="0">
                <a:pos x="49" y="262"/>
              </a:cxn>
              <a:cxn ang="0">
                <a:pos x="37" y="259"/>
              </a:cxn>
              <a:cxn ang="0">
                <a:pos x="15" y="260"/>
              </a:cxn>
              <a:cxn ang="0">
                <a:pos x="23" y="264"/>
              </a:cxn>
              <a:cxn ang="0">
                <a:pos x="114" y="203"/>
              </a:cxn>
              <a:cxn ang="0">
                <a:pos x="43" y="275"/>
              </a:cxn>
              <a:cxn ang="0">
                <a:pos x="22" y="311"/>
              </a:cxn>
              <a:cxn ang="0">
                <a:pos x="34" y="316"/>
              </a:cxn>
              <a:cxn ang="0">
                <a:pos x="142" y="231"/>
              </a:cxn>
              <a:cxn ang="0">
                <a:pos x="61" y="319"/>
              </a:cxn>
              <a:cxn ang="0">
                <a:pos x="77" y="319"/>
              </a:cxn>
              <a:cxn ang="0">
                <a:pos x="200" y="215"/>
              </a:cxn>
              <a:cxn ang="0">
                <a:pos x="119" y="284"/>
              </a:cxn>
              <a:cxn ang="0">
                <a:pos x="125" y="300"/>
              </a:cxn>
              <a:cxn ang="0">
                <a:pos x="193" y="251"/>
              </a:cxn>
              <a:cxn ang="0">
                <a:pos x="138" y="314"/>
              </a:cxn>
              <a:cxn ang="0">
                <a:pos x="179" y="289"/>
              </a:cxn>
              <a:cxn ang="0">
                <a:pos x="254" y="225"/>
              </a:cxn>
              <a:cxn ang="0">
                <a:pos x="150" y="320"/>
              </a:cxn>
              <a:cxn ang="0">
                <a:pos x="280" y="230"/>
              </a:cxn>
              <a:cxn ang="0">
                <a:pos x="258" y="276"/>
              </a:cxn>
              <a:cxn ang="0">
                <a:pos x="318" y="225"/>
              </a:cxn>
              <a:cxn ang="0">
                <a:pos x="238" y="282"/>
              </a:cxn>
              <a:cxn ang="0">
                <a:pos x="309" y="256"/>
              </a:cxn>
              <a:cxn ang="0">
                <a:pos x="323" y="262"/>
              </a:cxn>
              <a:cxn ang="0">
                <a:pos x="249" y="327"/>
              </a:cxn>
              <a:cxn ang="0">
                <a:pos x="340" y="278"/>
              </a:cxn>
              <a:cxn ang="0">
                <a:pos x="275" y="326"/>
              </a:cxn>
              <a:cxn ang="0">
                <a:pos x="303" y="307"/>
              </a:cxn>
              <a:cxn ang="0">
                <a:pos x="323" y="310"/>
              </a:cxn>
              <a:cxn ang="0">
                <a:pos x="347" y="290"/>
              </a:cxn>
              <a:cxn ang="0">
                <a:pos x="348" y="286"/>
              </a:cxn>
              <a:cxn ang="0">
                <a:pos x="315" y="301"/>
              </a:cxn>
              <a:cxn ang="0">
                <a:pos x="300" y="298"/>
              </a:cxn>
              <a:cxn ang="0">
                <a:pos x="298" y="279"/>
              </a:cxn>
              <a:cxn ang="0">
                <a:pos x="323" y="222"/>
              </a:cxn>
              <a:cxn ang="0">
                <a:pos x="311" y="229"/>
              </a:cxn>
              <a:cxn ang="0">
                <a:pos x="254" y="263"/>
              </a:cxn>
              <a:cxn ang="0">
                <a:pos x="208" y="289"/>
              </a:cxn>
              <a:cxn ang="0">
                <a:pos x="116" y="115"/>
              </a:cxn>
              <a:cxn ang="0">
                <a:pos x="191" y="30"/>
              </a:cxn>
              <a:cxn ang="0">
                <a:pos x="275" y="190"/>
              </a:cxn>
              <a:cxn ang="0">
                <a:pos x="164" y="215"/>
              </a:cxn>
              <a:cxn ang="0">
                <a:pos x="112" y="122"/>
              </a:cxn>
              <a:cxn ang="0">
                <a:pos x="38" y="231"/>
              </a:cxn>
            </a:cxnLst>
            <a:rect l="0" t="0" r="r" b="b"/>
            <a:pathLst>
              <a:path w="359" h="337">
                <a:moveTo>
                  <a:pt x="73" y="331"/>
                </a:moveTo>
                <a:lnTo>
                  <a:pt x="73" y="331"/>
                </a:lnTo>
                <a:lnTo>
                  <a:pt x="95" y="330"/>
                </a:lnTo>
                <a:lnTo>
                  <a:pt x="117" y="329"/>
                </a:lnTo>
                <a:lnTo>
                  <a:pt x="117" y="329"/>
                </a:lnTo>
                <a:lnTo>
                  <a:pt x="135" y="329"/>
                </a:lnTo>
                <a:lnTo>
                  <a:pt x="153" y="329"/>
                </a:lnTo>
                <a:lnTo>
                  <a:pt x="189" y="331"/>
                </a:lnTo>
                <a:lnTo>
                  <a:pt x="189" y="331"/>
                </a:lnTo>
                <a:lnTo>
                  <a:pt x="218" y="334"/>
                </a:lnTo>
                <a:lnTo>
                  <a:pt x="248" y="336"/>
                </a:lnTo>
                <a:lnTo>
                  <a:pt x="264" y="337"/>
                </a:lnTo>
                <a:lnTo>
                  <a:pt x="278" y="336"/>
                </a:lnTo>
                <a:lnTo>
                  <a:pt x="293" y="335"/>
                </a:lnTo>
                <a:lnTo>
                  <a:pt x="307" y="333"/>
                </a:lnTo>
                <a:lnTo>
                  <a:pt x="307" y="333"/>
                </a:lnTo>
                <a:lnTo>
                  <a:pt x="318" y="330"/>
                </a:lnTo>
                <a:lnTo>
                  <a:pt x="328" y="326"/>
                </a:lnTo>
                <a:lnTo>
                  <a:pt x="337" y="319"/>
                </a:lnTo>
                <a:lnTo>
                  <a:pt x="346" y="312"/>
                </a:lnTo>
                <a:lnTo>
                  <a:pt x="352" y="304"/>
                </a:lnTo>
                <a:lnTo>
                  <a:pt x="355" y="300"/>
                </a:lnTo>
                <a:lnTo>
                  <a:pt x="357" y="295"/>
                </a:lnTo>
                <a:lnTo>
                  <a:pt x="358" y="290"/>
                </a:lnTo>
                <a:lnTo>
                  <a:pt x="359" y="285"/>
                </a:lnTo>
                <a:lnTo>
                  <a:pt x="359" y="279"/>
                </a:lnTo>
                <a:lnTo>
                  <a:pt x="359" y="273"/>
                </a:lnTo>
                <a:lnTo>
                  <a:pt x="359" y="273"/>
                </a:lnTo>
                <a:lnTo>
                  <a:pt x="356" y="261"/>
                </a:lnTo>
                <a:lnTo>
                  <a:pt x="351" y="249"/>
                </a:lnTo>
                <a:lnTo>
                  <a:pt x="345" y="237"/>
                </a:lnTo>
                <a:lnTo>
                  <a:pt x="337" y="227"/>
                </a:lnTo>
                <a:lnTo>
                  <a:pt x="329" y="216"/>
                </a:lnTo>
                <a:lnTo>
                  <a:pt x="320" y="207"/>
                </a:lnTo>
                <a:lnTo>
                  <a:pt x="302" y="189"/>
                </a:lnTo>
                <a:lnTo>
                  <a:pt x="302" y="189"/>
                </a:lnTo>
                <a:lnTo>
                  <a:pt x="282" y="171"/>
                </a:lnTo>
                <a:lnTo>
                  <a:pt x="260" y="152"/>
                </a:lnTo>
                <a:lnTo>
                  <a:pt x="240" y="135"/>
                </a:lnTo>
                <a:lnTo>
                  <a:pt x="220" y="116"/>
                </a:lnTo>
                <a:lnTo>
                  <a:pt x="220" y="116"/>
                </a:lnTo>
                <a:lnTo>
                  <a:pt x="210" y="104"/>
                </a:lnTo>
                <a:lnTo>
                  <a:pt x="205" y="98"/>
                </a:lnTo>
                <a:lnTo>
                  <a:pt x="201" y="91"/>
                </a:lnTo>
                <a:lnTo>
                  <a:pt x="198" y="84"/>
                </a:lnTo>
                <a:lnTo>
                  <a:pt x="196" y="76"/>
                </a:lnTo>
                <a:lnTo>
                  <a:pt x="194" y="68"/>
                </a:lnTo>
                <a:lnTo>
                  <a:pt x="193" y="60"/>
                </a:lnTo>
                <a:lnTo>
                  <a:pt x="193" y="60"/>
                </a:lnTo>
                <a:lnTo>
                  <a:pt x="193" y="53"/>
                </a:lnTo>
                <a:lnTo>
                  <a:pt x="195" y="47"/>
                </a:lnTo>
                <a:lnTo>
                  <a:pt x="196" y="40"/>
                </a:lnTo>
                <a:lnTo>
                  <a:pt x="199" y="33"/>
                </a:lnTo>
                <a:lnTo>
                  <a:pt x="205" y="20"/>
                </a:lnTo>
                <a:lnTo>
                  <a:pt x="212" y="8"/>
                </a:lnTo>
                <a:lnTo>
                  <a:pt x="212" y="8"/>
                </a:lnTo>
                <a:lnTo>
                  <a:pt x="213" y="7"/>
                </a:lnTo>
                <a:lnTo>
                  <a:pt x="212" y="5"/>
                </a:lnTo>
                <a:lnTo>
                  <a:pt x="212" y="3"/>
                </a:lnTo>
                <a:lnTo>
                  <a:pt x="210" y="2"/>
                </a:lnTo>
                <a:lnTo>
                  <a:pt x="210" y="2"/>
                </a:lnTo>
                <a:lnTo>
                  <a:pt x="209" y="1"/>
                </a:lnTo>
                <a:lnTo>
                  <a:pt x="206" y="0"/>
                </a:lnTo>
                <a:lnTo>
                  <a:pt x="206" y="0"/>
                </a:lnTo>
                <a:lnTo>
                  <a:pt x="178" y="0"/>
                </a:lnTo>
                <a:lnTo>
                  <a:pt x="151" y="0"/>
                </a:lnTo>
                <a:lnTo>
                  <a:pt x="124" y="1"/>
                </a:lnTo>
                <a:lnTo>
                  <a:pt x="111" y="2"/>
                </a:lnTo>
                <a:lnTo>
                  <a:pt x="97" y="4"/>
                </a:lnTo>
                <a:lnTo>
                  <a:pt x="97" y="4"/>
                </a:lnTo>
                <a:lnTo>
                  <a:pt x="95" y="5"/>
                </a:lnTo>
                <a:lnTo>
                  <a:pt x="94" y="6"/>
                </a:lnTo>
                <a:lnTo>
                  <a:pt x="94" y="8"/>
                </a:lnTo>
                <a:lnTo>
                  <a:pt x="94" y="10"/>
                </a:lnTo>
                <a:lnTo>
                  <a:pt x="94" y="10"/>
                </a:lnTo>
                <a:lnTo>
                  <a:pt x="93" y="12"/>
                </a:lnTo>
                <a:lnTo>
                  <a:pt x="94" y="14"/>
                </a:lnTo>
                <a:lnTo>
                  <a:pt x="94" y="14"/>
                </a:lnTo>
                <a:lnTo>
                  <a:pt x="103" y="28"/>
                </a:lnTo>
                <a:lnTo>
                  <a:pt x="110" y="42"/>
                </a:lnTo>
                <a:lnTo>
                  <a:pt x="114" y="57"/>
                </a:lnTo>
                <a:lnTo>
                  <a:pt x="116" y="65"/>
                </a:lnTo>
                <a:lnTo>
                  <a:pt x="117" y="72"/>
                </a:lnTo>
                <a:lnTo>
                  <a:pt x="117" y="72"/>
                </a:lnTo>
                <a:lnTo>
                  <a:pt x="117" y="83"/>
                </a:lnTo>
                <a:lnTo>
                  <a:pt x="115" y="92"/>
                </a:lnTo>
                <a:lnTo>
                  <a:pt x="113" y="100"/>
                </a:lnTo>
                <a:lnTo>
                  <a:pt x="109" y="108"/>
                </a:lnTo>
                <a:lnTo>
                  <a:pt x="105" y="116"/>
                </a:lnTo>
                <a:lnTo>
                  <a:pt x="100" y="124"/>
                </a:lnTo>
                <a:lnTo>
                  <a:pt x="89" y="139"/>
                </a:lnTo>
                <a:lnTo>
                  <a:pt x="89" y="139"/>
                </a:lnTo>
                <a:lnTo>
                  <a:pt x="55" y="185"/>
                </a:lnTo>
                <a:lnTo>
                  <a:pt x="39" y="208"/>
                </a:lnTo>
                <a:lnTo>
                  <a:pt x="23" y="231"/>
                </a:lnTo>
                <a:lnTo>
                  <a:pt x="23" y="231"/>
                </a:lnTo>
                <a:lnTo>
                  <a:pt x="11" y="249"/>
                </a:lnTo>
                <a:lnTo>
                  <a:pt x="6" y="259"/>
                </a:lnTo>
                <a:lnTo>
                  <a:pt x="3" y="269"/>
                </a:lnTo>
                <a:lnTo>
                  <a:pt x="1" y="279"/>
                </a:lnTo>
                <a:lnTo>
                  <a:pt x="0" y="289"/>
                </a:lnTo>
                <a:lnTo>
                  <a:pt x="1" y="294"/>
                </a:lnTo>
                <a:lnTo>
                  <a:pt x="2" y="298"/>
                </a:lnTo>
                <a:lnTo>
                  <a:pt x="4" y="303"/>
                </a:lnTo>
                <a:lnTo>
                  <a:pt x="6" y="308"/>
                </a:lnTo>
                <a:lnTo>
                  <a:pt x="6" y="308"/>
                </a:lnTo>
                <a:lnTo>
                  <a:pt x="12" y="315"/>
                </a:lnTo>
                <a:lnTo>
                  <a:pt x="20" y="320"/>
                </a:lnTo>
                <a:lnTo>
                  <a:pt x="28" y="325"/>
                </a:lnTo>
                <a:lnTo>
                  <a:pt x="37" y="328"/>
                </a:lnTo>
                <a:lnTo>
                  <a:pt x="46" y="329"/>
                </a:lnTo>
                <a:lnTo>
                  <a:pt x="55" y="330"/>
                </a:lnTo>
                <a:lnTo>
                  <a:pt x="73" y="331"/>
                </a:lnTo>
                <a:lnTo>
                  <a:pt x="73" y="331"/>
                </a:lnTo>
                <a:close/>
                <a:moveTo>
                  <a:pt x="59" y="195"/>
                </a:moveTo>
                <a:lnTo>
                  <a:pt x="59" y="195"/>
                </a:lnTo>
                <a:lnTo>
                  <a:pt x="63" y="192"/>
                </a:lnTo>
                <a:lnTo>
                  <a:pt x="63" y="192"/>
                </a:lnTo>
                <a:lnTo>
                  <a:pt x="79" y="185"/>
                </a:lnTo>
                <a:lnTo>
                  <a:pt x="79" y="185"/>
                </a:lnTo>
                <a:lnTo>
                  <a:pt x="50" y="208"/>
                </a:lnTo>
                <a:lnTo>
                  <a:pt x="50" y="208"/>
                </a:lnTo>
                <a:lnTo>
                  <a:pt x="59" y="195"/>
                </a:lnTo>
                <a:lnTo>
                  <a:pt x="59" y="195"/>
                </a:lnTo>
                <a:close/>
                <a:moveTo>
                  <a:pt x="86" y="182"/>
                </a:moveTo>
                <a:lnTo>
                  <a:pt x="86" y="182"/>
                </a:lnTo>
                <a:lnTo>
                  <a:pt x="91" y="181"/>
                </a:lnTo>
                <a:lnTo>
                  <a:pt x="96" y="180"/>
                </a:lnTo>
                <a:lnTo>
                  <a:pt x="96" y="180"/>
                </a:lnTo>
                <a:lnTo>
                  <a:pt x="89" y="184"/>
                </a:lnTo>
                <a:lnTo>
                  <a:pt x="81" y="188"/>
                </a:lnTo>
                <a:lnTo>
                  <a:pt x="67" y="198"/>
                </a:lnTo>
                <a:lnTo>
                  <a:pt x="67" y="198"/>
                </a:lnTo>
                <a:lnTo>
                  <a:pt x="76" y="190"/>
                </a:lnTo>
                <a:lnTo>
                  <a:pt x="86" y="182"/>
                </a:lnTo>
                <a:lnTo>
                  <a:pt x="86" y="182"/>
                </a:lnTo>
                <a:close/>
                <a:moveTo>
                  <a:pt x="106" y="181"/>
                </a:moveTo>
                <a:lnTo>
                  <a:pt x="106" y="181"/>
                </a:lnTo>
                <a:lnTo>
                  <a:pt x="112" y="182"/>
                </a:lnTo>
                <a:lnTo>
                  <a:pt x="112" y="182"/>
                </a:lnTo>
                <a:lnTo>
                  <a:pt x="103" y="187"/>
                </a:lnTo>
                <a:lnTo>
                  <a:pt x="94" y="193"/>
                </a:lnTo>
                <a:lnTo>
                  <a:pt x="78" y="205"/>
                </a:lnTo>
                <a:lnTo>
                  <a:pt x="78" y="205"/>
                </a:lnTo>
                <a:lnTo>
                  <a:pt x="51" y="227"/>
                </a:lnTo>
                <a:lnTo>
                  <a:pt x="24" y="250"/>
                </a:lnTo>
                <a:lnTo>
                  <a:pt x="24" y="250"/>
                </a:lnTo>
                <a:lnTo>
                  <a:pt x="26" y="248"/>
                </a:lnTo>
                <a:lnTo>
                  <a:pt x="26" y="248"/>
                </a:lnTo>
                <a:lnTo>
                  <a:pt x="32" y="241"/>
                </a:lnTo>
                <a:lnTo>
                  <a:pt x="39" y="233"/>
                </a:lnTo>
                <a:lnTo>
                  <a:pt x="54" y="222"/>
                </a:lnTo>
                <a:lnTo>
                  <a:pt x="54" y="222"/>
                </a:lnTo>
                <a:lnTo>
                  <a:pt x="67" y="213"/>
                </a:lnTo>
                <a:lnTo>
                  <a:pt x="80" y="203"/>
                </a:lnTo>
                <a:lnTo>
                  <a:pt x="93" y="192"/>
                </a:lnTo>
                <a:lnTo>
                  <a:pt x="106" y="181"/>
                </a:lnTo>
                <a:lnTo>
                  <a:pt x="106" y="181"/>
                </a:lnTo>
                <a:close/>
                <a:moveTo>
                  <a:pt x="288" y="194"/>
                </a:moveTo>
                <a:lnTo>
                  <a:pt x="288" y="194"/>
                </a:lnTo>
                <a:lnTo>
                  <a:pt x="255" y="222"/>
                </a:lnTo>
                <a:lnTo>
                  <a:pt x="223" y="252"/>
                </a:lnTo>
                <a:lnTo>
                  <a:pt x="223" y="252"/>
                </a:lnTo>
                <a:lnTo>
                  <a:pt x="188" y="283"/>
                </a:lnTo>
                <a:lnTo>
                  <a:pt x="188" y="283"/>
                </a:lnTo>
                <a:lnTo>
                  <a:pt x="214" y="258"/>
                </a:lnTo>
                <a:lnTo>
                  <a:pt x="214" y="258"/>
                </a:lnTo>
                <a:lnTo>
                  <a:pt x="226" y="245"/>
                </a:lnTo>
                <a:lnTo>
                  <a:pt x="238" y="231"/>
                </a:lnTo>
                <a:lnTo>
                  <a:pt x="249" y="217"/>
                </a:lnTo>
                <a:lnTo>
                  <a:pt x="259" y="202"/>
                </a:lnTo>
                <a:lnTo>
                  <a:pt x="259" y="202"/>
                </a:lnTo>
                <a:lnTo>
                  <a:pt x="263" y="203"/>
                </a:lnTo>
                <a:lnTo>
                  <a:pt x="263" y="203"/>
                </a:lnTo>
                <a:lnTo>
                  <a:pt x="268" y="203"/>
                </a:lnTo>
                <a:lnTo>
                  <a:pt x="273" y="202"/>
                </a:lnTo>
                <a:lnTo>
                  <a:pt x="273" y="202"/>
                </a:lnTo>
                <a:lnTo>
                  <a:pt x="280" y="197"/>
                </a:lnTo>
                <a:lnTo>
                  <a:pt x="284" y="194"/>
                </a:lnTo>
                <a:lnTo>
                  <a:pt x="286" y="194"/>
                </a:lnTo>
                <a:lnTo>
                  <a:pt x="288" y="194"/>
                </a:lnTo>
                <a:lnTo>
                  <a:pt x="288" y="194"/>
                </a:lnTo>
                <a:close/>
                <a:moveTo>
                  <a:pt x="241" y="194"/>
                </a:moveTo>
                <a:lnTo>
                  <a:pt x="241" y="194"/>
                </a:lnTo>
                <a:lnTo>
                  <a:pt x="248" y="197"/>
                </a:lnTo>
                <a:lnTo>
                  <a:pt x="255" y="201"/>
                </a:lnTo>
                <a:lnTo>
                  <a:pt x="255" y="201"/>
                </a:lnTo>
                <a:lnTo>
                  <a:pt x="242" y="215"/>
                </a:lnTo>
                <a:lnTo>
                  <a:pt x="235" y="221"/>
                </a:lnTo>
                <a:lnTo>
                  <a:pt x="227" y="228"/>
                </a:lnTo>
                <a:lnTo>
                  <a:pt x="227" y="228"/>
                </a:lnTo>
                <a:lnTo>
                  <a:pt x="209" y="244"/>
                </a:lnTo>
                <a:lnTo>
                  <a:pt x="192" y="260"/>
                </a:lnTo>
                <a:lnTo>
                  <a:pt x="192" y="260"/>
                </a:lnTo>
                <a:lnTo>
                  <a:pt x="176" y="275"/>
                </a:lnTo>
                <a:lnTo>
                  <a:pt x="160" y="289"/>
                </a:lnTo>
                <a:lnTo>
                  <a:pt x="160" y="289"/>
                </a:lnTo>
                <a:lnTo>
                  <a:pt x="162" y="287"/>
                </a:lnTo>
                <a:lnTo>
                  <a:pt x="162" y="287"/>
                </a:lnTo>
                <a:lnTo>
                  <a:pt x="177" y="271"/>
                </a:lnTo>
                <a:lnTo>
                  <a:pt x="192" y="256"/>
                </a:lnTo>
                <a:lnTo>
                  <a:pt x="192" y="256"/>
                </a:lnTo>
                <a:lnTo>
                  <a:pt x="199" y="248"/>
                </a:lnTo>
                <a:lnTo>
                  <a:pt x="205" y="239"/>
                </a:lnTo>
                <a:lnTo>
                  <a:pt x="211" y="231"/>
                </a:lnTo>
                <a:lnTo>
                  <a:pt x="218" y="223"/>
                </a:lnTo>
                <a:lnTo>
                  <a:pt x="218" y="223"/>
                </a:lnTo>
                <a:lnTo>
                  <a:pt x="230" y="209"/>
                </a:lnTo>
                <a:lnTo>
                  <a:pt x="236" y="202"/>
                </a:lnTo>
                <a:lnTo>
                  <a:pt x="240" y="194"/>
                </a:lnTo>
                <a:lnTo>
                  <a:pt x="240" y="194"/>
                </a:lnTo>
                <a:lnTo>
                  <a:pt x="241" y="194"/>
                </a:lnTo>
                <a:lnTo>
                  <a:pt x="241" y="194"/>
                </a:lnTo>
                <a:close/>
                <a:moveTo>
                  <a:pt x="221" y="194"/>
                </a:moveTo>
                <a:lnTo>
                  <a:pt x="221" y="194"/>
                </a:lnTo>
                <a:lnTo>
                  <a:pt x="227" y="192"/>
                </a:lnTo>
                <a:lnTo>
                  <a:pt x="235" y="193"/>
                </a:lnTo>
                <a:lnTo>
                  <a:pt x="235" y="193"/>
                </a:lnTo>
                <a:lnTo>
                  <a:pt x="238" y="193"/>
                </a:lnTo>
                <a:lnTo>
                  <a:pt x="238" y="193"/>
                </a:lnTo>
                <a:lnTo>
                  <a:pt x="223" y="206"/>
                </a:lnTo>
                <a:lnTo>
                  <a:pt x="208" y="219"/>
                </a:lnTo>
                <a:lnTo>
                  <a:pt x="179" y="249"/>
                </a:lnTo>
                <a:lnTo>
                  <a:pt x="179" y="249"/>
                </a:lnTo>
                <a:lnTo>
                  <a:pt x="163" y="263"/>
                </a:lnTo>
                <a:lnTo>
                  <a:pt x="147" y="278"/>
                </a:lnTo>
                <a:lnTo>
                  <a:pt x="131" y="292"/>
                </a:lnTo>
                <a:lnTo>
                  <a:pt x="116" y="308"/>
                </a:lnTo>
                <a:lnTo>
                  <a:pt x="116" y="308"/>
                </a:lnTo>
                <a:lnTo>
                  <a:pt x="107" y="315"/>
                </a:lnTo>
                <a:lnTo>
                  <a:pt x="107" y="315"/>
                </a:lnTo>
                <a:lnTo>
                  <a:pt x="106" y="316"/>
                </a:lnTo>
                <a:lnTo>
                  <a:pt x="106" y="316"/>
                </a:lnTo>
                <a:lnTo>
                  <a:pt x="124" y="299"/>
                </a:lnTo>
                <a:lnTo>
                  <a:pt x="124" y="299"/>
                </a:lnTo>
                <a:lnTo>
                  <a:pt x="159" y="266"/>
                </a:lnTo>
                <a:lnTo>
                  <a:pt x="159" y="266"/>
                </a:lnTo>
                <a:lnTo>
                  <a:pt x="175" y="249"/>
                </a:lnTo>
                <a:lnTo>
                  <a:pt x="191" y="230"/>
                </a:lnTo>
                <a:lnTo>
                  <a:pt x="221" y="194"/>
                </a:lnTo>
                <a:lnTo>
                  <a:pt x="221" y="194"/>
                </a:lnTo>
                <a:close/>
                <a:moveTo>
                  <a:pt x="213" y="198"/>
                </a:moveTo>
                <a:lnTo>
                  <a:pt x="213" y="198"/>
                </a:lnTo>
                <a:lnTo>
                  <a:pt x="205" y="206"/>
                </a:lnTo>
                <a:lnTo>
                  <a:pt x="198" y="213"/>
                </a:lnTo>
                <a:lnTo>
                  <a:pt x="198" y="213"/>
                </a:lnTo>
                <a:lnTo>
                  <a:pt x="183" y="226"/>
                </a:lnTo>
                <a:lnTo>
                  <a:pt x="167" y="238"/>
                </a:lnTo>
                <a:lnTo>
                  <a:pt x="167" y="238"/>
                </a:lnTo>
                <a:lnTo>
                  <a:pt x="162" y="244"/>
                </a:lnTo>
                <a:lnTo>
                  <a:pt x="162" y="244"/>
                </a:lnTo>
                <a:lnTo>
                  <a:pt x="185" y="220"/>
                </a:lnTo>
                <a:lnTo>
                  <a:pt x="185" y="220"/>
                </a:lnTo>
                <a:lnTo>
                  <a:pt x="192" y="215"/>
                </a:lnTo>
                <a:lnTo>
                  <a:pt x="199" y="210"/>
                </a:lnTo>
                <a:lnTo>
                  <a:pt x="206" y="204"/>
                </a:lnTo>
                <a:lnTo>
                  <a:pt x="213" y="198"/>
                </a:lnTo>
                <a:lnTo>
                  <a:pt x="213" y="198"/>
                </a:lnTo>
                <a:close/>
                <a:moveTo>
                  <a:pt x="154" y="221"/>
                </a:moveTo>
                <a:lnTo>
                  <a:pt x="154" y="221"/>
                </a:lnTo>
                <a:lnTo>
                  <a:pt x="140" y="230"/>
                </a:lnTo>
                <a:lnTo>
                  <a:pt x="127" y="241"/>
                </a:lnTo>
                <a:lnTo>
                  <a:pt x="102" y="263"/>
                </a:lnTo>
                <a:lnTo>
                  <a:pt x="102" y="263"/>
                </a:lnTo>
                <a:lnTo>
                  <a:pt x="88" y="273"/>
                </a:lnTo>
                <a:lnTo>
                  <a:pt x="74" y="283"/>
                </a:lnTo>
                <a:lnTo>
                  <a:pt x="74" y="283"/>
                </a:lnTo>
                <a:lnTo>
                  <a:pt x="66" y="290"/>
                </a:lnTo>
                <a:lnTo>
                  <a:pt x="58" y="298"/>
                </a:lnTo>
                <a:lnTo>
                  <a:pt x="50" y="305"/>
                </a:lnTo>
                <a:lnTo>
                  <a:pt x="42" y="312"/>
                </a:lnTo>
                <a:lnTo>
                  <a:pt x="42" y="312"/>
                </a:lnTo>
                <a:lnTo>
                  <a:pt x="38" y="314"/>
                </a:lnTo>
                <a:lnTo>
                  <a:pt x="38" y="314"/>
                </a:lnTo>
                <a:lnTo>
                  <a:pt x="38" y="314"/>
                </a:lnTo>
                <a:lnTo>
                  <a:pt x="42" y="310"/>
                </a:lnTo>
                <a:lnTo>
                  <a:pt x="42" y="310"/>
                </a:lnTo>
                <a:lnTo>
                  <a:pt x="57" y="296"/>
                </a:lnTo>
                <a:lnTo>
                  <a:pt x="57" y="296"/>
                </a:lnTo>
                <a:lnTo>
                  <a:pt x="73" y="282"/>
                </a:lnTo>
                <a:lnTo>
                  <a:pt x="90" y="270"/>
                </a:lnTo>
                <a:lnTo>
                  <a:pt x="90" y="270"/>
                </a:lnTo>
                <a:lnTo>
                  <a:pt x="106" y="257"/>
                </a:lnTo>
                <a:lnTo>
                  <a:pt x="120" y="244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54" y="219"/>
                </a:lnTo>
                <a:lnTo>
                  <a:pt x="160" y="222"/>
                </a:lnTo>
                <a:lnTo>
                  <a:pt x="166" y="223"/>
                </a:lnTo>
                <a:lnTo>
                  <a:pt x="174" y="223"/>
                </a:lnTo>
                <a:lnTo>
                  <a:pt x="174" y="223"/>
                </a:lnTo>
                <a:lnTo>
                  <a:pt x="153" y="238"/>
                </a:lnTo>
                <a:lnTo>
                  <a:pt x="133" y="256"/>
                </a:lnTo>
                <a:lnTo>
                  <a:pt x="133" y="256"/>
                </a:lnTo>
                <a:lnTo>
                  <a:pt x="104" y="281"/>
                </a:lnTo>
                <a:lnTo>
                  <a:pt x="74" y="307"/>
                </a:lnTo>
                <a:lnTo>
                  <a:pt x="74" y="307"/>
                </a:lnTo>
                <a:lnTo>
                  <a:pt x="68" y="312"/>
                </a:lnTo>
                <a:lnTo>
                  <a:pt x="64" y="315"/>
                </a:lnTo>
                <a:lnTo>
                  <a:pt x="64" y="315"/>
                </a:lnTo>
                <a:lnTo>
                  <a:pt x="71" y="307"/>
                </a:lnTo>
                <a:lnTo>
                  <a:pt x="78" y="300"/>
                </a:lnTo>
                <a:lnTo>
                  <a:pt x="78" y="300"/>
                </a:lnTo>
                <a:lnTo>
                  <a:pt x="93" y="286"/>
                </a:lnTo>
                <a:lnTo>
                  <a:pt x="109" y="273"/>
                </a:lnTo>
                <a:lnTo>
                  <a:pt x="109" y="273"/>
                </a:lnTo>
                <a:lnTo>
                  <a:pt x="121" y="260"/>
                </a:lnTo>
                <a:lnTo>
                  <a:pt x="134" y="248"/>
                </a:lnTo>
                <a:lnTo>
                  <a:pt x="134" y="248"/>
                </a:lnTo>
                <a:lnTo>
                  <a:pt x="146" y="235"/>
                </a:lnTo>
                <a:lnTo>
                  <a:pt x="151" y="229"/>
                </a:lnTo>
                <a:lnTo>
                  <a:pt x="155" y="222"/>
                </a:lnTo>
                <a:lnTo>
                  <a:pt x="155" y="222"/>
                </a:lnTo>
                <a:lnTo>
                  <a:pt x="155" y="221"/>
                </a:lnTo>
                <a:lnTo>
                  <a:pt x="154" y="221"/>
                </a:lnTo>
                <a:lnTo>
                  <a:pt x="154" y="221"/>
                </a:lnTo>
                <a:close/>
                <a:moveTo>
                  <a:pt x="134" y="203"/>
                </a:moveTo>
                <a:lnTo>
                  <a:pt x="134" y="203"/>
                </a:lnTo>
                <a:lnTo>
                  <a:pt x="140" y="209"/>
                </a:lnTo>
                <a:lnTo>
                  <a:pt x="146" y="215"/>
                </a:lnTo>
                <a:lnTo>
                  <a:pt x="146" y="215"/>
                </a:lnTo>
                <a:lnTo>
                  <a:pt x="130" y="224"/>
                </a:lnTo>
                <a:lnTo>
                  <a:pt x="115" y="234"/>
                </a:lnTo>
                <a:lnTo>
                  <a:pt x="100" y="246"/>
                </a:lnTo>
                <a:lnTo>
                  <a:pt x="85" y="258"/>
                </a:lnTo>
                <a:lnTo>
                  <a:pt x="56" y="282"/>
                </a:lnTo>
                <a:lnTo>
                  <a:pt x="42" y="294"/>
                </a:lnTo>
                <a:lnTo>
                  <a:pt x="27" y="305"/>
                </a:lnTo>
                <a:lnTo>
                  <a:pt x="27" y="305"/>
                </a:lnTo>
                <a:lnTo>
                  <a:pt x="23" y="307"/>
                </a:lnTo>
                <a:lnTo>
                  <a:pt x="26" y="304"/>
                </a:lnTo>
                <a:lnTo>
                  <a:pt x="33" y="297"/>
                </a:lnTo>
                <a:lnTo>
                  <a:pt x="33" y="297"/>
                </a:lnTo>
                <a:lnTo>
                  <a:pt x="40" y="291"/>
                </a:lnTo>
                <a:lnTo>
                  <a:pt x="47" y="285"/>
                </a:lnTo>
                <a:lnTo>
                  <a:pt x="47" y="285"/>
                </a:lnTo>
                <a:lnTo>
                  <a:pt x="76" y="260"/>
                </a:lnTo>
                <a:lnTo>
                  <a:pt x="76" y="260"/>
                </a:lnTo>
                <a:lnTo>
                  <a:pt x="90" y="246"/>
                </a:lnTo>
                <a:lnTo>
                  <a:pt x="106" y="231"/>
                </a:lnTo>
                <a:lnTo>
                  <a:pt x="134" y="203"/>
                </a:lnTo>
                <a:lnTo>
                  <a:pt x="134" y="203"/>
                </a:lnTo>
                <a:close/>
                <a:moveTo>
                  <a:pt x="129" y="204"/>
                </a:moveTo>
                <a:lnTo>
                  <a:pt x="129" y="204"/>
                </a:lnTo>
                <a:lnTo>
                  <a:pt x="128" y="204"/>
                </a:lnTo>
                <a:lnTo>
                  <a:pt x="127" y="206"/>
                </a:lnTo>
                <a:lnTo>
                  <a:pt x="127" y="206"/>
                </a:lnTo>
                <a:lnTo>
                  <a:pt x="93" y="233"/>
                </a:lnTo>
                <a:lnTo>
                  <a:pt x="61" y="259"/>
                </a:lnTo>
                <a:lnTo>
                  <a:pt x="61" y="259"/>
                </a:lnTo>
                <a:lnTo>
                  <a:pt x="30" y="283"/>
                </a:lnTo>
                <a:lnTo>
                  <a:pt x="30" y="283"/>
                </a:lnTo>
                <a:lnTo>
                  <a:pt x="12" y="297"/>
                </a:lnTo>
                <a:lnTo>
                  <a:pt x="12" y="297"/>
                </a:lnTo>
                <a:lnTo>
                  <a:pt x="19" y="291"/>
                </a:lnTo>
                <a:lnTo>
                  <a:pt x="24" y="285"/>
                </a:lnTo>
                <a:lnTo>
                  <a:pt x="24" y="285"/>
                </a:lnTo>
                <a:lnTo>
                  <a:pt x="36" y="273"/>
                </a:lnTo>
                <a:lnTo>
                  <a:pt x="49" y="262"/>
                </a:lnTo>
                <a:lnTo>
                  <a:pt x="76" y="241"/>
                </a:lnTo>
                <a:lnTo>
                  <a:pt x="89" y="229"/>
                </a:lnTo>
                <a:lnTo>
                  <a:pt x="102" y="218"/>
                </a:lnTo>
                <a:lnTo>
                  <a:pt x="114" y="206"/>
                </a:lnTo>
                <a:lnTo>
                  <a:pt x="125" y="192"/>
                </a:lnTo>
                <a:lnTo>
                  <a:pt x="125" y="192"/>
                </a:lnTo>
                <a:lnTo>
                  <a:pt x="132" y="200"/>
                </a:lnTo>
                <a:lnTo>
                  <a:pt x="132" y="200"/>
                </a:lnTo>
                <a:lnTo>
                  <a:pt x="133" y="201"/>
                </a:lnTo>
                <a:lnTo>
                  <a:pt x="133" y="201"/>
                </a:lnTo>
                <a:lnTo>
                  <a:pt x="129" y="204"/>
                </a:lnTo>
                <a:lnTo>
                  <a:pt x="129" y="204"/>
                </a:lnTo>
                <a:close/>
                <a:moveTo>
                  <a:pt x="123" y="190"/>
                </a:moveTo>
                <a:lnTo>
                  <a:pt x="123" y="190"/>
                </a:lnTo>
                <a:lnTo>
                  <a:pt x="93" y="211"/>
                </a:lnTo>
                <a:lnTo>
                  <a:pt x="64" y="233"/>
                </a:lnTo>
                <a:lnTo>
                  <a:pt x="64" y="233"/>
                </a:lnTo>
                <a:lnTo>
                  <a:pt x="50" y="246"/>
                </a:lnTo>
                <a:lnTo>
                  <a:pt x="37" y="259"/>
                </a:lnTo>
                <a:lnTo>
                  <a:pt x="37" y="259"/>
                </a:lnTo>
                <a:lnTo>
                  <a:pt x="30" y="264"/>
                </a:lnTo>
                <a:lnTo>
                  <a:pt x="23" y="269"/>
                </a:lnTo>
                <a:lnTo>
                  <a:pt x="14" y="274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23" y="267"/>
                </a:lnTo>
                <a:lnTo>
                  <a:pt x="36" y="255"/>
                </a:lnTo>
                <a:lnTo>
                  <a:pt x="63" y="232"/>
                </a:lnTo>
                <a:lnTo>
                  <a:pt x="91" y="210"/>
                </a:lnTo>
                <a:lnTo>
                  <a:pt x="105" y="198"/>
                </a:lnTo>
                <a:lnTo>
                  <a:pt x="117" y="185"/>
                </a:lnTo>
                <a:lnTo>
                  <a:pt x="117" y="185"/>
                </a:lnTo>
                <a:lnTo>
                  <a:pt x="123" y="190"/>
                </a:lnTo>
                <a:lnTo>
                  <a:pt x="123" y="190"/>
                </a:lnTo>
                <a:close/>
                <a:moveTo>
                  <a:pt x="15" y="260"/>
                </a:moveTo>
                <a:lnTo>
                  <a:pt x="15" y="260"/>
                </a:lnTo>
                <a:lnTo>
                  <a:pt x="42" y="237"/>
                </a:lnTo>
                <a:lnTo>
                  <a:pt x="69" y="216"/>
                </a:lnTo>
                <a:lnTo>
                  <a:pt x="69" y="216"/>
                </a:lnTo>
                <a:lnTo>
                  <a:pt x="83" y="204"/>
                </a:lnTo>
                <a:lnTo>
                  <a:pt x="97" y="193"/>
                </a:lnTo>
                <a:lnTo>
                  <a:pt x="97" y="193"/>
                </a:lnTo>
                <a:lnTo>
                  <a:pt x="110" y="186"/>
                </a:lnTo>
                <a:lnTo>
                  <a:pt x="110" y="186"/>
                </a:lnTo>
                <a:lnTo>
                  <a:pt x="114" y="184"/>
                </a:lnTo>
                <a:lnTo>
                  <a:pt x="114" y="184"/>
                </a:lnTo>
                <a:lnTo>
                  <a:pt x="115" y="184"/>
                </a:lnTo>
                <a:lnTo>
                  <a:pt x="115" y="184"/>
                </a:lnTo>
                <a:lnTo>
                  <a:pt x="111" y="189"/>
                </a:lnTo>
                <a:lnTo>
                  <a:pt x="111" y="189"/>
                </a:lnTo>
                <a:lnTo>
                  <a:pt x="98" y="201"/>
                </a:lnTo>
                <a:lnTo>
                  <a:pt x="86" y="212"/>
                </a:lnTo>
                <a:lnTo>
                  <a:pt x="61" y="232"/>
                </a:lnTo>
                <a:lnTo>
                  <a:pt x="35" y="254"/>
                </a:lnTo>
                <a:lnTo>
                  <a:pt x="23" y="264"/>
                </a:lnTo>
                <a:lnTo>
                  <a:pt x="10" y="275"/>
                </a:lnTo>
                <a:lnTo>
                  <a:pt x="10" y="275"/>
                </a:lnTo>
                <a:lnTo>
                  <a:pt x="12" y="268"/>
                </a:lnTo>
                <a:lnTo>
                  <a:pt x="15" y="260"/>
                </a:lnTo>
                <a:lnTo>
                  <a:pt x="15" y="260"/>
                </a:lnTo>
                <a:close/>
                <a:moveTo>
                  <a:pt x="59" y="242"/>
                </a:moveTo>
                <a:lnTo>
                  <a:pt x="59" y="242"/>
                </a:lnTo>
                <a:lnTo>
                  <a:pt x="76" y="227"/>
                </a:lnTo>
                <a:lnTo>
                  <a:pt x="94" y="213"/>
                </a:lnTo>
                <a:lnTo>
                  <a:pt x="94" y="213"/>
                </a:lnTo>
                <a:lnTo>
                  <a:pt x="113" y="200"/>
                </a:lnTo>
                <a:lnTo>
                  <a:pt x="113" y="200"/>
                </a:lnTo>
                <a:lnTo>
                  <a:pt x="122" y="194"/>
                </a:lnTo>
                <a:lnTo>
                  <a:pt x="122" y="194"/>
                </a:lnTo>
                <a:lnTo>
                  <a:pt x="122" y="193"/>
                </a:lnTo>
                <a:lnTo>
                  <a:pt x="122" y="194"/>
                </a:lnTo>
                <a:lnTo>
                  <a:pt x="118" y="198"/>
                </a:lnTo>
                <a:lnTo>
                  <a:pt x="114" y="203"/>
                </a:lnTo>
                <a:lnTo>
                  <a:pt x="114" y="203"/>
                </a:lnTo>
                <a:lnTo>
                  <a:pt x="103" y="215"/>
                </a:lnTo>
                <a:lnTo>
                  <a:pt x="89" y="227"/>
                </a:lnTo>
                <a:lnTo>
                  <a:pt x="75" y="238"/>
                </a:lnTo>
                <a:lnTo>
                  <a:pt x="62" y="250"/>
                </a:lnTo>
                <a:lnTo>
                  <a:pt x="48" y="261"/>
                </a:lnTo>
                <a:lnTo>
                  <a:pt x="35" y="272"/>
                </a:lnTo>
                <a:lnTo>
                  <a:pt x="22" y="284"/>
                </a:lnTo>
                <a:lnTo>
                  <a:pt x="10" y="297"/>
                </a:lnTo>
                <a:lnTo>
                  <a:pt x="10" y="297"/>
                </a:lnTo>
                <a:lnTo>
                  <a:pt x="8" y="289"/>
                </a:lnTo>
                <a:lnTo>
                  <a:pt x="9" y="281"/>
                </a:lnTo>
                <a:lnTo>
                  <a:pt x="9" y="281"/>
                </a:lnTo>
                <a:lnTo>
                  <a:pt x="23" y="273"/>
                </a:lnTo>
                <a:lnTo>
                  <a:pt x="35" y="263"/>
                </a:lnTo>
                <a:lnTo>
                  <a:pt x="59" y="242"/>
                </a:lnTo>
                <a:lnTo>
                  <a:pt x="59" y="242"/>
                </a:lnTo>
                <a:close/>
                <a:moveTo>
                  <a:pt x="11" y="300"/>
                </a:moveTo>
                <a:lnTo>
                  <a:pt x="11" y="300"/>
                </a:lnTo>
                <a:lnTo>
                  <a:pt x="43" y="275"/>
                </a:lnTo>
                <a:lnTo>
                  <a:pt x="75" y="251"/>
                </a:lnTo>
                <a:lnTo>
                  <a:pt x="75" y="251"/>
                </a:lnTo>
                <a:lnTo>
                  <a:pt x="106" y="226"/>
                </a:lnTo>
                <a:lnTo>
                  <a:pt x="106" y="226"/>
                </a:lnTo>
                <a:lnTo>
                  <a:pt x="111" y="222"/>
                </a:lnTo>
                <a:lnTo>
                  <a:pt x="111" y="222"/>
                </a:lnTo>
                <a:lnTo>
                  <a:pt x="90" y="243"/>
                </a:lnTo>
                <a:lnTo>
                  <a:pt x="70" y="262"/>
                </a:lnTo>
                <a:lnTo>
                  <a:pt x="70" y="262"/>
                </a:lnTo>
                <a:lnTo>
                  <a:pt x="44" y="284"/>
                </a:lnTo>
                <a:lnTo>
                  <a:pt x="31" y="296"/>
                </a:lnTo>
                <a:lnTo>
                  <a:pt x="25" y="302"/>
                </a:lnTo>
                <a:lnTo>
                  <a:pt x="20" y="309"/>
                </a:lnTo>
                <a:lnTo>
                  <a:pt x="20" y="309"/>
                </a:lnTo>
                <a:lnTo>
                  <a:pt x="15" y="305"/>
                </a:lnTo>
                <a:lnTo>
                  <a:pt x="11" y="300"/>
                </a:lnTo>
                <a:lnTo>
                  <a:pt x="11" y="300"/>
                </a:lnTo>
                <a:close/>
                <a:moveTo>
                  <a:pt x="22" y="311"/>
                </a:moveTo>
                <a:lnTo>
                  <a:pt x="22" y="311"/>
                </a:lnTo>
                <a:lnTo>
                  <a:pt x="37" y="300"/>
                </a:lnTo>
                <a:lnTo>
                  <a:pt x="51" y="290"/>
                </a:lnTo>
                <a:lnTo>
                  <a:pt x="78" y="267"/>
                </a:lnTo>
                <a:lnTo>
                  <a:pt x="106" y="244"/>
                </a:lnTo>
                <a:lnTo>
                  <a:pt x="120" y="233"/>
                </a:lnTo>
                <a:lnTo>
                  <a:pt x="135" y="223"/>
                </a:lnTo>
                <a:lnTo>
                  <a:pt x="135" y="223"/>
                </a:lnTo>
                <a:lnTo>
                  <a:pt x="140" y="220"/>
                </a:lnTo>
                <a:lnTo>
                  <a:pt x="143" y="218"/>
                </a:lnTo>
                <a:lnTo>
                  <a:pt x="143" y="218"/>
                </a:lnTo>
                <a:lnTo>
                  <a:pt x="128" y="233"/>
                </a:lnTo>
                <a:lnTo>
                  <a:pt x="128" y="233"/>
                </a:lnTo>
                <a:lnTo>
                  <a:pt x="113" y="248"/>
                </a:lnTo>
                <a:lnTo>
                  <a:pt x="96" y="262"/>
                </a:lnTo>
                <a:lnTo>
                  <a:pt x="96" y="262"/>
                </a:lnTo>
                <a:lnTo>
                  <a:pt x="64" y="288"/>
                </a:lnTo>
                <a:lnTo>
                  <a:pt x="48" y="301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24" y="312"/>
                </a:lnTo>
                <a:lnTo>
                  <a:pt x="24" y="312"/>
                </a:lnTo>
                <a:lnTo>
                  <a:pt x="22" y="311"/>
                </a:lnTo>
                <a:lnTo>
                  <a:pt x="22" y="311"/>
                </a:lnTo>
                <a:close/>
                <a:moveTo>
                  <a:pt x="36" y="317"/>
                </a:moveTo>
                <a:lnTo>
                  <a:pt x="36" y="317"/>
                </a:lnTo>
                <a:lnTo>
                  <a:pt x="43" y="313"/>
                </a:lnTo>
                <a:lnTo>
                  <a:pt x="50" y="308"/>
                </a:lnTo>
                <a:lnTo>
                  <a:pt x="62" y="298"/>
                </a:lnTo>
                <a:lnTo>
                  <a:pt x="74" y="286"/>
                </a:lnTo>
                <a:lnTo>
                  <a:pt x="87" y="276"/>
                </a:lnTo>
                <a:lnTo>
                  <a:pt x="87" y="276"/>
                </a:lnTo>
                <a:lnTo>
                  <a:pt x="102" y="265"/>
                </a:lnTo>
                <a:lnTo>
                  <a:pt x="115" y="254"/>
                </a:lnTo>
                <a:lnTo>
                  <a:pt x="129" y="243"/>
                </a:lnTo>
                <a:lnTo>
                  <a:pt x="142" y="231"/>
                </a:lnTo>
                <a:lnTo>
                  <a:pt x="142" y="231"/>
                </a:lnTo>
                <a:lnTo>
                  <a:pt x="147" y="228"/>
                </a:lnTo>
                <a:lnTo>
                  <a:pt x="151" y="225"/>
                </a:lnTo>
                <a:lnTo>
                  <a:pt x="151" y="225"/>
                </a:lnTo>
                <a:lnTo>
                  <a:pt x="148" y="229"/>
                </a:lnTo>
                <a:lnTo>
                  <a:pt x="144" y="234"/>
                </a:lnTo>
                <a:lnTo>
                  <a:pt x="136" y="243"/>
                </a:lnTo>
                <a:lnTo>
                  <a:pt x="136" y="243"/>
                </a:lnTo>
                <a:lnTo>
                  <a:pt x="123" y="255"/>
                </a:lnTo>
                <a:lnTo>
                  <a:pt x="111" y="268"/>
                </a:lnTo>
                <a:lnTo>
                  <a:pt x="111" y="268"/>
                </a:lnTo>
                <a:lnTo>
                  <a:pt x="97" y="280"/>
                </a:lnTo>
                <a:lnTo>
                  <a:pt x="84" y="292"/>
                </a:lnTo>
                <a:lnTo>
                  <a:pt x="72" y="304"/>
                </a:lnTo>
                <a:lnTo>
                  <a:pt x="60" y="317"/>
                </a:lnTo>
                <a:lnTo>
                  <a:pt x="60" y="317"/>
                </a:lnTo>
                <a:lnTo>
                  <a:pt x="60" y="319"/>
                </a:lnTo>
                <a:lnTo>
                  <a:pt x="60" y="319"/>
                </a:lnTo>
                <a:lnTo>
                  <a:pt x="61" y="319"/>
                </a:lnTo>
                <a:lnTo>
                  <a:pt x="61" y="319"/>
                </a:lnTo>
                <a:lnTo>
                  <a:pt x="75" y="310"/>
                </a:lnTo>
                <a:lnTo>
                  <a:pt x="88" y="298"/>
                </a:lnTo>
                <a:lnTo>
                  <a:pt x="113" y="275"/>
                </a:lnTo>
                <a:lnTo>
                  <a:pt x="113" y="275"/>
                </a:lnTo>
                <a:lnTo>
                  <a:pt x="146" y="249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69" y="232"/>
                </a:lnTo>
                <a:lnTo>
                  <a:pt x="169" y="232"/>
                </a:lnTo>
                <a:lnTo>
                  <a:pt x="138" y="263"/>
                </a:lnTo>
                <a:lnTo>
                  <a:pt x="138" y="263"/>
                </a:lnTo>
                <a:lnTo>
                  <a:pt x="108" y="290"/>
                </a:lnTo>
                <a:lnTo>
                  <a:pt x="92" y="304"/>
                </a:lnTo>
                <a:lnTo>
                  <a:pt x="77" y="317"/>
                </a:lnTo>
                <a:lnTo>
                  <a:pt x="77" y="317"/>
                </a:lnTo>
                <a:lnTo>
                  <a:pt x="77" y="318"/>
                </a:lnTo>
                <a:lnTo>
                  <a:pt x="77" y="319"/>
                </a:lnTo>
                <a:lnTo>
                  <a:pt x="78" y="319"/>
                </a:lnTo>
                <a:lnTo>
                  <a:pt x="78" y="319"/>
                </a:lnTo>
                <a:lnTo>
                  <a:pt x="78" y="319"/>
                </a:lnTo>
                <a:lnTo>
                  <a:pt x="83" y="316"/>
                </a:lnTo>
                <a:lnTo>
                  <a:pt x="83" y="316"/>
                </a:lnTo>
                <a:lnTo>
                  <a:pt x="84" y="315"/>
                </a:lnTo>
                <a:lnTo>
                  <a:pt x="84" y="315"/>
                </a:lnTo>
                <a:lnTo>
                  <a:pt x="100" y="304"/>
                </a:lnTo>
                <a:lnTo>
                  <a:pt x="115" y="291"/>
                </a:lnTo>
                <a:lnTo>
                  <a:pt x="143" y="266"/>
                </a:lnTo>
                <a:lnTo>
                  <a:pt x="143" y="266"/>
                </a:lnTo>
                <a:lnTo>
                  <a:pt x="161" y="248"/>
                </a:lnTo>
                <a:lnTo>
                  <a:pt x="170" y="238"/>
                </a:lnTo>
                <a:lnTo>
                  <a:pt x="181" y="230"/>
                </a:lnTo>
                <a:lnTo>
                  <a:pt x="181" y="230"/>
                </a:lnTo>
                <a:lnTo>
                  <a:pt x="193" y="221"/>
                </a:lnTo>
                <a:lnTo>
                  <a:pt x="204" y="211"/>
                </a:lnTo>
                <a:lnTo>
                  <a:pt x="204" y="211"/>
                </a:lnTo>
                <a:lnTo>
                  <a:pt x="200" y="215"/>
                </a:lnTo>
                <a:lnTo>
                  <a:pt x="200" y="215"/>
                </a:lnTo>
                <a:lnTo>
                  <a:pt x="168" y="253"/>
                </a:lnTo>
                <a:lnTo>
                  <a:pt x="168" y="253"/>
                </a:lnTo>
                <a:lnTo>
                  <a:pt x="152" y="270"/>
                </a:lnTo>
                <a:lnTo>
                  <a:pt x="134" y="286"/>
                </a:lnTo>
                <a:lnTo>
                  <a:pt x="117" y="302"/>
                </a:lnTo>
                <a:lnTo>
                  <a:pt x="100" y="319"/>
                </a:lnTo>
                <a:lnTo>
                  <a:pt x="100" y="319"/>
                </a:lnTo>
                <a:lnTo>
                  <a:pt x="100" y="320"/>
                </a:lnTo>
                <a:lnTo>
                  <a:pt x="100" y="320"/>
                </a:lnTo>
                <a:lnTo>
                  <a:pt x="83" y="322"/>
                </a:lnTo>
                <a:lnTo>
                  <a:pt x="67" y="323"/>
                </a:lnTo>
                <a:lnTo>
                  <a:pt x="51" y="320"/>
                </a:lnTo>
                <a:lnTo>
                  <a:pt x="44" y="319"/>
                </a:lnTo>
                <a:lnTo>
                  <a:pt x="36" y="317"/>
                </a:lnTo>
                <a:lnTo>
                  <a:pt x="36" y="317"/>
                </a:lnTo>
                <a:close/>
                <a:moveTo>
                  <a:pt x="135" y="269"/>
                </a:moveTo>
                <a:lnTo>
                  <a:pt x="135" y="269"/>
                </a:lnTo>
                <a:lnTo>
                  <a:pt x="119" y="284"/>
                </a:lnTo>
                <a:lnTo>
                  <a:pt x="103" y="299"/>
                </a:lnTo>
                <a:lnTo>
                  <a:pt x="103" y="299"/>
                </a:lnTo>
                <a:lnTo>
                  <a:pt x="90" y="308"/>
                </a:lnTo>
                <a:lnTo>
                  <a:pt x="90" y="308"/>
                </a:lnTo>
                <a:lnTo>
                  <a:pt x="93" y="305"/>
                </a:lnTo>
                <a:lnTo>
                  <a:pt x="93" y="305"/>
                </a:lnTo>
                <a:lnTo>
                  <a:pt x="110" y="290"/>
                </a:lnTo>
                <a:lnTo>
                  <a:pt x="128" y="275"/>
                </a:lnTo>
                <a:lnTo>
                  <a:pt x="128" y="275"/>
                </a:lnTo>
                <a:lnTo>
                  <a:pt x="135" y="269"/>
                </a:lnTo>
                <a:lnTo>
                  <a:pt x="135" y="269"/>
                </a:lnTo>
                <a:close/>
                <a:moveTo>
                  <a:pt x="112" y="320"/>
                </a:moveTo>
                <a:lnTo>
                  <a:pt x="112" y="320"/>
                </a:lnTo>
                <a:lnTo>
                  <a:pt x="102" y="320"/>
                </a:lnTo>
                <a:lnTo>
                  <a:pt x="102" y="320"/>
                </a:lnTo>
                <a:lnTo>
                  <a:pt x="109" y="316"/>
                </a:lnTo>
                <a:lnTo>
                  <a:pt x="115" y="311"/>
                </a:lnTo>
                <a:lnTo>
                  <a:pt x="125" y="300"/>
                </a:lnTo>
                <a:lnTo>
                  <a:pt x="125" y="300"/>
                </a:lnTo>
                <a:lnTo>
                  <a:pt x="133" y="293"/>
                </a:lnTo>
                <a:lnTo>
                  <a:pt x="141" y="285"/>
                </a:lnTo>
                <a:lnTo>
                  <a:pt x="157" y="271"/>
                </a:lnTo>
                <a:lnTo>
                  <a:pt x="157" y="271"/>
                </a:lnTo>
                <a:lnTo>
                  <a:pt x="174" y="256"/>
                </a:lnTo>
                <a:lnTo>
                  <a:pt x="191" y="241"/>
                </a:lnTo>
                <a:lnTo>
                  <a:pt x="222" y="209"/>
                </a:lnTo>
                <a:lnTo>
                  <a:pt x="222" y="209"/>
                </a:lnTo>
                <a:lnTo>
                  <a:pt x="230" y="203"/>
                </a:lnTo>
                <a:lnTo>
                  <a:pt x="234" y="200"/>
                </a:lnTo>
                <a:lnTo>
                  <a:pt x="237" y="197"/>
                </a:lnTo>
                <a:lnTo>
                  <a:pt x="237" y="197"/>
                </a:lnTo>
                <a:lnTo>
                  <a:pt x="233" y="203"/>
                </a:lnTo>
                <a:lnTo>
                  <a:pt x="229" y="208"/>
                </a:lnTo>
                <a:lnTo>
                  <a:pt x="219" y="218"/>
                </a:lnTo>
                <a:lnTo>
                  <a:pt x="219" y="218"/>
                </a:lnTo>
                <a:lnTo>
                  <a:pt x="212" y="226"/>
                </a:lnTo>
                <a:lnTo>
                  <a:pt x="206" y="234"/>
                </a:lnTo>
                <a:lnTo>
                  <a:pt x="193" y="251"/>
                </a:lnTo>
                <a:lnTo>
                  <a:pt x="193" y="251"/>
                </a:lnTo>
                <a:lnTo>
                  <a:pt x="187" y="259"/>
                </a:lnTo>
                <a:lnTo>
                  <a:pt x="178" y="267"/>
                </a:lnTo>
                <a:lnTo>
                  <a:pt x="164" y="282"/>
                </a:lnTo>
                <a:lnTo>
                  <a:pt x="164" y="282"/>
                </a:lnTo>
                <a:lnTo>
                  <a:pt x="147" y="300"/>
                </a:lnTo>
                <a:lnTo>
                  <a:pt x="139" y="309"/>
                </a:lnTo>
                <a:lnTo>
                  <a:pt x="129" y="317"/>
                </a:lnTo>
                <a:lnTo>
                  <a:pt x="129" y="317"/>
                </a:lnTo>
                <a:lnTo>
                  <a:pt x="129" y="318"/>
                </a:lnTo>
                <a:lnTo>
                  <a:pt x="129" y="319"/>
                </a:lnTo>
                <a:lnTo>
                  <a:pt x="129" y="319"/>
                </a:lnTo>
                <a:lnTo>
                  <a:pt x="112" y="320"/>
                </a:lnTo>
                <a:lnTo>
                  <a:pt x="112" y="320"/>
                </a:lnTo>
                <a:close/>
                <a:moveTo>
                  <a:pt x="130" y="319"/>
                </a:moveTo>
                <a:lnTo>
                  <a:pt x="130" y="319"/>
                </a:lnTo>
                <a:lnTo>
                  <a:pt x="130" y="319"/>
                </a:lnTo>
                <a:lnTo>
                  <a:pt x="130" y="319"/>
                </a:lnTo>
                <a:lnTo>
                  <a:pt x="138" y="314"/>
                </a:lnTo>
                <a:lnTo>
                  <a:pt x="144" y="309"/>
                </a:lnTo>
                <a:lnTo>
                  <a:pt x="156" y="296"/>
                </a:lnTo>
                <a:lnTo>
                  <a:pt x="156" y="296"/>
                </a:lnTo>
                <a:lnTo>
                  <a:pt x="172" y="281"/>
                </a:lnTo>
                <a:lnTo>
                  <a:pt x="190" y="265"/>
                </a:lnTo>
                <a:lnTo>
                  <a:pt x="190" y="265"/>
                </a:lnTo>
                <a:lnTo>
                  <a:pt x="224" y="234"/>
                </a:lnTo>
                <a:lnTo>
                  <a:pt x="241" y="218"/>
                </a:lnTo>
                <a:lnTo>
                  <a:pt x="257" y="202"/>
                </a:lnTo>
                <a:lnTo>
                  <a:pt x="257" y="202"/>
                </a:lnTo>
                <a:lnTo>
                  <a:pt x="251" y="209"/>
                </a:lnTo>
                <a:lnTo>
                  <a:pt x="246" y="217"/>
                </a:lnTo>
                <a:lnTo>
                  <a:pt x="240" y="225"/>
                </a:lnTo>
                <a:lnTo>
                  <a:pt x="234" y="233"/>
                </a:lnTo>
                <a:lnTo>
                  <a:pt x="234" y="233"/>
                </a:lnTo>
                <a:lnTo>
                  <a:pt x="220" y="249"/>
                </a:lnTo>
                <a:lnTo>
                  <a:pt x="206" y="263"/>
                </a:lnTo>
                <a:lnTo>
                  <a:pt x="206" y="263"/>
                </a:lnTo>
                <a:lnTo>
                  <a:pt x="179" y="289"/>
                </a:lnTo>
                <a:lnTo>
                  <a:pt x="166" y="303"/>
                </a:lnTo>
                <a:lnTo>
                  <a:pt x="155" y="318"/>
                </a:lnTo>
                <a:lnTo>
                  <a:pt x="155" y="318"/>
                </a:lnTo>
                <a:lnTo>
                  <a:pt x="155" y="318"/>
                </a:lnTo>
                <a:lnTo>
                  <a:pt x="155" y="319"/>
                </a:lnTo>
                <a:lnTo>
                  <a:pt x="156" y="319"/>
                </a:lnTo>
                <a:lnTo>
                  <a:pt x="157" y="319"/>
                </a:lnTo>
                <a:lnTo>
                  <a:pt x="157" y="319"/>
                </a:lnTo>
                <a:lnTo>
                  <a:pt x="160" y="315"/>
                </a:lnTo>
                <a:lnTo>
                  <a:pt x="160" y="315"/>
                </a:lnTo>
                <a:lnTo>
                  <a:pt x="161" y="316"/>
                </a:lnTo>
                <a:lnTo>
                  <a:pt x="162" y="315"/>
                </a:lnTo>
                <a:lnTo>
                  <a:pt x="164" y="311"/>
                </a:lnTo>
                <a:lnTo>
                  <a:pt x="164" y="311"/>
                </a:lnTo>
                <a:lnTo>
                  <a:pt x="177" y="296"/>
                </a:lnTo>
                <a:lnTo>
                  <a:pt x="192" y="283"/>
                </a:lnTo>
                <a:lnTo>
                  <a:pt x="221" y="257"/>
                </a:lnTo>
                <a:lnTo>
                  <a:pt x="221" y="257"/>
                </a:lnTo>
                <a:lnTo>
                  <a:pt x="254" y="225"/>
                </a:lnTo>
                <a:lnTo>
                  <a:pt x="272" y="210"/>
                </a:lnTo>
                <a:lnTo>
                  <a:pt x="290" y="195"/>
                </a:lnTo>
                <a:lnTo>
                  <a:pt x="290" y="195"/>
                </a:lnTo>
                <a:lnTo>
                  <a:pt x="283" y="201"/>
                </a:lnTo>
                <a:lnTo>
                  <a:pt x="276" y="209"/>
                </a:lnTo>
                <a:lnTo>
                  <a:pt x="262" y="225"/>
                </a:lnTo>
                <a:lnTo>
                  <a:pt x="262" y="225"/>
                </a:lnTo>
                <a:lnTo>
                  <a:pt x="231" y="259"/>
                </a:lnTo>
                <a:lnTo>
                  <a:pt x="231" y="259"/>
                </a:lnTo>
                <a:lnTo>
                  <a:pt x="216" y="276"/>
                </a:lnTo>
                <a:lnTo>
                  <a:pt x="201" y="293"/>
                </a:lnTo>
                <a:lnTo>
                  <a:pt x="201" y="293"/>
                </a:lnTo>
                <a:lnTo>
                  <a:pt x="194" y="301"/>
                </a:lnTo>
                <a:lnTo>
                  <a:pt x="187" y="307"/>
                </a:lnTo>
                <a:lnTo>
                  <a:pt x="171" y="320"/>
                </a:lnTo>
                <a:lnTo>
                  <a:pt x="171" y="320"/>
                </a:lnTo>
                <a:lnTo>
                  <a:pt x="171" y="322"/>
                </a:lnTo>
                <a:lnTo>
                  <a:pt x="171" y="322"/>
                </a:lnTo>
                <a:lnTo>
                  <a:pt x="150" y="320"/>
                </a:lnTo>
                <a:lnTo>
                  <a:pt x="130" y="319"/>
                </a:lnTo>
                <a:lnTo>
                  <a:pt x="130" y="319"/>
                </a:lnTo>
                <a:close/>
                <a:moveTo>
                  <a:pt x="174" y="322"/>
                </a:moveTo>
                <a:lnTo>
                  <a:pt x="174" y="322"/>
                </a:lnTo>
                <a:lnTo>
                  <a:pt x="188" y="311"/>
                </a:lnTo>
                <a:lnTo>
                  <a:pt x="200" y="300"/>
                </a:lnTo>
                <a:lnTo>
                  <a:pt x="212" y="288"/>
                </a:lnTo>
                <a:lnTo>
                  <a:pt x="224" y="277"/>
                </a:lnTo>
                <a:lnTo>
                  <a:pt x="224" y="277"/>
                </a:lnTo>
                <a:lnTo>
                  <a:pt x="252" y="252"/>
                </a:lnTo>
                <a:lnTo>
                  <a:pt x="281" y="225"/>
                </a:lnTo>
                <a:lnTo>
                  <a:pt x="281" y="225"/>
                </a:lnTo>
                <a:lnTo>
                  <a:pt x="292" y="215"/>
                </a:lnTo>
                <a:lnTo>
                  <a:pt x="292" y="215"/>
                </a:lnTo>
                <a:lnTo>
                  <a:pt x="299" y="208"/>
                </a:lnTo>
                <a:lnTo>
                  <a:pt x="299" y="208"/>
                </a:lnTo>
                <a:lnTo>
                  <a:pt x="292" y="217"/>
                </a:lnTo>
                <a:lnTo>
                  <a:pt x="292" y="217"/>
                </a:lnTo>
                <a:lnTo>
                  <a:pt x="280" y="230"/>
                </a:lnTo>
                <a:lnTo>
                  <a:pt x="268" y="243"/>
                </a:lnTo>
                <a:lnTo>
                  <a:pt x="268" y="243"/>
                </a:lnTo>
                <a:lnTo>
                  <a:pt x="226" y="291"/>
                </a:lnTo>
                <a:lnTo>
                  <a:pt x="226" y="291"/>
                </a:lnTo>
                <a:lnTo>
                  <a:pt x="197" y="323"/>
                </a:lnTo>
                <a:lnTo>
                  <a:pt x="197" y="323"/>
                </a:lnTo>
                <a:lnTo>
                  <a:pt x="174" y="322"/>
                </a:lnTo>
                <a:lnTo>
                  <a:pt x="174" y="322"/>
                </a:lnTo>
                <a:close/>
                <a:moveTo>
                  <a:pt x="292" y="233"/>
                </a:moveTo>
                <a:lnTo>
                  <a:pt x="292" y="233"/>
                </a:lnTo>
                <a:lnTo>
                  <a:pt x="304" y="225"/>
                </a:lnTo>
                <a:lnTo>
                  <a:pt x="304" y="225"/>
                </a:lnTo>
                <a:lnTo>
                  <a:pt x="308" y="222"/>
                </a:lnTo>
                <a:lnTo>
                  <a:pt x="306" y="224"/>
                </a:lnTo>
                <a:lnTo>
                  <a:pt x="300" y="230"/>
                </a:lnTo>
                <a:lnTo>
                  <a:pt x="300" y="230"/>
                </a:lnTo>
                <a:lnTo>
                  <a:pt x="270" y="263"/>
                </a:lnTo>
                <a:lnTo>
                  <a:pt x="270" y="263"/>
                </a:lnTo>
                <a:lnTo>
                  <a:pt x="258" y="276"/>
                </a:lnTo>
                <a:lnTo>
                  <a:pt x="248" y="289"/>
                </a:lnTo>
                <a:lnTo>
                  <a:pt x="248" y="289"/>
                </a:lnTo>
                <a:lnTo>
                  <a:pt x="241" y="297"/>
                </a:lnTo>
                <a:lnTo>
                  <a:pt x="234" y="305"/>
                </a:lnTo>
                <a:lnTo>
                  <a:pt x="226" y="312"/>
                </a:lnTo>
                <a:lnTo>
                  <a:pt x="218" y="320"/>
                </a:lnTo>
                <a:lnTo>
                  <a:pt x="218" y="320"/>
                </a:lnTo>
                <a:lnTo>
                  <a:pt x="218" y="323"/>
                </a:lnTo>
                <a:lnTo>
                  <a:pt x="219" y="323"/>
                </a:lnTo>
                <a:lnTo>
                  <a:pt x="220" y="323"/>
                </a:lnTo>
                <a:lnTo>
                  <a:pt x="220" y="323"/>
                </a:lnTo>
                <a:lnTo>
                  <a:pt x="230" y="314"/>
                </a:lnTo>
                <a:lnTo>
                  <a:pt x="241" y="305"/>
                </a:lnTo>
                <a:lnTo>
                  <a:pt x="260" y="285"/>
                </a:lnTo>
                <a:lnTo>
                  <a:pt x="280" y="265"/>
                </a:lnTo>
                <a:lnTo>
                  <a:pt x="298" y="245"/>
                </a:lnTo>
                <a:lnTo>
                  <a:pt x="298" y="245"/>
                </a:lnTo>
                <a:lnTo>
                  <a:pt x="308" y="234"/>
                </a:lnTo>
                <a:lnTo>
                  <a:pt x="318" y="225"/>
                </a:lnTo>
                <a:lnTo>
                  <a:pt x="318" y="225"/>
                </a:lnTo>
                <a:lnTo>
                  <a:pt x="297" y="249"/>
                </a:lnTo>
                <a:lnTo>
                  <a:pt x="297" y="249"/>
                </a:lnTo>
                <a:lnTo>
                  <a:pt x="255" y="302"/>
                </a:lnTo>
                <a:lnTo>
                  <a:pt x="255" y="302"/>
                </a:lnTo>
                <a:lnTo>
                  <a:pt x="245" y="314"/>
                </a:lnTo>
                <a:lnTo>
                  <a:pt x="245" y="314"/>
                </a:lnTo>
                <a:lnTo>
                  <a:pt x="241" y="318"/>
                </a:lnTo>
                <a:lnTo>
                  <a:pt x="241" y="318"/>
                </a:lnTo>
                <a:lnTo>
                  <a:pt x="238" y="320"/>
                </a:lnTo>
                <a:lnTo>
                  <a:pt x="238" y="322"/>
                </a:lnTo>
                <a:lnTo>
                  <a:pt x="238" y="323"/>
                </a:lnTo>
                <a:lnTo>
                  <a:pt x="238" y="323"/>
                </a:lnTo>
                <a:lnTo>
                  <a:pt x="235" y="326"/>
                </a:lnTo>
                <a:lnTo>
                  <a:pt x="235" y="326"/>
                </a:lnTo>
                <a:lnTo>
                  <a:pt x="200" y="324"/>
                </a:lnTo>
                <a:lnTo>
                  <a:pt x="200" y="324"/>
                </a:lnTo>
                <a:lnTo>
                  <a:pt x="238" y="282"/>
                </a:lnTo>
                <a:lnTo>
                  <a:pt x="238" y="282"/>
                </a:lnTo>
                <a:lnTo>
                  <a:pt x="265" y="257"/>
                </a:lnTo>
                <a:lnTo>
                  <a:pt x="278" y="245"/>
                </a:lnTo>
                <a:lnTo>
                  <a:pt x="292" y="233"/>
                </a:lnTo>
                <a:lnTo>
                  <a:pt x="292" y="233"/>
                </a:lnTo>
                <a:close/>
                <a:moveTo>
                  <a:pt x="249" y="327"/>
                </a:moveTo>
                <a:lnTo>
                  <a:pt x="249" y="327"/>
                </a:lnTo>
                <a:lnTo>
                  <a:pt x="238" y="326"/>
                </a:lnTo>
                <a:lnTo>
                  <a:pt x="238" y="326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51" y="312"/>
                </a:lnTo>
                <a:lnTo>
                  <a:pt x="263" y="300"/>
                </a:lnTo>
                <a:lnTo>
                  <a:pt x="263" y="300"/>
                </a:lnTo>
                <a:lnTo>
                  <a:pt x="286" y="278"/>
                </a:lnTo>
                <a:lnTo>
                  <a:pt x="298" y="268"/>
                </a:lnTo>
                <a:lnTo>
                  <a:pt x="309" y="256"/>
                </a:lnTo>
                <a:lnTo>
                  <a:pt x="309" y="256"/>
                </a:lnTo>
                <a:lnTo>
                  <a:pt x="319" y="246"/>
                </a:lnTo>
                <a:lnTo>
                  <a:pt x="319" y="246"/>
                </a:lnTo>
                <a:lnTo>
                  <a:pt x="324" y="241"/>
                </a:lnTo>
                <a:lnTo>
                  <a:pt x="325" y="239"/>
                </a:lnTo>
                <a:lnTo>
                  <a:pt x="323" y="245"/>
                </a:lnTo>
                <a:lnTo>
                  <a:pt x="323" y="245"/>
                </a:lnTo>
                <a:lnTo>
                  <a:pt x="313" y="259"/>
                </a:lnTo>
                <a:lnTo>
                  <a:pt x="302" y="272"/>
                </a:lnTo>
                <a:lnTo>
                  <a:pt x="302" y="272"/>
                </a:lnTo>
                <a:lnTo>
                  <a:pt x="280" y="296"/>
                </a:lnTo>
                <a:lnTo>
                  <a:pt x="258" y="320"/>
                </a:lnTo>
                <a:lnTo>
                  <a:pt x="258" y="320"/>
                </a:lnTo>
                <a:lnTo>
                  <a:pt x="258" y="323"/>
                </a:lnTo>
                <a:lnTo>
                  <a:pt x="258" y="323"/>
                </a:lnTo>
                <a:lnTo>
                  <a:pt x="259" y="323"/>
                </a:lnTo>
                <a:lnTo>
                  <a:pt x="259" y="323"/>
                </a:lnTo>
                <a:lnTo>
                  <a:pt x="277" y="308"/>
                </a:lnTo>
                <a:lnTo>
                  <a:pt x="292" y="293"/>
                </a:lnTo>
                <a:lnTo>
                  <a:pt x="323" y="262"/>
                </a:lnTo>
                <a:lnTo>
                  <a:pt x="323" y="262"/>
                </a:lnTo>
                <a:lnTo>
                  <a:pt x="329" y="257"/>
                </a:lnTo>
                <a:lnTo>
                  <a:pt x="331" y="254"/>
                </a:lnTo>
                <a:lnTo>
                  <a:pt x="333" y="252"/>
                </a:lnTo>
                <a:lnTo>
                  <a:pt x="333" y="252"/>
                </a:lnTo>
                <a:lnTo>
                  <a:pt x="330" y="258"/>
                </a:lnTo>
                <a:lnTo>
                  <a:pt x="325" y="264"/>
                </a:lnTo>
                <a:lnTo>
                  <a:pt x="316" y="274"/>
                </a:lnTo>
                <a:lnTo>
                  <a:pt x="316" y="274"/>
                </a:lnTo>
                <a:lnTo>
                  <a:pt x="301" y="293"/>
                </a:lnTo>
                <a:lnTo>
                  <a:pt x="287" y="311"/>
                </a:lnTo>
                <a:lnTo>
                  <a:pt x="287" y="311"/>
                </a:lnTo>
                <a:lnTo>
                  <a:pt x="283" y="315"/>
                </a:lnTo>
                <a:lnTo>
                  <a:pt x="283" y="315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49" y="327"/>
                </a:lnTo>
                <a:lnTo>
                  <a:pt x="249" y="327"/>
                </a:lnTo>
                <a:close/>
                <a:moveTo>
                  <a:pt x="340" y="279"/>
                </a:moveTo>
                <a:lnTo>
                  <a:pt x="340" y="279"/>
                </a:lnTo>
                <a:lnTo>
                  <a:pt x="336" y="287"/>
                </a:lnTo>
                <a:lnTo>
                  <a:pt x="336" y="287"/>
                </a:lnTo>
                <a:lnTo>
                  <a:pt x="318" y="304"/>
                </a:lnTo>
                <a:lnTo>
                  <a:pt x="301" y="324"/>
                </a:lnTo>
                <a:lnTo>
                  <a:pt x="301" y="324"/>
                </a:lnTo>
                <a:lnTo>
                  <a:pt x="300" y="325"/>
                </a:lnTo>
                <a:lnTo>
                  <a:pt x="300" y="325"/>
                </a:lnTo>
                <a:lnTo>
                  <a:pt x="294" y="326"/>
                </a:lnTo>
                <a:lnTo>
                  <a:pt x="294" y="326"/>
                </a:lnTo>
                <a:lnTo>
                  <a:pt x="304" y="315"/>
                </a:lnTo>
                <a:lnTo>
                  <a:pt x="314" y="305"/>
                </a:lnTo>
                <a:lnTo>
                  <a:pt x="334" y="284"/>
                </a:lnTo>
                <a:lnTo>
                  <a:pt x="334" y="284"/>
                </a:lnTo>
                <a:lnTo>
                  <a:pt x="338" y="279"/>
                </a:lnTo>
                <a:lnTo>
                  <a:pt x="340" y="277"/>
                </a:lnTo>
                <a:lnTo>
                  <a:pt x="340" y="278"/>
                </a:lnTo>
                <a:lnTo>
                  <a:pt x="340" y="279"/>
                </a:lnTo>
                <a:lnTo>
                  <a:pt x="340" y="279"/>
                </a:lnTo>
                <a:close/>
                <a:moveTo>
                  <a:pt x="330" y="296"/>
                </a:moveTo>
                <a:lnTo>
                  <a:pt x="330" y="296"/>
                </a:lnTo>
                <a:lnTo>
                  <a:pt x="320" y="306"/>
                </a:lnTo>
                <a:lnTo>
                  <a:pt x="310" y="316"/>
                </a:lnTo>
                <a:lnTo>
                  <a:pt x="310" y="316"/>
                </a:lnTo>
                <a:lnTo>
                  <a:pt x="305" y="322"/>
                </a:lnTo>
                <a:lnTo>
                  <a:pt x="308" y="317"/>
                </a:lnTo>
                <a:lnTo>
                  <a:pt x="319" y="306"/>
                </a:lnTo>
                <a:lnTo>
                  <a:pt x="319" y="306"/>
                </a:lnTo>
                <a:lnTo>
                  <a:pt x="330" y="296"/>
                </a:lnTo>
                <a:lnTo>
                  <a:pt x="330" y="296"/>
                </a:lnTo>
                <a:close/>
                <a:moveTo>
                  <a:pt x="290" y="326"/>
                </a:moveTo>
                <a:lnTo>
                  <a:pt x="290" y="326"/>
                </a:lnTo>
                <a:lnTo>
                  <a:pt x="274" y="327"/>
                </a:lnTo>
                <a:lnTo>
                  <a:pt x="274" y="327"/>
                </a:lnTo>
                <a:lnTo>
                  <a:pt x="275" y="326"/>
                </a:lnTo>
                <a:lnTo>
                  <a:pt x="275" y="326"/>
                </a:lnTo>
                <a:lnTo>
                  <a:pt x="277" y="325"/>
                </a:lnTo>
                <a:lnTo>
                  <a:pt x="279" y="323"/>
                </a:lnTo>
                <a:lnTo>
                  <a:pt x="279" y="323"/>
                </a:lnTo>
                <a:lnTo>
                  <a:pt x="289" y="312"/>
                </a:lnTo>
                <a:lnTo>
                  <a:pt x="289" y="312"/>
                </a:lnTo>
                <a:lnTo>
                  <a:pt x="305" y="295"/>
                </a:lnTo>
                <a:lnTo>
                  <a:pt x="322" y="279"/>
                </a:lnTo>
                <a:lnTo>
                  <a:pt x="322" y="279"/>
                </a:lnTo>
                <a:lnTo>
                  <a:pt x="331" y="269"/>
                </a:lnTo>
                <a:lnTo>
                  <a:pt x="335" y="266"/>
                </a:lnTo>
                <a:lnTo>
                  <a:pt x="336" y="267"/>
                </a:lnTo>
                <a:lnTo>
                  <a:pt x="334" y="270"/>
                </a:lnTo>
                <a:lnTo>
                  <a:pt x="334" y="270"/>
                </a:lnTo>
                <a:lnTo>
                  <a:pt x="331" y="275"/>
                </a:lnTo>
                <a:lnTo>
                  <a:pt x="326" y="280"/>
                </a:lnTo>
                <a:lnTo>
                  <a:pt x="318" y="289"/>
                </a:lnTo>
                <a:lnTo>
                  <a:pt x="318" y="289"/>
                </a:lnTo>
                <a:lnTo>
                  <a:pt x="310" y="298"/>
                </a:lnTo>
                <a:lnTo>
                  <a:pt x="303" y="307"/>
                </a:lnTo>
                <a:lnTo>
                  <a:pt x="290" y="326"/>
                </a:lnTo>
                <a:lnTo>
                  <a:pt x="290" y="326"/>
                </a:lnTo>
                <a:close/>
                <a:moveTo>
                  <a:pt x="305" y="324"/>
                </a:moveTo>
                <a:lnTo>
                  <a:pt x="305" y="324"/>
                </a:lnTo>
                <a:lnTo>
                  <a:pt x="314" y="316"/>
                </a:lnTo>
                <a:lnTo>
                  <a:pt x="323" y="307"/>
                </a:lnTo>
                <a:lnTo>
                  <a:pt x="331" y="298"/>
                </a:lnTo>
                <a:lnTo>
                  <a:pt x="338" y="288"/>
                </a:lnTo>
                <a:lnTo>
                  <a:pt x="338" y="288"/>
                </a:lnTo>
                <a:lnTo>
                  <a:pt x="340" y="285"/>
                </a:lnTo>
                <a:lnTo>
                  <a:pt x="340" y="285"/>
                </a:lnTo>
                <a:lnTo>
                  <a:pt x="344" y="282"/>
                </a:lnTo>
                <a:lnTo>
                  <a:pt x="344" y="282"/>
                </a:lnTo>
                <a:lnTo>
                  <a:pt x="341" y="285"/>
                </a:lnTo>
                <a:lnTo>
                  <a:pt x="341" y="285"/>
                </a:lnTo>
                <a:lnTo>
                  <a:pt x="334" y="297"/>
                </a:lnTo>
                <a:lnTo>
                  <a:pt x="334" y="297"/>
                </a:lnTo>
                <a:lnTo>
                  <a:pt x="329" y="304"/>
                </a:lnTo>
                <a:lnTo>
                  <a:pt x="323" y="310"/>
                </a:lnTo>
                <a:lnTo>
                  <a:pt x="311" y="323"/>
                </a:lnTo>
                <a:lnTo>
                  <a:pt x="311" y="323"/>
                </a:lnTo>
                <a:lnTo>
                  <a:pt x="305" y="324"/>
                </a:lnTo>
                <a:lnTo>
                  <a:pt x="305" y="324"/>
                </a:lnTo>
                <a:close/>
                <a:moveTo>
                  <a:pt x="324" y="318"/>
                </a:moveTo>
                <a:lnTo>
                  <a:pt x="324" y="318"/>
                </a:lnTo>
                <a:lnTo>
                  <a:pt x="316" y="322"/>
                </a:lnTo>
                <a:lnTo>
                  <a:pt x="316" y="322"/>
                </a:lnTo>
                <a:lnTo>
                  <a:pt x="316" y="320"/>
                </a:lnTo>
                <a:lnTo>
                  <a:pt x="316" y="320"/>
                </a:lnTo>
                <a:lnTo>
                  <a:pt x="317" y="320"/>
                </a:lnTo>
                <a:lnTo>
                  <a:pt x="317" y="320"/>
                </a:lnTo>
                <a:lnTo>
                  <a:pt x="317" y="319"/>
                </a:lnTo>
                <a:lnTo>
                  <a:pt x="317" y="319"/>
                </a:lnTo>
                <a:lnTo>
                  <a:pt x="338" y="298"/>
                </a:lnTo>
                <a:lnTo>
                  <a:pt x="338" y="298"/>
                </a:lnTo>
                <a:lnTo>
                  <a:pt x="346" y="290"/>
                </a:lnTo>
                <a:lnTo>
                  <a:pt x="347" y="290"/>
                </a:lnTo>
                <a:lnTo>
                  <a:pt x="347" y="290"/>
                </a:lnTo>
                <a:lnTo>
                  <a:pt x="344" y="297"/>
                </a:lnTo>
                <a:lnTo>
                  <a:pt x="344" y="297"/>
                </a:lnTo>
                <a:lnTo>
                  <a:pt x="340" y="303"/>
                </a:lnTo>
                <a:lnTo>
                  <a:pt x="335" y="308"/>
                </a:lnTo>
                <a:lnTo>
                  <a:pt x="330" y="313"/>
                </a:lnTo>
                <a:lnTo>
                  <a:pt x="324" y="317"/>
                </a:lnTo>
                <a:lnTo>
                  <a:pt x="324" y="317"/>
                </a:lnTo>
                <a:lnTo>
                  <a:pt x="324" y="318"/>
                </a:lnTo>
                <a:lnTo>
                  <a:pt x="324" y="318"/>
                </a:lnTo>
                <a:close/>
                <a:moveTo>
                  <a:pt x="335" y="312"/>
                </a:moveTo>
                <a:lnTo>
                  <a:pt x="335" y="312"/>
                </a:lnTo>
                <a:lnTo>
                  <a:pt x="340" y="306"/>
                </a:lnTo>
                <a:lnTo>
                  <a:pt x="345" y="300"/>
                </a:lnTo>
                <a:lnTo>
                  <a:pt x="348" y="294"/>
                </a:lnTo>
                <a:lnTo>
                  <a:pt x="350" y="287"/>
                </a:lnTo>
                <a:lnTo>
                  <a:pt x="350" y="287"/>
                </a:lnTo>
                <a:lnTo>
                  <a:pt x="349" y="285"/>
                </a:lnTo>
                <a:lnTo>
                  <a:pt x="348" y="286"/>
                </a:lnTo>
                <a:lnTo>
                  <a:pt x="348" y="286"/>
                </a:lnTo>
                <a:lnTo>
                  <a:pt x="337" y="296"/>
                </a:lnTo>
                <a:lnTo>
                  <a:pt x="337" y="296"/>
                </a:lnTo>
                <a:lnTo>
                  <a:pt x="343" y="287"/>
                </a:lnTo>
                <a:lnTo>
                  <a:pt x="348" y="278"/>
                </a:lnTo>
                <a:lnTo>
                  <a:pt x="348" y="278"/>
                </a:lnTo>
                <a:lnTo>
                  <a:pt x="348" y="277"/>
                </a:lnTo>
                <a:lnTo>
                  <a:pt x="347" y="276"/>
                </a:lnTo>
                <a:lnTo>
                  <a:pt x="347" y="277"/>
                </a:lnTo>
                <a:lnTo>
                  <a:pt x="347" y="277"/>
                </a:lnTo>
                <a:lnTo>
                  <a:pt x="341" y="281"/>
                </a:lnTo>
                <a:lnTo>
                  <a:pt x="341" y="281"/>
                </a:lnTo>
                <a:lnTo>
                  <a:pt x="346" y="274"/>
                </a:lnTo>
                <a:lnTo>
                  <a:pt x="346" y="274"/>
                </a:lnTo>
                <a:lnTo>
                  <a:pt x="345" y="272"/>
                </a:lnTo>
                <a:lnTo>
                  <a:pt x="344" y="272"/>
                </a:lnTo>
                <a:lnTo>
                  <a:pt x="344" y="272"/>
                </a:lnTo>
                <a:lnTo>
                  <a:pt x="329" y="287"/>
                </a:lnTo>
                <a:lnTo>
                  <a:pt x="315" y="301"/>
                </a:lnTo>
                <a:lnTo>
                  <a:pt x="315" y="301"/>
                </a:lnTo>
                <a:lnTo>
                  <a:pt x="300" y="316"/>
                </a:lnTo>
                <a:lnTo>
                  <a:pt x="300" y="316"/>
                </a:lnTo>
                <a:lnTo>
                  <a:pt x="297" y="320"/>
                </a:lnTo>
                <a:lnTo>
                  <a:pt x="297" y="320"/>
                </a:lnTo>
                <a:lnTo>
                  <a:pt x="308" y="305"/>
                </a:lnTo>
                <a:lnTo>
                  <a:pt x="313" y="298"/>
                </a:lnTo>
                <a:lnTo>
                  <a:pt x="319" y="291"/>
                </a:lnTo>
                <a:lnTo>
                  <a:pt x="319" y="291"/>
                </a:lnTo>
                <a:lnTo>
                  <a:pt x="331" y="278"/>
                </a:lnTo>
                <a:lnTo>
                  <a:pt x="336" y="271"/>
                </a:lnTo>
                <a:lnTo>
                  <a:pt x="340" y="264"/>
                </a:lnTo>
                <a:lnTo>
                  <a:pt x="340" y="264"/>
                </a:lnTo>
                <a:lnTo>
                  <a:pt x="340" y="262"/>
                </a:lnTo>
                <a:lnTo>
                  <a:pt x="339" y="262"/>
                </a:lnTo>
                <a:lnTo>
                  <a:pt x="339" y="262"/>
                </a:lnTo>
                <a:lnTo>
                  <a:pt x="328" y="270"/>
                </a:lnTo>
                <a:lnTo>
                  <a:pt x="318" y="279"/>
                </a:lnTo>
                <a:lnTo>
                  <a:pt x="300" y="298"/>
                </a:lnTo>
                <a:lnTo>
                  <a:pt x="300" y="298"/>
                </a:lnTo>
                <a:lnTo>
                  <a:pt x="302" y="294"/>
                </a:lnTo>
                <a:lnTo>
                  <a:pt x="302" y="294"/>
                </a:lnTo>
                <a:lnTo>
                  <a:pt x="311" y="283"/>
                </a:lnTo>
                <a:lnTo>
                  <a:pt x="320" y="272"/>
                </a:lnTo>
                <a:lnTo>
                  <a:pt x="329" y="261"/>
                </a:lnTo>
                <a:lnTo>
                  <a:pt x="337" y="249"/>
                </a:lnTo>
                <a:lnTo>
                  <a:pt x="337" y="249"/>
                </a:lnTo>
                <a:lnTo>
                  <a:pt x="337" y="248"/>
                </a:lnTo>
                <a:lnTo>
                  <a:pt x="337" y="248"/>
                </a:lnTo>
                <a:lnTo>
                  <a:pt x="336" y="248"/>
                </a:lnTo>
                <a:lnTo>
                  <a:pt x="336" y="248"/>
                </a:lnTo>
                <a:lnTo>
                  <a:pt x="318" y="264"/>
                </a:lnTo>
                <a:lnTo>
                  <a:pt x="301" y="281"/>
                </a:lnTo>
                <a:lnTo>
                  <a:pt x="301" y="281"/>
                </a:lnTo>
                <a:lnTo>
                  <a:pt x="282" y="300"/>
                </a:lnTo>
                <a:lnTo>
                  <a:pt x="272" y="309"/>
                </a:lnTo>
                <a:lnTo>
                  <a:pt x="263" y="318"/>
                </a:lnTo>
                <a:lnTo>
                  <a:pt x="263" y="318"/>
                </a:lnTo>
                <a:lnTo>
                  <a:pt x="298" y="279"/>
                </a:lnTo>
                <a:lnTo>
                  <a:pt x="315" y="259"/>
                </a:lnTo>
                <a:lnTo>
                  <a:pt x="323" y="248"/>
                </a:lnTo>
                <a:lnTo>
                  <a:pt x="330" y="237"/>
                </a:lnTo>
                <a:lnTo>
                  <a:pt x="330" y="237"/>
                </a:lnTo>
                <a:lnTo>
                  <a:pt x="330" y="235"/>
                </a:lnTo>
                <a:lnTo>
                  <a:pt x="329" y="235"/>
                </a:lnTo>
                <a:lnTo>
                  <a:pt x="329" y="235"/>
                </a:lnTo>
                <a:lnTo>
                  <a:pt x="317" y="245"/>
                </a:lnTo>
                <a:lnTo>
                  <a:pt x="306" y="255"/>
                </a:lnTo>
                <a:lnTo>
                  <a:pt x="296" y="266"/>
                </a:lnTo>
                <a:lnTo>
                  <a:pt x="286" y="276"/>
                </a:lnTo>
                <a:lnTo>
                  <a:pt x="286" y="276"/>
                </a:lnTo>
                <a:lnTo>
                  <a:pt x="262" y="299"/>
                </a:lnTo>
                <a:lnTo>
                  <a:pt x="262" y="299"/>
                </a:lnTo>
                <a:lnTo>
                  <a:pt x="292" y="260"/>
                </a:lnTo>
                <a:lnTo>
                  <a:pt x="307" y="24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33" y="235"/>
                </a:lnTo>
                <a:lnTo>
                  <a:pt x="341" y="249"/>
                </a:lnTo>
                <a:lnTo>
                  <a:pt x="345" y="256"/>
                </a:lnTo>
                <a:lnTo>
                  <a:pt x="347" y="264"/>
                </a:lnTo>
                <a:lnTo>
                  <a:pt x="349" y="271"/>
                </a:lnTo>
                <a:lnTo>
                  <a:pt x="350" y="279"/>
                </a:lnTo>
                <a:lnTo>
                  <a:pt x="350" y="279"/>
                </a:lnTo>
                <a:lnTo>
                  <a:pt x="350" y="284"/>
                </a:lnTo>
                <a:lnTo>
                  <a:pt x="350" y="289"/>
                </a:lnTo>
                <a:lnTo>
                  <a:pt x="349" y="294"/>
                </a:lnTo>
                <a:lnTo>
                  <a:pt x="347" y="298"/>
                </a:lnTo>
                <a:lnTo>
                  <a:pt x="345" y="302"/>
                </a:lnTo>
                <a:lnTo>
                  <a:pt x="341" y="306"/>
                </a:lnTo>
                <a:lnTo>
                  <a:pt x="335" y="312"/>
                </a:lnTo>
                <a:lnTo>
                  <a:pt x="335" y="312"/>
                </a:lnTo>
                <a:close/>
                <a:moveTo>
                  <a:pt x="321" y="221"/>
                </a:moveTo>
                <a:lnTo>
                  <a:pt x="321" y="221"/>
                </a:lnTo>
                <a:lnTo>
                  <a:pt x="311" y="229"/>
                </a:lnTo>
                <a:lnTo>
                  <a:pt x="301" y="237"/>
                </a:lnTo>
                <a:lnTo>
                  <a:pt x="283" y="257"/>
                </a:lnTo>
                <a:lnTo>
                  <a:pt x="265" y="276"/>
                </a:lnTo>
                <a:lnTo>
                  <a:pt x="247" y="295"/>
                </a:lnTo>
                <a:lnTo>
                  <a:pt x="247" y="295"/>
                </a:lnTo>
                <a:lnTo>
                  <a:pt x="253" y="286"/>
                </a:lnTo>
                <a:lnTo>
                  <a:pt x="260" y="277"/>
                </a:lnTo>
                <a:lnTo>
                  <a:pt x="260" y="277"/>
                </a:lnTo>
                <a:lnTo>
                  <a:pt x="286" y="249"/>
                </a:lnTo>
                <a:lnTo>
                  <a:pt x="312" y="219"/>
                </a:lnTo>
                <a:lnTo>
                  <a:pt x="312" y="219"/>
                </a:lnTo>
                <a:lnTo>
                  <a:pt x="312" y="218"/>
                </a:lnTo>
                <a:lnTo>
                  <a:pt x="312" y="217"/>
                </a:lnTo>
                <a:lnTo>
                  <a:pt x="311" y="218"/>
                </a:lnTo>
                <a:lnTo>
                  <a:pt x="311" y="218"/>
                </a:lnTo>
                <a:lnTo>
                  <a:pt x="296" y="228"/>
                </a:lnTo>
                <a:lnTo>
                  <a:pt x="282" y="238"/>
                </a:lnTo>
                <a:lnTo>
                  <a:pt x="268" y="251"/>
                </a:lnTo>
                <a:lnTo>
                  <a:pt x="254" y="263"/>
                </a:lnTo>
                <a:lnTo>
                  <a:pt x="254" y="263"/>
                </a:lnTo>
                <a:lnTo>
                  <a:pt x="259" y="257"/>
                </a:lnTo>
                <a:lnTo>
                  <a:pt x="259" y="257"/>
                </a:lnTo>
                <a:lnTo>
                  <a:pt x="271" y="244"/>
                </a:lnTo>
                <a:lnTo>
                  <a:pt x="283" y="231"/>
                </a:lnTo>
                <a:lnTo>
                  <a:pt x="289" y="225"/>
                </a:lnTo>
                <a:lnTo>
                  <a:pt x="294" y="218"/>
                </a:lnTo>
                <a:lnTo>
                  <a:pt x="299" y="212"/>
                </a:lnTo>
                <a:lnTo>
                  <a:pt x="303" y="204"/>
                </a:lnTo>
                <a:lnTo>
                  <a:pt x="303" y="204"/>
                </a:lnTo>
                <a:lnTo>
                  <a:pt x="302" y="203"/>
                </a:lnTo>
                <a:lnTo>
                  <a:pt x="301" y="203"/>
                </a:lnTo>
                <a:lnTo>
                  <a:pt x="301" y="203"/>
                </a:lnTo>
                <a:lnTo>
                  <a:pt x="270" y="233"/>
                </a:lnTo>
                <a:lnTo>
                  <a:pt x="238" y="263"/>
                </a:lnTo>
                <a:lnTo>
                  <a:pt x="238" y="263"/>
                </a:lnTo>
                <a:lnTo>
                  <a:pt x="223" y="275"/>
                </a:lnTo>
                <a:lnTo>
                  <a:pt x="208" y="289"/>
                </a:lnTo>
                <a:lnTo>
                  <a:pt x="208" y="289"/>
                </a:lnTo>
                <a:lnTo>
                  <a:pt x="209" y="287"/>
                </a:lnTo>
                <a:lnTo>
                  <a:pt x="209" y="287"/>
                </a:lnTo>
                <a:lnTo>
                  <a:pt x="224" y="270"/>
                </a:lnTo>
                <a:lnTo>
                  <a:pt x="239" y="254"/>
                </a:lnTo>
                <a:lnTo>
                  <a:pt x="239" y="254"/>
                </a:lnTo>
                <a:lnTo>
                  <a:pt x="252" y="238"/>
                </a:lnTo>
                <a:lnTo>
                  <a:pt x="267" y="224"/>
                </a:lnTo>
                <a:lnTo>
                  <a:pt x="281" y="209"/>
                </a:lnTo>
                <a:lnTo>
                  <a:pt x="287" y="202"/>
                </a:lnTo>
                <a:lnTo>
                  <a:pt x="292" y="194"/>
                </a:lnTo>
                <a:lnTo>
                  <a:pt x="292" y="194"/>
                </a:lnTo>
                <a:lnTo>
                  <a:pt x="293" y="193"/>
                </a:lnTo>
                <a:lnTo>
                  <a:pt x="293" y="193"/>
                </a:lnTo>
                <a:lnTo>
                  <a:pt x="308" y="206"/>
                </a:lnTo>
                <a:lnTo>
                  <a:pt x="321" y="221"/>
                </a:lnTo>
                <a:lnTo>
                  <a:pt x="321" y="221"/>
                </a:lnTo>
                <a:close/>
                <a:moveTo>
                  <a:pt x="112" y="122"/>
                </a:moveTo>
                <a:lnTo>
                  <a:pt x="112" y="122"/>
                </a:lnTo>
                <a:lnTo>
                  <a:pt x="116" y="115"/>
                </a:lnTo>
                <a:lnTo>
                  <a:pt x="119" y="108"/>
                </a:lnTo>
                <a:lnTo>
                  <a:pt x="122" y="101"/>
                </a:lnTo>
                <a:lnTo>
                  <a:pt x="124" y="94"/>
                </a:lnTo>
                <a:lnTo>
                  <a:pt x="125" y="87"/>
                </a:lnTo>
                <a:lnTo>
                  <a:pt x="125" y="80"/>
                </a:lnTo>
                <a:lnTo>
                  <a:pt x="124" y="65"/>
                </a:lnTo>
                <a:lnTo>
                  <a:pt x="121" y="51"/>
                </a:lnTo>
                <a:lnTo>
                  <a:pt x="117" y="38"/>
                </a:lnTo>
                <a:lnTo>
                  <a:pt x="111" y="25"/>
                </a:lnTo>
                <a:lnTo>
                  <a:pt x="104" y="12"/>
                </a:lnTo>
                <a:lnTo>
                  <a:pt x="104" y="12"/>
                </a:lnTo>
                <a:lnTo>
                  <a:pt x="116" y="10"/>
                </a:lnTo>
                <a:lnTo>
                  <a:pt x="128" y="9"/>
                </a:lnTo>
                <a:lnTo>
                  <a:pt x="152" y="8"/>
                </a:lnTo>
                <a:lnTo>
                  <a:pt x="176" y="9"/>
                </a:lnTo>
                <a:lnTo>
                  <a:pt x="202" y="9"/>
                </a:lnTo>
                <a:lnTo>
                  <a:pt x="202" y="9"/>
                </a:lnTo>
                <a:lnTo>
                  <a:pt x="196" y="19"/>
                </a:lnTo>
                <a:lnTo>
                  <a:pt x="191" y="30"/>
                </a:lnTo>
                <a:lnTo>
                  <a:pt x="188" y="40"/>
                </a:lnTo>
                <a:lnTo>
                  <a:pt x="186" y="51"/>
                </a:lnTo>
                <a:lnTo>
                  <a:pt x="185" y="62"/>
                </a:lnTo>
                <a:lnTo>
                  <a:pt x="186" y="73"/>
                </a:lnTo>
                <a:lnTo>
                  <a:pt x="189" y="85"/>
                </a:lnTo>
                <a:lnTo>
                  <a:pt x="194" y="97"/>
                </a:lnTo>
                <a:lnTo>
                  <a:pt x="194" y="97"/>
                </a:lnTo>
                <a:lnTo>
                  <a:pt x="202" y="109"/>
                </a:lnTo>
                <a:lnTo>
                  <a:pt x="211" y="121"/>
                </a:lnTo>
                <a:lnTo>
                  <a:pt x="222" y="132"/>
                </a:lnTo>
                <a:lnTo>
                  <a:pt x="233" y="142"/>
                </a:lnTo>
                <a:lnTo>
                  <a:pt x="257" y="163"/>
                </a:lnTo>
                <a:lnTo>
                  <a:pt x="281" y="182"/>
                </a:lnTo>
                <a:lnTo>
                  <a:pt x="281" y="182"/>
                </a:lnTo>
                <a:lnTo>
                  <a:pt x="284" y="185"/>
                </a:lnTo>
                <a:lnTo>
                  <a:pt x="284" y="185"/>
                </a:lnTo>
                <a:lnTo>
                  <a:pt x="280" y="186"/>
                </a:lnTo>
                <a:lnTo>
                  <a:pt x="275" y="190"/>
                </a:lnTo>
                <a:lnTo>
                  <a:pt x="275" y="190"/>
                </a:lnTo>
                <a:lnTo>
                  <a:pt x="271" y="192"/>
                </a:lnTo>
                <a:lnTo>
                  <a:pt x="267" y="193"/>
                </a:lnTo>
                <a:lnTo>
                  <a:pt x="262" y="193"/>
                </a:lnTo>
                <a:lnTo>
                  <a:pt x="256" y="191"/>
                </a:lnTo>
                <a:lnTo>
                  <a:pt x="246" y="187"/>
                </a:lnTo>
                <a:lnTo>
                  <a:pt x="237" y="184"/>
                </a:lnTo>
                <a:lnTo>
                  <a:pt x="237" y="184"/>
                </a:lnTo>
                <a:lnTo>
                  <a:pt x="229" y="183"/>
                </a:lnTo>
                <a:lnTo>
                  <a:pt x="221" y="184"/>
                </a:lnTo>
                <a:lnTo>
                  <a:pt x="214" y="187"/>
                </a:lnTo>
                <a:lnTo>
                  <a:pt x="208" y="191"/>
                </a:lnTo>
                <a:lnTo>
                  <a:pt x="196" y="201"/>
                </a:lnTo>
                <a:lnTo>
                  <a:pt x="189" y="206"/>
                </a:lnTo>
                <a:lnTo>
                  <a:pt x="183" y="211"/>
                </a:lnTo>
                <a:lnTo>
                  <a:pt x="183" y="211"/>
                </a:lnTo>
                <a:lnTo>
                  <a:pt x="177" y="213"/>
                </a:lnTo>
                <a:lnTo>
                  <a:pt x="173" y="215"/>
                </a:lnTo>
                <a:lnTo>
                  <a:pt x="168" y="215"/>
                </a:lnTo>
                <a:lnTo>
                  <a:pt x="164" y="215"/>
                </a:lnTo>
                <a:lnTo>
                  <a:pt x="160" y="213"/>
                </a:lnTo>
                <a:lnTo>
                  <a:pt x="157" y="211"/>
                </a:lnTo>
                <a:lnTo>
                  <a:pt x="150" y="206"/>
                </a:lnTo>
                <a:lnTo>
                  <a:pt x="143" y="199"/>
                </a:lnTo>
                <a:lnTo>
                  <a:pt x="137" y="192"/>
                </a:lnTo>
                <a:lnTo>
                  <a:pt x="130" y="185"/>
                </a:lnTo>
                <a:lnTo>
                  <a:pt x="124" y="180"/>
                </a:lnTo>
                <a:lnTo>
                  <a:pt x="124" y="180"/>
                </a:lnTo>
                <a:lnTo>
                  <a:pt x="117" y="176"/>
                </a:lnTo>
                <a:lnTo>
                  <a:pt x="111" y="173"/>
                </a:lnTo>
                <a:lnTo>
                  <a:pt x="104" y="172"/>
                </a:lnTo>
                <a:lnTo>
                  <a:pt x="97" y="172"/>
                </a:lnTo>
                <a:lnTo>
                  <a:pt x="90" y="173"/>
                </a:lnTo>
                <a:lnTo>
                  <a:pt x="84" y="174"/>
                </a:lnTo>
                <a:lnTo>
                  <a:pt x="71" y="179"/>
                </a:lnTo>
                <a:lnTo>
                  <a:pt x="71" y="179"/>
                </a:lnTo>
                <a:lnTo>
                  <a:pt x="92" y="150"/>
                </a:lnTo>
                <a:lnTo>
                  <a:pt x="112" y="122"/>
                </a:lnTo>
                <a:lnTo>
                  <a:pt x="112" y="122"/>
                </a:lnTo>
                <a:close/>
                <a:moveTo>
                  <a:pt x="39" y="223"/>
                </a:moveTo>
                <a:lnTo>
                  <a:pt x="39" y="223"/>
                </a:lnTo>
                <a:lnTo>
                  <a:pt x="68" y="199"/>
                </a:lnTo>
                <a:lnTo>
                  <a:pt x="68" y="199"/>
                </a:lnTo>
                <a:lnTo>
                  <a:pt x="78" y="193"/>
                </a:lnTo>
                <a:lnTo>
                  <a:pt x="87" y="187"/>
                </a:lnTo>
                <a:lnTo>
                  <a:pt x="87" y="187"/>
                </a:lnTo>
                <a:lnTo>
                  <a:pt x="94" y="183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95" y="188"/>
                </a:lnTo>
                <a:lnTo>
                  <a:pt x="95" y="188"/>
                </a:lnTo>
                <a:lnTo>
                  <a:pt x="83" y="198"/>
                </a:lnTo>
                <a:lnTo>
                  <a:pt x="70" y="208"/>
                </a:lnTo>
                <a:lnTo>
                  <a:pt x="44" y="226"/>
                </a:lnTo>
                <a:lnTo>
                  <a:pt x="44" y="226"/>
                </a:lnTo>
                <a:lnTo>
                  <a:pt x="38" y="231"/>
                </a:lnTo>
                <a:lnTo>
                  <a:pt x="32" y="236"/>
                </a:lnTo>
                <a:lnTo>
                  <a:pt x="22" y="249"/>
                </a:lnTo>
                <a:lnTo>
                  <a:pt x="22" y="249"/>
                </a:lnTo>
                <a:lnTo>
                  <a:pt x="31" y="234"/>
                </a:lnTo>
                <a:lnTo>
                  <a:pt x="39" y="223"/>
                </a:lnTo>
                <a:lnTo>
                  <a:pt x="39" y="22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3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5" name="Freeform 2543"/>
          <p:cNvSpPr>
            <a:spLocks noEditPoints="1"/>
          </p:cNvSpPr>
          <p:nvPr userDrawn="1">
            <p:custDataLst>
              <p:tags r:id="rId3"/>
            </p:custDataLst>
          </p:nvPr>
        </p:nvSpPr>
        <p:spPr bwMode="auto">
          <a:xfrm>
            <a:off x="11049635" y="5696585"/>
            <a:ext cx="880111" cy="1024890"/>
          </a:xfrm>
          <a:custGeom>
            <a:avLst/>
            <a:gdLst/>
            <a:ahLst/>
            <a:cxnLst>
              <a:cxn ang="0">
                <a:pos x="185" y="658"/>
              </a:cxn>
              <a:cxn ang="0">
                <a:pos x="405" y="654"/>
              </a:cxn>
              <a:cxn ang="0">
                <a:pos x="516" y="284"/>
              </a:cxn>
              <a:cxn ang="0">
                <a:pos x="554" y="302"/>
              </a:cxn>
              <a:cxn ang="0">
                <a:pos x="552" y="278"/>
              </a:cxn>
              <a:cxn ang="0">
                <a:pos x="359" y="303"/>
              </a:cxn>
              <a:cxn ang="0">
                <a:pos x="324" y="320"/>
              </a:cxn>
              <a:cxn ang="0">
                <a:pos x="358" y="358"/>
              </a:cxn>
              <a:cxn ang="0">
                <a:pos x="323" y="419"/>
              </a:cxn>
              <a:cxn ang="0">
                <a:pos x="455" y="397"/>
              </a:cxn>
              <a:cxn ang="0">
                <a:pos x="356" y="480"/>
              </a:cxn>
              <a:cxn ang="0">
                <a:pos x="364" y="501"/>
              </a:cxn>
              <a:cxn ang="0">
                <a:pos x="448" y="445"/>
              </a:cxn>
              <a:cxn ang="0">
                <a:pos x="291" y="455"/>
              </a:cxn>
              <a:cxn ang="0">
                <a:pos x="305" y="414"/>
              </a:cxn>
              <a:cxn ang="0">
                <a:pos x="490" y="328"/>
              </a:cxn>
              <a:cxn ang="0">
                <a:pos x="319" y="335"/>
              </a:cxn>
              <a:cxn ang="0">
                <a:pos x="443" y="263"/>
              </a:cxn>
              <a:cxn ang="0">
                <a:pos x="594" y="231"/>
              </a:cxn>
              <a:cxn ang="0">
                <a:pos x="597" y="295"/>
              </a:cxn>
              <a:cxn ang="0">
                <a:pos x="598" y="285"/>
              </a:cxn>
              <a:cxn ang="0">
                <a:pos x="593" y="251"/>
              </a:cxn>
              <a:cxn ang="0">
                <a:pos x="311" y="167"/>
              </a:cxn>
              <a:cxn ang="0">
                <a:pos x="330" y="127"/>
              </a:cxn>
              <a:cxn ang="0">
                <a:pos x="402" y="159"/>
              </a:cxn>
              <a:cxn ang="0">
                <a:pos x="513" y="112"/>
              </a:cxn>
              <a:cxn ang="0">
                <a:pos x="497" y="175"/>
              </a:cxn>
              <a:cxn ang="0">
                <a:pos x="510" y="200"/>
              </a:cxn>
              <a:cxn ang="0">
                <a:pos x="453" y="200"/>
              </a:cxn>
              <a:cxn ang="0">
                <a:pos x="322" y="201"/>
              </a:cxn>
              <a:cxn ang="0">
                <a:pos x="227" y="215"/>
              </a:cxn>
              <a:cxn ang="0">
                <a:pos x="302" y="233"/>
              </a:cxn>
              <a:cxn ang="0">
                <a:pos x="523" y="203"/>
              </a:cxn>
              <a:cxn ang="0">
                <a:pos x="555" y="141"/>
              </a:cxn>
              <a:cxn ang="0">
                <a:pos x="487" y="98"/>
              </a:cxn>
              <a:cxn ang="0">
                <a:pos x="453" y="72"/>
              </a:cxn>
              <a:cxn ang="0">
                <a:pos x="394" y="75"/>
              </a:cxn>
              <a:cxn ang="0">
                <a:pos x="349" y="102"/>
              </a:cxn>
              <a:cxn ang="0">
                <a:pos x="422" y="99"/>
              </a:cxn>
              <a:cxn ang="0">
                <a:pos x="20" y="407"/>
              </a:cxn>
              <a:cxn ang="0">
                <a:pos x="37" y="221"/>
              </a:cxn>
              <a:cxn ang="0">
                <a:pos x="35" y="242"/>
              </a:cxn>
              <a:cxn ang="0">
                <a:pos x="10" y="302"/>
              </a:cxn>
              <a:cxn ang="0">
                <a:pos x="52" y="344"/>
              </a:cxn>
              <a:cxn ang="0">
                <a:pos x="30" y="305"/>
              </a:cxn>
              <a:cxn ang="0">
                <a:pos x="56" y="217"/>
              </a:cxn>
              <a:cxn ang="0">
                <a:pos x="37" y="375"/>
              </a:cxn>
              <a:cxn ang="0">
                <a:pos x="424" y="69"/>
              </a:cxn>
              <a:cxn ang="0">
                <a:pos x="510" y="160"/>
              </a:cxn>
              <a:cxn ang="0">
                <a:pos x="307" y="345"/>
              </a:cxn>
              <a:cxn ang="0">
                <a:pos x="500" y="243"/>
              </a:cxn>
              <a:cxn ang="0">
                <a:pos x="140" y="569"/>
              </a:cxn>
              <a:cxn ang="0">
                <a:pos x="272" y="777"/>
              </a:cxn>
              <a:cxn ang="0">
                <a:pos x="402" y="796"/>
              </a:cxn>
              <a:cxn ang="0">
                <a:pos x="462" y="805"/>
              </a:cxn>
              <a:cxn ang="0">
                <a:pos x="339" y="786"/>
              </a:cxn>
              <a:cxn ang="0">
                <a:pos x="332" y="738"/>
              </a:cxn>
              <a:cxn ang="0">
                <a:pos x="311" y="709"/>
              </a:cxn>
              <a:cxn ang="0">
                <a:pos x="206" y="770"/>
              </a:cxn>
              <a:cxn ang="0">
                <a:pos x="210" y="822"/>
              </a:cxn>
              <a:cxn ang="0">
                <a:pos x="319" y="813"/>
              </a:cxn>
              <a:cxn ang="0">
                <a:pos x="297" y="678"/>
              </a:cxn>
              <a:cxn ang="0">
                <a:pos x="452" y="54"/>
              </a:cxn>
            </a:cxnLst>
            <a:rect l="0" t="0" r="r" b="b"/>
            <a:pathLst>
              <a:path w="671" h="837">
                <a:moveTo>
                  <a:pt x="599" y="121"/>
                </a:moveTo>
                <a:lnTo>
                  <a:pt x="599" y="121"/>
                </a:lnTo>
                <a:lnTo>
                  <a:pt x="587" y="105"/>
                </a:lnTo>
                <a:lnTo>
                  <a:pt x="573" y="90"/>
                </a:lnTo>
                <a:lnTo>
                  <a:pt x="558" y="75"/>
                </a:lnTo>
                <a:lnTo>
                  <a:pt x="543" y="63"/>
                </a:lnTo>
                <a:lnTo>
                  <a:pt x="525" y="51"/>
                </a:lnTo>
                <a:lnTo>
                  <a:pt x="508" y="40"/>
                </a:lnTo>
                <a:lnTo>
                  <a:pt x="490" y="30"/>
                </a:lnTo>
                <a:lnTo>
                  <a:pt x="472" y="21"/>
                </a:lnTo>
                <a:lnTo>
                  <a:pt x="472" y="21"/>
                </a:lnTo>
                <a:lnTo>
                  <a:pt x="471" y="21"/>
                </a:lnTo>
                <a:lnTo>
                  <a:pt x="471" y="21"/>
                </a:lnTo>
                <a:lnTo>
                  <a:pt x="471" y="16"/>
                </a:lnTo>
                <a:lnTo>
                  <a:pt x="469" y="11"/>
                </a:lnTo>
                <a:lnTo>
                  <a:pt x="466" y="7"/>
                </a:lnTo>
                <a:lnTo>
                  <a:pt x="462" y="4"/>
                </a:lnTo>
                <a:lnTo>
                  <a:pt x="462" y="4"/>
                </a:lnTo>
                <a:lnTo>
                  <a:pt x="457" y="2"/>
                </a:lnTo>
                <a:lnTo>
                  <a:pt x="453" y="0"/>
                </a:lnTo>
                <a:lnTo>
                  <a:pt x="449" y="0"/>
                </a:lnTo>
                <a:lnTo>
                  <a:pt x="445" y="2"/>
                </a:lnTo>
                <a:lnTo>
                  <a:pt x="442" y="3"/>
                </a:lnTo>
                <a:lnTo>
                  <a:pt x="439" y="6"/>
                </a:lnTo>
                <a:lnTo>
                  <a:pt x="435" y="12"/>
                </a:lnTo>
                <a:lnTo>
                  <a:pt x="431" y="19"/>
                </a:lnTo>
                <a:lnTo>
                  <a:pt x="428" y="27"/>
                </a:lnTo>
                <a:lnTo>
                  <a:pt x="426" y="35"/>
                </a:lnTo>
                <a:lnTo>
                  <a:pt x="423" y="41"/>
                </a:lnTo>
                <a:lnTo>
                  <a:pt x="423" y="41"/>
                </a:lnTo>
                <a:lnTo>
                  <a:pt x="423" y="42"/>
                </a:lnTo>
                <a:lnTo>
                  <a:pt x="423" y="42"/>
                </a:lnTo>
                <a:lnTo>
                  <a:pt x="400" y="35"/>
                </a:lnTo>
                <a:lnTo>
                  <a:pt x="376" y="30"/>
                </a:lnTo>
                <a:lnTo>
                  <a:pt x="352" y="27"/>
                </a:lnTo>
                <a:lnTo>
                  <a:pt x="328" y="25"/>
                </a:lnTo>
                <a:lnTo>
                  <a:pt x="304" y="26"/>
                </a:lnTo>
                <a:lnTo>
                  <a:pt x="279" y="28"/>
                </a:lnTo>
                <a:lnTo>
                  <a:pt x="256" y="31"/>
                </a:lnTo>
                <a:lnTo>
                  <a:pt x="233" y="36"/>
                </a:lnTo>
                <a:lnTo>
                  <a:pt x="210" y="43"/>
                </a:lnTo>
                <a:lnTo>
                  <a:pt x="187" y="52"/>
                </a:lnTo>
                <a:lnTo>
                  <a:pt x="166" y="62"/>
                </a:lnTo>
                <a:lnTo>
                  <a:pt x="145" y="74"/>
                </a:lnTo>
                <a:lnTo>
                  <a:pt x="125" y="88"/>
                </a:lnTo>
                <a:lnTo>
                  <a:pt x="106" y="102"/>
                </a:lnTo>
                <a:lnTo>
                  <a:pt x="88" y="118"/>
                </a:lnTo>
                <a:lnTo>
                  <a:pt x="71" y="136"/>
                </a:lnTo>
                <a:lnTo>
                  <a:pt x="71" y="136"/>
                </a:lnTo>
                <a:lnTo>
                  <a:pt x="57" y="154"/>
                </a:lnTo>
                <a:lnTo>
                  <a:pt x="44" y="175"/>
                </a:lnTo>
                <a:lnTo>
                  <a:pt x="31" y="195"/>
                </a:lnTo>
                <a:lnTo>
                  <a:pt x="22" y="216"/>
                </a:lnTo>
                <a:lnTo>
                  <a:pt x="14" y="238"/>
                </a:lnTo>
                <a:lnTo>
                  <a:pt x="8" y="261"/>
                </a:lnTo>
                <a:lnTo>
                  <a:pt x="4" y="283"/>
                </a:lnTo>
                <a:lnTo>
                  <a:pt x="1" y="306"/>
                </a:lnTo>
                <a:lnTo>
                  <a:pt x="0" y="330"/>
                </a:lnTo>
                <a:lnTo>
                  <a:pt x="1" y="353"/>
                </a:lnTo>
                <a:lnTo>
                  <a:pt x="4" y="376"/>
                </a:lnTo>
                <a:lnTo>
                  <a:pt x="9" y="398"/>
                </a:lnTo>
                <a:lnTo>
                  <a:pt x="15" y="421"/>
                </a:lnTo>
                <a:lnTo>
                  <a:pt x="23" y="443"/>
                </a:lnTo>
                <a:lnTo>
                  <a:pt x="33" y="464"/>
                </a:lnTo>
                <a:lnTo>
                  <a:pt x="46" y="485"/>
                </a:lnTo>
                <a:lnTo>
                  <a:pt x="46" y="485"/>
                </a:lnTo>
                <a:lnTo>
                  <a:pt x="59" y="505"/>
                </a:lnTo>
                <a:lnTo>
                  <a:pt x="73" y="522"/>
                </a:lnTo>
                <a:lnTo>
                  <a:pt x="89" y="539"/>
                </a:lnTo>
                <a:lnTo>
                  <a:pt x="105" y="554"/>
                </a:lnTo>
                <a:lnTo>
                  <a:pt x="124" y="569"/>
                </a:lnTo>
                <a:lnTo>
                  <a:pt x="142" y="581"/>
                </a:lnTo>
                <a:lnTo>
                  <a:pt x="162" y="592"/>
                </a:lnTo>
                <a:lnTo>
                  <a:pt x="182" y="602"/>
                </a:lnTo>
                <a:lnTo>
                  <a:pt x="182" y="602"/>
                </a:lnTo>
                <a:lnTo>
                  <a:pt x="178" y="608"/>
                </a:lnTo>
                <a:lnTo>
                  <a:pt x="174" y="615"/>
                </a:lnTo>
                <a:lnTo>
                  <a:pt x="163" y="631"/>
                </a:lnTo>
                <a:lnTo>
                  <a:pt x="158" y="639"/>
                </a:lnTo>
                <a:lnTo>
                  <a:pt x="157" y="643"/>
                </a:lnTo>
                <a:lnTo>
                  <a:pt x="156" y="647"/>
                </a:lnTo>
                <a:lnTo>
                  <a:pt x="156" y="652"/>
                </a:lnTo>
                <a:lnTo>
                  <a:pt x="157" y="655"/>
                </a:lnTo>
                <a:lnTo>
                  <a:pt x="159" y="658"/>
                </a:lnTo>
                <a:lnTo>
                  <a:pt x="162" y="661"/>
                </a:lnTo>
                <a:lnTo>
                  <a:pt x="162" y="661"/>
                </a:lnTo>
                <a:lnTo>
                  <a:pt x="167" y="664"/>
                </a:lnTo>
                <a:lnTo>
                  <a:pt x="172" y="665"/>
                </a:lnTo>
                <a:lnTo>
                  <a:pt x="177" y="664"/>
                </a:lnTo>
                <a:lnTo>
                  <a:pt x="181" y="662"/>
                </a:lnTo>
                <a:lnTo>
                  <a:pt x="185" y="658"/>
                </a:lnTo>
                <a:lnTo>
                  <a:pt x="189" y="654"/>
                </a:lnTo>
                <a:lnTo>
                  <a:pt x="196" y="642"/>
                </a:lnTo>
                <a:lnTo>
                  <a:pt x="196" y="642"/>
                </a:lnTo>
                <a:lnTo>
                  <a:pt x="208" y="646"/>
                </a:lnTo>
                <a:lnTo>
                  <a:pt x="220" y="651"/>
                </a:lnTo>
                <a:lnTo>
                  <a:pt x="232" y="654"/>
                </a:lnTo>
                <a:lnTo>
                  <a:pt x="244" y="656"/>
                </a:lnTo>
                <a:lnTo>
                  <a:pt x="268" y="660"/>
                </a:lnTo>
                <a:lnTo>
                  <a:pt x="293" y="661"/>
                </a:lnTo>
                <a:lnTo>
                  <a:pt x="293" y="661"/>
                </a:lnTo>
                <a:lnTo>
                  <a:pt x="291" y="669"/>
                </a:lnTo>
                <a:lnTo>
                  <a:pt x="288" y="677"/>
                </a:lnTo>
                <a:lnTo>
                  <a:pt x="281" y="694"/>
                </a:lnTo>
                <a:lnTo>
                  <a:pt x="279" y="702"/>
                </a:lnTo>
                <a:lnTo>
                  <a:pt x="278" y="710"/>
                </a:lnTo>
                <a:lnTo>
                  <a:pt x="278" y="719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80" y="727"/>
                </a:lnTo>
                <a:lnTo>
                  <a:pt x="265" y="732"/>
                </a:lnTo>
                <a:lnTo>
                  <a:pt x="251" y="735"/>
                </a:lnTo>
                <a:lnTo>
                  <a:pt x="222" y="741"/>
                </a:lnTo>
                <a:lnTo>
                  <a:pt x="222" y="741"/>
                </a:lnTo>
                <a:lnTo>
                  <a:pt x="200" y="746"/>
                </a:lnTo>
                <a:lnTo>
                  <a:pt x="180" y="753"/>
                </a:lnTo>
                <a:lnTo>
                  <a:pt x="160" y="762"/>
                </a:lnTo>
                <a:lnTo>
                  <a:pt x="151" y="767"/>
                </a:lnTo>
                <a:lnTo>
                  <a:pt x="141" y="773"/>
                </a:lnTo>
                <a:lnTo>
                  <a:pt x="141" y="773"/>
                </a:lnTo>
                <a:lnTo>
                  <a:pt x="132" y="779"/>
                </a:lnTo>
                <a:lnTo>
                  <a:pt x="127" y="784"/>
                </a:lnTo>
                <a:lnTo>
                  <a:pt x="120" y="789"/>
                </a:lnTo>
                <a:lnTo>
                  <a:pt x="115" y="794"/>
                </a:lnTo>
                <a:lnTo>
                  <a:pt x="112" y="799"/>
                </a:lnTo>
                <a:lnTo>
                  <a:pt x="111" y="802"/>
                </a:lnTo>
                <a:lnTo>
                  <a:pt x="111" y="805"/>
                </a:lnTo>
                <a:lnTo>
                  <a:pt x="112" y="808"/>
                </a:lnTo>
                <a:lnTo>
                  <a:pt x="113" y="810"/>
                </a:lnTo>
                <a:lnTo>
                  <a:pt x="113" y="810"/>
                </a:lnTo>
                <a:lnTo>
                  <a:pt x="117" y="815"/>
                </a:lnTo>
                <a:lnTo>
                  <a:pt x="123" y="819"/>
                </a:lnTo>
                <a:lnTo>
                  <a:pt x="129" y="821"/>
                </a:lnTo>
                <a:lnTo>
                  <a:pt x="136" y="823"/>
                </a:lnTo>
                <a:lnTo>
                  <a:pt x="150" y="825"/>
                </a:lnTo>
                <a:lnTo>
                  <a:pt x="161" y="827"/>
                </a:lnTo>
                <a:lnTo>
                  <a:pt x="161" y="827"/>
                </a:lnTo>
                <a:lnTo>
                  <a:pt x="201" y="831"/>
                </a:lnTo>
                <a:lnTo>
                  <a:pt x="241" y="834"/>
                </a:lnTo>
                <a:lnTo>
                  <a:pt x="281" y="836"/>
                </a:lnTo>
                <a:lnTo>
                  <a:pt x="322" y="837"/>
                </a:lnTo>
                <a:lnTo>
                  <a:pt x="322" y="837"/>
                </a:lnTo>
                <a:lnTo>
                  <a:pt x="362" y="837"/>
                </a:lnTo>
                <a:lnTo>
                  <a:pt x="404" y="836"/>
                </a:lnTo>
                <a:lnTo>
                  <a:pt x="445" y="833"/>
                </a:lnTo>
                <a:lnTo>
                  <a:pt x="466" y="831"/>
                </a:lnTo>
                <a:lnTo>
                  <a:pt x="486" y="828"/>
                </a:lnTo>
                <a:lnTo>
                  <a:pt x="486" y="828"/>
                </a:lnTo>
                <a:lnTo>
                  <a:pt x="497" y="826"/>
                </a:lnTo>
                <a:lnTo>
                  <a:pt x="508" y="823"/>
                </a:lnTo>
                <a:lnTo>
                  <a:pt x="518" y="819"/>
                </a:lnTo>
                <a:lnTo>
                  <a:pt x="523" y="817"/>
                </a:lnTo>
                <a:lnTo>
                  <a:pt x="528" y="814"/>
                </a:lnTo>
                <a:lnTo>
                  <a:pt x="528" y="814"/>
                </a:lnTo>
                <a:lnTo>
                  <a:pt x="532" y="809"/>
                </a:lnTo>
                <a:lnTo>
                  <a:pt x="533" y="804"/>
                </a:lnTo>
                <a:lnTo>
                  <a:pt x="533" y="800"/>
                </a:lnTo>
                <a:lnTo>
                  <a:pt x="532" y="796"/>
                </a:lnTo>
                <a:lnTo>
                  <a:pt x="530" y="792"/>
                </a:lnTo>
                <a:lnTo>
                  <a:pt x="526" y="788"/>
                </a:lnTo>
                <a:lnTo>
                  <a:pt x="519" y="782"/>
                </a:lnTo>
                <a:lnTo>
                  <a:pt x="519" y="782"/>
                </a:lnTo>
                <a:lnTo>
                  <a:pt x="510" y="776"/>
                </a:lnTo>
                <a:lnTo>
                  <a:pt x="501" y="770"/>
                </a:lnTo>
                <a:lnTo>
                  <a:pt x="482" y="760"/>
                </a:lnTo>
                <a:lnTo>
                  <a:pt x="461" y="752"/>
                </a:lnTo>
                <a:lnTo>
                  <a:pt x="439" y="746"/>
                </a:lnTo>
                <a:lnTo>
                  <a:pt x="418" y="740"/>
                </a:lnTo>
                <a:lnTo>
                  <a:pt x="396" y="735"/>
                </a:lnTo>
                <a:lnTo>
                  <a:pt x="353" y="727"/>
                </a:lnTo>
                <a:lnTo>
                  <a:pt x="353" y="727"/>
                </a:lnTo>
                <a:lnTo>
                  <a:pt x="354" y="719"/>
                </a:lnTo>
                <a:lnTo>
                  <a:pt x="354" y="710"/>
                </a:lnTo>
                <a:lnTo>
                  <a:pt x="353" y="702"/>
                </a:lnTo>
                <a:lnTo>
                  <a:pt x="352" y="694"/>
                </a:lnTo>
                <a:lnTo>
                  <a:pt x="348" y="678"/>
                </a:lnTo>
                <a:lnTo>
                  <a:pt x="342" y="662"/>
                </a:lnTo>
                <a:lnTo>
                  <a:pt x="342" y="662"/>
                </a:lnTo>
                <a:lnTo>
                  <a:pt x="374" y="659"/>
                </a:lnTo>
                <a:lnTo>
                  <a:pt x="405" y="654"/>
                </a:lnTo>
                <a:lnTo>
                  <a:pt x="405" y="654"/>
                </a:lnTo>
                <a:lnTo>
                  <a:pt x="423" y="650"/>
                </a:lnTo>
                <a:lnTo>
                  <a:pt x="441" y="644"/>
                </a:lnTo>
                <a:lnTo>
                  <a:pt x="460" y="637"/>
                </a:lnTo>
                <a:lnTo>
                  <a:pt x="478" y="630"/>
                </a:lnTo>
                <a:lnTo>
                  <a:pt x="495" y="622"/>
                </a:lnTo>
                <a:lnTo>
                  <a:pt x="511" y="614"/>
                </a:lnTo>
                <a:lnTo>
                  <a:pt x="528" y="604"/>
                </a:lnTo>
                <a:lnTo>
                  <a:pt x="544" y="593"/>
                </a:lnTo>
                <a:lnTo>
                  <a:pt x="544" y="593"/>
                </a:lnTo>
                <a:lnTo>
                  <a:pt x="561" y="580"/>
                </a:lnTo>
                <a:lnTo>
                  <a:pt x="577" y="564"/>
                </a:lnTo>
                <a:lnTo>
                  <a:pt x="592" y="548"/>
                </a:lnTo>
                <a:lnTo>
                  <a:pt x="606" y="530"/>
                </a:lnTo>
                <a:lnTo>
                  <a:pt x="620" y="512"/>
                </a:lnTo>
                <a:lnTo>
                  <a:pt x="631" y="493"/>
                </a:lnTo>
                <a:lnTo>
                  <a:pt x="641" y="472"/>
                </a:lnTo>
                <a:lnTo>
                  <a:pt x="649" y="452"/>
                </a:lnTo>
                <a:lnTo>
                  <a:pt x="657" y="431"/>
                </a:lnTo>
                <a:lnTo>
                  <a:pt x="663" y="409"/>
                </a:lnTo>
                <a:lnTo>
                  <a:pt x="667" y="387"/>
                </a:lnTo>
                <a:lnTo>
                  <a:pt x="670" y="365"/>
                </a:lnTo>
                <a:lnTo>
                  <a:pt x="671" y="343"/>
                </a:lnTo>
                <a:lnTo>
                  <a:pt x="671" y="319"/>
                </a:lnTo>
                <a:lnTo>
                  <a:pt x="670" y="298"/>
                </a:lnTo>
                <a:lnTo>
                  <a:pt x="667" y="276"/>
                </a:lnTo>
                <a:lnTo>
                  <a:pt x="667" y="276"/>
                </a:lnTo>
                <a:lnTo>
                  <a:pt x="662" y="256"/>
                </a:lnTo>
                <a:lnTo>
                  <a:pt x="657" y="234"/>
                </a:lnTo>
                <a:lnTo>
                  <a:pt x="650" y="214"/>
                </a:lnTo>
                <a:lnTo>
                  <a:pt x="642" y="195"/>
                </a:lnTo>
                <a:lnTo>
                  <a:pt x="633" y="176"/>
                </a:lnTo>
                <a:lnTo>
                  <a:pt x="623" y="156"/>
                </a:lnTo>
                <a:lnTo>
                  <a:pt x="612" y="138"/>
                </a:lnTo>
                <a:lnTo>
                  <a:pt x="599" y="121"/>
                </a:lnTo>
                <a:lnTo>
                  <a:pt x="599" y="121"/>
                </a:lnTo>
                <a:close/>
                <a:moveTo>
                  <a:pt x="454" y="10"/>
                </a:moveTo>
                <a:lnTo>
                  <a:pt x="454" y="10"/>
                </a:lnTo>
                <a:lnTo>
                  <a:pt x="457" y="11"/>
                </a:lnTo>
                <a:lnTo>
                  <a:pt x="459" y="13"/>
                </a:lnTo>
                <a:lnTo>
                  <a:pt x="461" y="15"/>
                </a:lnTo>
                <a:lnTo>
                  <a:pt x="462" y="17"/>
                </a:lnTo>
                <a:lnTo>
                  <a:pt x="461" y="22"/>
                </a:lnTo>
                <a:lnTo>
                  <a:pt x="459" y="28"/>
                </a:lnTo>
                <a:lnTo>
                  <a:pt x="456" y="35"/>
                </a:lnTo>
                <a:lnTo>
                  <a:pt x="451" y="41"/>
                </a:lnTo>
                <a:lnTo>
                  <a:pt x="443" y="50"/>
                </a:lnTo>
                <a:lnTo>
                  <a:pt x="443" y="50"/>
                </a:lnTo>
                <a:lnTo>
                  <a:pt x="431" y="45"/>
                </a:lnTo>
                <a:lnTo>
                  <a:pt x="431" y="45"/>
                </a:lnTo>
                <a:lnTo>
                  <a:pt x="434" y="35"/>
                </a:lnTo>
                <a:lnTo>
                  <a:pt x="438" y="23"/>
                </a:lnTo>
                <a:lnTo>
                  <a:pt x="440" y="17"/>
                </a:lnTo>
                <a:lnTo>
                  <a:pt x="444" y="13"/>
                </a:lnTo>
                <a:lnTo>
                  <a:pt x="449" y="11"/>
                </a:lnTo>
                <a:lnTo>
                  <a:pt x="451" y="10"/>
                </a:lnTo>
                <a:lnTo>
                  <a:pt x="454" y="10"/>
                </a:lnTo>
                <a:lnTo>
                  <a:pt x="454" y="10"/>
                </a:lnTo>
                <a:close/>
                <a:moveTo>
                  <a:pt x="511" y="246"/>
                </a:moveTo>
                <a:lnTo>
                  <a:pt x="511" y="246"/>
                </a:lnTo>
                <a:lnTo>
                  <a:pt x="524" y="243"/>
                </a:lnTo>
                <a:lnTo>
                  <a:pt x="531" y="243"/>
                </a:lnTo>
                <a:lnTo>
                  <a:pt x="531" y="243"/>
                </a:lnTo>
                <a:lnTo>
                  <a:pt x="529" y="245"/>
                </a:lnTo>
                <a:lnTo>
                  <a:pt x="529" y="245"/>
                </a:lnTo>
                <a:lnTo>
                  <a:pt x="520" y="248"/>
                </a:lnTo>
                <a:lnTo>
                  <a:pt x="512" y="251"/>
                </a:lnTo>
                <a:lnTo>
                  <a:pt x="512" y="251"/>
                </a:lnTo>
                <a:lnTo>
                  <a:pt x="511" y="246"/>
                </a:lnTo>
                <a:lnTo>
                  <a:pt x="511" y="246"/>
                </a:lnTo>
                <a:close/>
                <a:moveTo>
                  <a:pt x="516" y="292"/>
                </a:moveTo>
                <a:lnTo>
                  <a:pt x="516" y="292"/>
                </a:lnTo>
                <a:lnTo>
                  <a:pt x="524" y="292"/>
                </a:lnTo>
                <a:lnTo>
                  <a:pt x="533" y="291"/>
                </a:lnTo>
                <a:lnTo>
                  <a:pt x="533" y="291"/>
                </a:lnTo>
                <a:lnTo>
                  <a:pt x="546" y="289"/>
                </a:lnTo>
                <a:lnTo>
                  <a:pt x="546" y="289"/>
                </a:lnTo>
                <a:lnTo>
                  <a:pt x="555" y="287"/>
                </a:lnTo>
                <a:lnTo>
                  <a:pt x="556" y="287"/>
                </a:lnTo>
                <a:lnTo>
                  <a:pt x="557" y="288"/>
                </a:lnTo>
                <a:lnTo>
                  <a:pt x="552" y="290"/>
                </a:lnTo>
                <a:lnTo>
                  <a:pt x="552" y="290"/>
                </a:lnTo>
                <a:lnTo>
                  <a:pt x="543" y="292"/>
                </a:lnTo>
                <a:lnTo>
                  <a:pt x="534" y="293"/>
                </a:lnTo>
                <a:lnTo>
                  <a:pt x="524" y="294"/>
                </a:lnTo>
                <a:lnTo>
                  <a:pt x="520" y="295"/>
                </a:lnTo>
                <a:lnTo>
                  <a:pt x="516" y="297"/>
                </a:lnTo>
                <a:lnTo>
                  <a:pt x="516" y="297"/>
                </a:lnTo>
                <a:lnTo>
                  <a:pt x="516" y="292"/>
                </a:lnTo>
                <a:lnTo>
                  <a:pt x="516" y="292"/>
                </a:lnTo>
                <a:close/>
                <a:moveTo>
                  <a:pt x="516" y="284"/>
                </a:moveTo>
                <a:lnTo>
                  <a:pt x="516" y="284"/>
                </a:lnTo>
                <a:lnTo>
                  <a:pt x="529" y="282"/>
                </a:lnTo>
                <a:lnTo>
                  <a:pt x="529" y="282"/>
                </a:lnTo>
                <a:lnTo>
                  <a:pt x="539" y="280"/>
                </a:lnTo>
                <a:lnTo>
                  <a:pt x="544" y="279"/>
                </a:lnTo>
                <a:lnTo>
                  <a:pt x="548" y="278"/>
                </a:lnTo>
                <a:lnTo>
                  <a:pt x="548" y="278"/>
                </a:lnTo>
                <a:lnTo>
                  <a:pt x="541" y="281"/>
                </a:lnTo>
                <a:lnTo>
                  <a:pt x="533" y="284"/>
                </a:lnTo>
                <a:lnTo>
                  <a:pt x="516" y="289"/>
                </a:lnTo>
                <a:lnTo>
                  <a:pt x="516" y="289"/>
                </a:lnTo>
                <a:lnTo>
                  <a:pt x="516" y="286"/>
                </a:lnTo>
                <a:lnTo>
                  <a:pt x="516" y="286"/>
                </a:lnTo>
                <a:lnTo>
                  <a:pt x="516" y="284"/>
                </a:lnTo>
                <a:lnTo>
                  <a:pt x="516" y="284"/>
                </a:lnTo>
                <a:close/>
                <a:moveTo>
                  <a:pt x="516" y="273"/>
                </a:moveTo>
                <a:lnTo>
                  <a:pt x="516" y="273"/>
                </a:lnTo>
                <a:lnTo>
                  <a:pt x="531" y="272"/>
                </a:lnTo>
                <a:lnTo>
                  <a:pt x="544" y="270"/>
                </a:lnTo>
                <a:lnTo>
                  <a:pt x="544" y="270"/>
                </a:lnTo>
                <a:lnTo>
                  <a:pt x="530" y="274"/>
                </a:lnTo>
                <a:lnTo>
                  <a:pt x="516" y="281"/>
                </a:lnTo>
                <a:lnTo>
                  <a:pt x="516" y="281"/>
                </a:lnTo>
                <a:lnTo>
                  <a:pt x="516" y="273"/>
                </a:lnTo>
                <a:lnTo>
                  <a:pt x="516" y="273"/>
                </a:lnTo>
                <a:close/>
                <a:moveTo>
                  <a:pt x="516" y="269"/>
                </a:moveTo>
                <a:lnTo>
                  <a:pt x="516" y="269"/>
                </a:lnTo>
                <a:lnTo>
                  <a:pt x="515" y="263"/>
                </a:lnTo>
                <a:lnTo>
                  <a:pt x="515" y="263"/>
                </a:lnTo>
                <a:lnTo>
                  <a:pt x="524" y="263"/>
                </a:lnTo>
                <a:lnTo>
                  <a:pt x="524" y="263"/>
                </a:lnTo>
                <a:lnTo>
                  <a:pt x="531" y="262"/>
                </a:lnTo>
                <a:lnTo>
                  <a:pt x="534" y="262"/>
                </a:lnTo>
                <a:lnTo>
                  <a:pt x="534" y="263"/>
                </a:lnTo>
                <a:lnTo>
                  <a:pt x="533" y="263"/>
                </a:lnTo>
                <a:lnTo>
                  <a:pt x="533" y="263"/>
                </a:lnTo>
                <a:lnTo>
                  <a:pt x="524" y="266"/>
                </a:lnTo>
                <a:lnTo>
                  <a:pt x="516" y="269"/>
                </a:lnTo>
                <a:lnTo>
                  <a:pt x="516" y="269"/>
                </a:lnTo>
                <a:close/>
                <a:moveTo>
                  <a:pt x="515" y="261"/>
                </a:moveTo>
                <a:lnTo>
                  <a:pt x="515" y="261"/>
                </a:lnTo>
                <a:lnTo>
                  <a:pt x="520" y="260"/>
                </a:lnTo>
                <a:lnTo>
                  <a:pt x="526" y="258"/>
                </a:lnTo>
                <a:lnTo>
                  <a:pt x="538" y="253"/>
                </a:lnTo>
                <a:lnTo>
                  <a:pt x="538" y="253"/>
                </a:lnTo>
                <a:lnTo>
                  <a:pt x="539" y="258"/>
                </a:lnTo>
                <a:lnTo>
                  <a:pt x="539" y="258"/>
                </a:lnTo>
                <a:lnTo>
                  <a:pt x="528" y="260"/>
                </a:lnTo>
                <a:lnTo>
                  <a:pt x="515" y="261"/>
                </a:lnTo>
                <a:lnTo>
                  <a:pt x="515" y="261"/>
                </a:lnTo>
                <a:close/>
                <a:moveTo>
                  <a:pt x="537" y="248"/>
                </a:moveTo>
                <a:lnTo>
                  <a:pt x="537" y="248"/>
                </a:lnTo>
                <a:lnTo>
                  <a:pt x="538" y="251"/>
                </a:lnTo>
                <a:lnTo>
                  <a:pt x="538" y="251"/>
                </a:lnTo>
                <a:lnTo>
                  <a:pt x="533" y="251"/>
                </a:lnTo>
                <a:lnTo>
                  <a:pt x="529" y="251"/>
                </a:lnTo>
                <a:lnTo>
                  <a:pt x="519" y="253"/>
                </a:lnTo>
                <a:lnTo>
                  <a:pt x="519" y="253"/>
                </a:lnTo>
                <a:lnTo>
                  <a:pt x="513" y="254"/>
                </a:lnTo>
                <a:lnTo>
                  <a:pt x="515" y="252"/>
                </a:lnTo>
                <a:lnTo>
                  <a:pt x="525" y="249"/>
                </a:lnTo>
                <a:lnTo>
                  <a:pt x="525" y="249"/>
                </a:lnTo>
                <a:lnTo>
                  <a:pt x="532" y="246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8" y="242"/>
                </a:lnTo>
                <a:lnTo>
                  <a:pt x="537" y="248"/>
                </a:lnTo>
                <a:lnTo>
                  <a:pt x="537" y="248"/>
                </a:lnTo>
                <a:close/>
                <a:moveTo>
                  <a:pt x="528" y="253"/>
                </a:moveTo>
                <a:lnTo>
                  <a:pt x="528" y="253"/>
                </a:lnTo>
                <a:lnTo>
                  <a:pt x="530" y="253"/>
                </a:lnTo>
                <a:lnTo>
                  <a:pt x="528" y="254"/>
                </a:lnTo>
                <a:lnTo>
                  <a:pt x="521" y="256"/>
                </a:lnTo>
                <a:lnTo>
                  <a:pt x="521" y="256"/>
                </a:lnTo>
                <a:lnTo>
                  <a:pt x="514" y="259"/>
                </a:lnTo>
                <a:lnTo>
                  <a:pt x="514" y="259"/>
                </a:lnTo>
                <a:lnTo>
                  <a:pt x="513" y="256"/>
                </a:lnTo>
                <a:lnTo>
                  <a:pt x="513" y="256"/>
                </a:lnTo>
                <a:lnTo>
                  <a:pt x="520" y="255"/>
                </a:lnTo>
                <a:lnTo>
                  <a:pt x="528" y="253"/>
                </a:lnTo>
                <a:lnTo>
                  <a:pt x="528" y="253"/>
                </a:lnTo>
                <a:close/>
                <a:moveTo>
                  <a:pt x="516" y="304"/>
                </a:moveTo>
                <a:lnTo>
                  <a:pt x="516" y="304"/>
                </a:lnTo>
                <a:lnTo>
                  <a:pt x="525" y="304"/>
                </a:lnTo>
                <a:lnTo>
                  <a:pt x="535" y="303"/>
                </a:lnTo>
                <a:lnTo>
                  <a:pt x="552" y="299"/>
                </a:lnTo>
                <a:lnTo>
                  <a:pt x="552" y="299"/>
                </a:lnTo>
                <a:lnTo>
                  <a:pt x="559" y="299"/>
                </a:lnTo>
                <a:lnTo>
                  <a:pt x="560" y="299"/>
                </a:lnTo>
                <a:lnTo>
                  <a:pt x="560" y="299"/>
                </a:lnTo>
                <a:lnTo>
                  <a:pt x="554" y="302"/>
                </a:lnTo>
                <a:lnTo>
                  <a:pt x="554" y="302"/>
                </a:lnTo>
                <a:lnTo>
                  <a:pt x="546" y="306"/>
                </a:lnTo>
                <a:lnTo>
                  <a:pt x="539" y="308"/>
                </a:lnTo>
                <a:lnTo>
                  <a:pt x="539" y="308"/>
                </a:lnTo>
                <a:lnTo>
                  <a:pt x="519" y="313"/>
                </a:lnTo>
                <a:lnTo>
                  <a:pt x="519" y="313"/>
                </a:lnTo>
                <a:lnTo>
                  <a:pt x="517" y="309"/>
                </a:lnTo>
                <a:lnTo>
                  <a:pt x="516" y="304"/>
                </a:lnTo>
                <a:lnTo>
                  <a:pt x="516" y="304"/>
                </a:lnTo>
                <a:close/>
                <a:moveTo>
                  <a:pt x="559" y="314"/>
                </a:moveTo>
                <a:lnTo>
                  <a:pt x="559" y="314"/>
                </a:lnTo>
                <a:lnTo>
                  <a:pt x="553" y="317"/>
                </a:lnTo>
                <a:lnTo>
                  <a:pt x="546" y="319"/>
                </a:lnTo>
                <a:lnTo>
                  <a:pt x="546" y="319"/>
                </a:lnTo>
                <a:lnTo>
                  <a:pt x="536" y="320"/>
                </a:lnTo>
                <a:lnTo>
                  <a:pt x="536" y="320"/>
                </a:lnTo>
                <a:lnTo>
                  <a:pt x="528" y="320"/>
                </a:lnTo>
                <a:lnTo>
                  <a:pt x="522" y="317"/>
                </a:lnTo>
                <a:lnTo>
                  <a:pt x="522" y="317"/>
                </a:lnTo>
                <a:lnTo>
                  <a:pt x="532" y="316"/>
                </a:lnTo>
                <a:lnTo>
                  <a:pt x="541" y="315"/>
                </a:lnTo>
                <a:lnTo>
                  <a:pt x="541" y="315"/>
                </a:lnTo>
                <a:lnTo>
                  <a:pt x="550" y="313"/>
                </a:lnTo>
                <a:lnTo>
                  <a:pt x="550" y="313"/>
                </a:lnTo>
                <a:lnTo>
                  <a:pt x="556" y="312"/>
                </a:lnTo>
                <a:lnTo>
                  <a:pt x="560" y="312"/>
                </a:lnTo>
                <a:lnTo>
                  <a:pt x="560" y="313"/>
                </a:lnTo>
                <a:lnTo>
                  <a:pt x="559" y="314"/>
                </a:lnTo>
                <a:lnTo>
                  <a:pt x="559" y="314"/>
                </a:lnTo>
                <a:close/>
                <a:moveTo>
                  <a:pt x="565" y="309"/>
                </a:moveTo>
                <a:lnTo>
                  <a:pt x="565" y="309"/>
                </a:lnTo>
                <a:lnTo>
                  <a:pt x="564" y="309"/>
                </a:lnTo>
                <a:lnTo>
                  <a:pt x="564" y="309"/>
                </a:lnTo>
                <a:lnTo>
                  <a:pt x="551" y="311"/>
                </a:lnTo>
                <a:lnTo>
                  <a:pt x="537" y="313"/>
                </a:lnTo>
                <a:lnTo>
                  <a:pt x="537" y="313"/>
                </a:lnTo>
                <a:lnTo>
                  <a:pt x="530" y="315"/>
                </a:lnTo>
                <a:lnTo>
                  <a:pt x="521" y="315"/>
                </a:lnTo>
                <a:lnTo>
                  <a:pt x="521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0" y="315"/>
                </a:lnTo>
                <a:lnTo>
                  <a:pt x="526" y="313"/>
                </a:lnTo>
                <a:lnTo>
                  <a:pt x="526" y="313"/>
                </a:lnTo>
                <a:lnTo>
                  <a:pt x="537" y="311"/>
                </a:lnTo>
                <a:lnTo>
                  <a:pt x="546" y="308"/>
                </a:lnTo>
                <a:lnTo>
                  <a:pt x="556" y="304"/>
                </a:lnTo>
                <a:lnTo>
                  <a:pt x="564" y="298"/>
                </a:lnTo>
                <a:lnTo>
                  <a:pt x="564" y="298"/>
                </a:lnTo>
                <a:lnTo>
                  <a:pt x="565" y="298"/>
                </a:lnTo>
                <a:lnTo>
                  <a:pt x="565" y="298"/>
                </a:lnTo>
                <a:lnTo>
                  <a:pt x="566" y="300"/>
                </a:lnTo>
                <a:lnTo>
                  <a:pt x="566" y="300"/>
                </a:lnTo>
                <a:lnTo>
                  <a:pt x="567" y="305"/>
                </a:lnTo>
                <a:lnTo>
                  <a:pt x="565" y="309"/>
                </a:lnTo>
                <a:lnTo>
                  <a:pt x="565" y="309"/>
                </a:lnTo>
                <a:close/>
                <a:moveTo>
                  <a:pt x="564" y="296"/>
                </a:moveTo>
                <a:lnTo>
                  <a:pt x="564" y="296"/>
                </a:lnTo>
                <a:lnTo>
                  <a:pt x="551" y="298"/>
                </a:lnTo>
                <a:lnTo>
                  <a:pt x="539" y="300"/>
                </a:lnTo>
                <a:lnTo>
                  <a:pt x="539" y="300"/>
                </a:lnTo>
                <a:lnTo>
                  <a:pt x="531" y="301"/>
                </a:lnTo>
                <a:lnTo>
                  <a:pt x="522" y="302"/>
                </a:lnTo>
                <a:lnTo>
                  <a:pt x="522" y="302"/>
                </a:lnTo>
                <a:lnTo>
                  <a:pt x="516" y="302"/>
                </a:lnTo>
                <a:lnTo>
                  <a:pt x="516" y="302"/>
                </a:lnTo>
                <a:lnTo>
                  <a:pt x="516" y="300"/>
                </a:lnTo>
                <a:lnTo>
                  <a:pt x="516" y="300"/>
                </a:lnTo>
                <a:lnTo>
                  <a:pt x="520" y="298"/>
                </a:lnTo>
                <a:lnTo>
                  <a:pt x="524" y="296"/>
                </a:lnTo>
                <a:lnTo>
                  <a:pt x="524" y="296"/>
                </a:lnTo>
                <a:lnTo>
                  <a:pt x="534" y="295"/>
                </a:lnTo>
                <a:lnTo>
                  <a:pt x="543" y="294"/>
                </a:lnTo>
                <a:lnTo>
                  <a:pt x="552" y="292"/>
                </a:lnTo>
                <a:lnTo>
                  <a:pt x="556" y="291"/>
                </a:lnTo>
                <a:lnTo>
                  <a:pt x="559" y="288"/>
                </a:lnTo>
                <a:lnTo>
                  <a:pt x="559" y="288"/>
                </a:lnTo>
                <a:lnTo>
                  <a:pt x="564" y="297"/>
                </a:lnTo>
                <a:lnTo>
                  <a:pt x="564" y="297"/>
                </a:lnTo>
                <a:lnTo>
                  <a:pt x="564" y="296"/>
                </a:lnTo>
                <a:lnTo>
                  <a:pt x="564" y="296"/>
                </a:lnTo>
                <a:close/>
                <a:moveTo>
                  <a:pt x="520" y="290"/>
                </a:moveTo>
                <a:lnTo>
                  <a:pt x="520" y="290"/>
                </a:lnTo>
                <a:lnTo>
                  <a:pt x="517" y="291"/>
                </a:lnTo>
                <a:lnTo>
                  <a:pt x="521" y="289"/>
                </a:lnTo>
                <a:lnTo>
                  <a:pt x="521" y="289"/>
                </a:lnTo>
                <a:lnTo>
                  <a:pt x="536" y="285"/>
                </a:lnTo>
                <a:lnTo>
                  <a:pt x="536" y="285"/>
                </a:lnTo>
                <a:lnTo>
                  <a:pt x="544" y="282"/>
                </a:lnTo>
                <a:lnTo>
                  <a:pt x="552" y="278"/>
                </a:lnTo>
                <a:lnTo>
                  <a:pt x="552" y="278"/>
                </a:lnTo>
                <a:lnTo>
                  <a:pt x="553" y="280"/>
                </a:lnTo>
                <a:lnTo>
                  <a:pt x="553" y="280"/>
                </a:lnTo>
                <a:lnTo>
                  <a:pt x="557" y="285"/>
                </a:lnTo>
                <a:lnTo>
                  <a:pt x="557" y="285"/>
                </a:lnTo>
                <a:lnTo>
                  <a:pt x="539" y="288"/>
                </a:lnTo>
                <a:lnTo>
                  <a:pt x="530" y="289"/>
                </a:lnTo>
                <a:lnTo>
                  <a:pt x="520" y="290"/>
                </a:lnTo>
                <a:lnTo>
                  <a:pt x="520" y="290"/>
                </a:lnTo>
                <a:close/>
                <a:moveTo>
                  <a:pt x="523" y="281"/>
                </a:moveTo>
                <a:lnTo>
                  <a:pt x="523" y="281"/>
                </a:lnTo>
                <a:lnTo>
                  <a:pt x="518" y="282"/>
                </a:lnTo>
                <a:lnTo>
                  <a:pt x="519" y="281"/>
                </a:lnTo>
                <a:lnTo>
                  <a:pt x="526" y="278"/>
                </a:lnTo>
                <a:lnTo>
                  <a:pt x="526" y="278"/>
                </a:lnTo>
                <a:lnTo>
                  <a:pt x="537" y="274"/>
                </a:lnTo>
                <a:lnTo>
                  <a:pt x="547" y="271"/>
                </a:lnTo>
                <a:lnTo>
                  <a:pt x="547" y="271"/>
                </a:lnTo>
                <a:lnTo>
                  <a:pt x="550" y="275"/>
                </a:lnTo>
                <a:lnTo>
                  <a:pt x="550" y="275"/>
                </a:lnTo>
                <a:lnTo>
                  <a:pt x="537" y="278"/>
                </a:lnTo>
                <a:lnTo>
                  <a:pt x="523" y="281"/>
                </a:lnTo>
                <a:lnTo>
                  <a:pt x="523" y="281"/>
                </a:lnTo>
                <a:close/>
                <a:moveTo>
                  <a:pt x="528" y="270"/>
                </a:moveTo>
                <a:lnTo>
                  <a:pt x="528" y="270"/>
                </a:lnTo>
                <a:lnTo>
                  <a:pt x="519" y="271"/>
                </a:lnTo>
                <a:lnTo>
                  <a:pt x="518" y="270"/>
                </a:lnTo>
                <a:lnTo>
                  <a:pt x="518" y="270"/>
                </a:lnTo>
                <a:lnTo>
                  <a:pt x="522" y="268"/>
                </a:lnTo>
                <a:lnTo>
                  <a:pt x="522" y="268"/>
                </a:lnTo>
                <a:lnTo>
                  <a:pt x="532" y="266"/>
                </a:lnTo>
                <a:lnTo>
                  <a:pt x="537" y="264"/>
                </a:lnTo>
                <a:lnTo>
                  <a:pt x="541" y="261"/>
                </a:lnTo>
                <a:lnTo>
                  <a:pt x="541" y="261"/>
                </a:lnTo>
                <a:lnTo>
                  <a:pt x="545" y="269"/>
                </a:lnTo>
                <a:lnTo>
                  <a:pt x="545" y="269"/>
                </a:lnTo>
                <a:lnTo>
                  <a:pt x="528" y="270"/>
                </a:lnTo>
                <a:lnTo>
                  <a:pt x="528" y="270"/>
                </a:lnTo>
                <a:close/>
                <a:moveTo>
                  <a:pt x="539" y="241"/>
                </a:moveTo>
                <a:lnTo>
                  <a:pt x="539" y="241"/>
                </a:lnTo>
                <a:lnTo>
                  <a:pt x="538" y="241"/>
                </a:lnTo>
                <a:lnTo>
                  <a:pt x="538" y="240"/>
                </a:lnTo>
                <a:lnTo>
                  <a:pt x="538" y="240"/>
                </a:lnTo>
                <a:lnTo>
                  <a:pt x="523" y="242"/>
                </a:lnTo>
                <a:lnTo>
                  <a:pt x="510" y="243"/>
                </a:lnTo>
                <a:lnTo>
                  <a:pt x="510" y="243"/>
                </a:lnTo>
                <a:lnTo>
                  <a:pt x="510" y="245"/>
                </a:lnTo>
                <a:lnTo>
                  <a:pt x="510" y="245"/>
                </a:lnTo>
                <a:lnTo>
                  <a:pt x="509" y="242"/>
                </a:lnTo>
                <a:lnTo>
                  <a:pt x="509" y="242"/>
                </a:lnTo>
                <a:lnTo>
                  <a:pt x="508" y="239"/>
                </a:lnTo>
                <a:lnTo>
                  <a:pt x="508" y="239"/>
                </a:lnTo>
                <a:lnTo>
                  <a:pt x="525" y="237"/>
                </a:lnTo>
                <a:lnTo>
                  <a:pt x="543" y="233"/>
                </a:lnTo>
                <a:lnTo>
                  <a:pt x="559" y="230"/>
                </a:lnTo>
                <a:lnTo>
                  <a:pt x="576" y="227"/>
                </a:lnTo>
                <a:lnTo>
                  <a:pt x="576" y="227"/>
                </a:lnTo>
                <a:lnTo>
                  <a:pt x="587" y="225"/>
                </a:lnTo>
                <a:lnTo>
                  <a:pt x="587" y="225"/>
                </a:lnTo>
                <a:lnTo>
                  <a:pt x="596" y="223"/>
                </a:lnTo>
                <a:lnTo>
                  <a:pt x="594" y="224"/>
                </a:lnTo>
                <a:lnTo>
                  <a:pt x="594" y="224"/>
                </a:lnTo>
                <a:lnTo>
                  <a:pt x="575" y="230"/>
                </a:lnTo>
                <a:lnTo>
                  <a:pt x="556" y="236"/>
                </a:lnTo>
                <a:lnTo>
                  <a:pt x="556" y="236"/>
                </a:lnTo>
                <a:lnTo>
                  <a:pt x="552" y="234"/>
                </a:lnTo>
                <a:lnTo>
                  <a:pt x="552" y="234"/>
                </a:lnTo>
                <a:lnTo>
                  <a:pt x="547" y="234"/>
                </a:lnTo>
                <a:lnTo>
                  <a:pt x="543" y="235"/>
                </a:lnTo>
                <a:lnTo>
                  <a:pt x="541" y="238"/>
                </a:lnTo>
                <a:lnTo>
                  <a:pt x="539" y="241"/>
                </a:lnTo>
                <a:lnTo>
                  <a:pt x="539" y="241"/>
                </a:lnTo>
                <a:close/>
                <a:moveTo>
                  <a:pt x="484" y="260"/>
                </a:moveTo>
                <a:lnTo>
                  <a:pt x="484" y="260"/>
                </a:lnTo>
                <a:lnTo>
                  <a:pt x="484" y="260"/>
                </a:lnTo>
                <a:lnTo>
                  <a:pt x="484" y="260"/>
                </a:lnTo>
                <a:lnTo>
                  <a:pt x="485" y="264"/>
                </a:lnTo>
                <a:lnTo>
                  <a:pt x="485" y="264"/>
                </a:lnTo>
                <a:lnTo>
                  <a:pt x="486" y="268"/>
                </a:lnTo>
                <a:lnTo>
                  <a:pt x="486" y="268"/>
                </a:lnTo>
                <a:lnTo>
                  <a:pt x="477" y="269"/>
                </a:lnTo>
                <a:lnTo>
                  <a:pt x="469" y="273"/>
                </a:lnTo>
                <a:lnTo>
                  <a:pt x="469" y="273"/>
                </a:lnTo>
                <a:lnTo>
                  <a:pt x="443" y="281"/>
                </a:lnTo>
                <a:lnTo>
                  <a:pt x="430" y="285"/>
                </a:lnTo>
                <a:lnTo>
                  <a:pt x="417" y="289"/>
                </a:lnTo>
                <a:lnTo>
                  <a:pt x="417" y="289"/>
                </a:lnTo>
                <a:lnTo>
                  <a:pt x="388" y="295"/>
                </a:lnTo>
                <a:lnTo>
                  <a:pt x="374" y="298"/>
                </a:lnTo>
                <a:lnTo>
                  <a:pt x="359" y="303"/>
                </a:lnTo>
                <a:lnTo>
                  <a:pt x="359" y="303"/>
                </a:lnTo>
                <a:lnTo>
                  <a:pt x="348" y="307"/>
                </a:lnTo>
                <a:lnTo>
                  <a:pt x="336" y="311"/>
                </a:lnTo>
                <a:lnTo>
                  <a:pt x="336" y="311"/>
                </a:lnTo>
                <a:lnTo>
                  <a:pt x="332" y="312"/>
                </a:lnTo>
                <a:lnTo>
                  <a:pt x="326" y="313"/>
                </a:lnTo>
                <a:lnTo>
                  <a:pt x="326" y="313"/>
                </a:lnTo>
                <a:lnTo>
                  <a:pt x="326" y="312"/>
                </a:lnTo>
                <a:lnTo>
                  <a:pt x="326" y="312"/>
                </a:lnTo>
                <a:lnTo>
                  <a:pt x="330" y="310"/>
                </a:lnTo>
                <a:lnTo>
                  <a:pt x="335" y="308"/>
                </a:lnTo>
                <a:lnTo>
                  <a:pt x="345" y="306"/>
                </a:lnTo>
                <a:lnTo>
                  <a:pt x="345" y="306"/>
                </a:lnTo>
                <a:lnTo>
                  <a:pt x="367" y="299"/>
                </a:lnTo>
                <a:lnTo>
                  <a:pt x="387" y="292"/>
                </a:lnTo>
                <a:lnTo>
                  <a:pt x="428" y="277"/>
                </a:lnTo>
                <a:lnTo>
                  <a:pt x="428" y="277"/>
                </a:lnTo>
                <a:lnTo>
                  <a:pt x="457" y="269"/>
                </a:lnTo>
                <a:lnTo>
                  <a:pt x="484" y="260"/>
                </a:lnTo>
                <a:lnTo>
                  <a:pt x="484" y="260"/>
                </a:lnTo>
                <a:close/>
                <a:moveTo>
                  <a:pt x="398" y="287"/>
                </a:moveTo>
                <a:lnTo>
                  <a:pt x="398" y="287"/>
                </a:lnTo>
                <a:lnTo>
                  <a:pt x="375" y="294"/>
                </a:lnTo>
                <a:lnTo>
                  <a:pt x="351" y="301"/>
                </a:lnTo>
                <a:lnTo>
                  <a:pt x="351" y="301"/>
                </a:lnTo>
                <a:lnTo>
                  <a:pt x="339" y="305"/>
                </a:lnTo>
                <a:lnTo>
                  <a:pt x="333" y="307"/>
                </a:lnTo>
                <a:lnTo>
                  <a:pt x="327" y="309"/>
                </a:lnTo>
                <a:lnTo>
                  <a:pt x="327" y="309"/>
                </a:lnTo>
                <a:lnTo>
                  <a:pt x="327" y="301"/>
                </a:lnTo>
                <a:lnTo>
                  <a:pt x="327" y="301"/>
                </a:lnTo>
                <a:lnTo>
                  <a:pt x="336" y="300"/>
                </a:lnTo>
                <a:lnTo>
                  <a:pt x="344" y="299"/>
                </a:lnTo>
                <a:lnTo>
                  <a:pt x="362" y="295"/>
                </a:lnTo>
                <a:lnTo>
                  <a:pt x="398" y="285"/>
                </a:lnTo>
                <a:lnTo>
                  <a:pt x="398" y="285"/>
                </a:lnTo>
                <a:lnTo>
                  <a:pt x="414" y="281"/>
                </a:lnTo>
                <a:lnTo>
                  <a:pt x="414" y="281"/>
                </a:lnTo>
                <a:lnTo>
                  <a:pt x="398" y="287"/>
                </a:lnTo>
                <a:lnTo>
                  <a:pt x="398" y="287"/>
                </a:lnTo>
                <a:close/>
                <a:moveTo>
                  <a:pt x="324" y="290"/>
                </a:moveTo>
                <a:lnTo>
                  <a:pt x="324" y="290"/>
                </a:lnTo>
                <a:lnTo>
                  <a:pt x="332" y="286"/>
                </a:lnTo>
                <a:lnTo>
                  <a:pt x="342" y="283"/>
                </a:lnTo>
                <a:lnTo>
                  <a:pt x="361" y="278"/>
                </a:lnTo>
                <a:lnTo>
                  <a:pt x="400" y="269"/>
                </a:lnTo>
                <a:lnTo>
                  <a:pt x="400" y="269"/>
                </a:lnTo>
                <a:lnTo>
                  <a:pt x="419" y="265"/>
                </a:lnTo>
                <a:lnTo>
                  <a:pt x="439" y="261"/>
                </a:lnTo>
                <a:lnTo>
                  <a:pt x="450" y="258"/>
                </a:lnTo>
                <a:lnTo>
                  <a:pt x="459" y="254"/>
                </a:lnTo>
                <a:lnTo>
                  <a:pt x="468" y="251"/>
                </a:lnTo>
                <a:lnTo>
                  <a:pt x="476" y="246"/>
                </a:lnTo>
                <a:lnTo>
                  <a:pt x="476" y="246"/>
                </a:lnTo>
                <a:lnTo>
                  <a:pt x="467" y="252"/>
                </a:lnTo>
                <a:lnTo>
                  <a:pt x="457" y="256"/>
                </a:lnTo>
                <a:lnTo>
                  <a:pt x="434" y="264"/>
                </a:lnTo>
                <a:lnTo>
                  <a:pt x="413" y="271"/>
                </a:lnTo>
                <a:lnTo>
                  <a:pt x="392" y="278"/>
                </a:lnTo>
                <a:lnTo>
                  <a:pt x="392" y="278"/>
                </a:lnTo>
                <a:lnTo>
                  <a:pt x="371" y="285"/>
                </a:lnTo>
                <a:lnTo>
                  <a:pt x="349" y="292"/>
                </a:lnTo>
                <a:lnTo>
                  <a:pt x="349" y="292"/>
                </a:lnTo>
                <a:lnTo>
                  <a:pt x="338" y="294"/>
                </a:lnTo>
                <a:lnTo>
                  <a:pt x="332" y="295"/>
                </a:lnTo>
                <a:lnTo>
                  <a:pt x="326" y="297"/>
                </a:lnTo>
                <a:lnTo>
                  <a:pt x="326" y="297"/>
                </a:lnTo>
                <a:lnTo>
                  <a:pt x="324" y="290"/>
                </a:lnTo>
                <a:lnTo>
                  <a:pt x="324" y="290"/>
                </a:lnTo>
                <a:close/>
                <a:moveTo>
                  <a:pt x="326" y="314"/>
                </a:moveTo>
                <a:lnTo>
                  <a:pt x="326" y="314"/>
                </a:lnTo>
                <a:lnTo>
                  <a:pt x="333" y="314"/>
                </a:lnTo>
                <a:lnTo>
                  <a:pt x="339" y="312"/>
                </a:lnTo>
                <a:lnTo>
                  <a:pt x="352" y="308"/>
                </a:lnTo>
                <a:lnTo>
                  <a:pt x="352" y="308"/>
                </a:lnTo>
                <a:lnTo>
                  <a:pt x="362" y="304"/>
                </a:lnTo>
                <a:lnTo>
                  <a:pt x="372" y="302"/>
                </a:lnTo>
                <a:lnTo>
                  <a:pt x="392" y="297"/>
                </a:lnTo>
                <a:lnTo>
                  <a:pt x="392" y="297"/>
                </a:lnTo>
                <a:lnTo>
                  <a:pt x="408" y="293"/>
                </a:lnTo>
                <a:lnTo>
                  <a:pt x="424" y="289"/>
                </a:lnTo>
                <a:lnTo>
                  <a:pt x="457" y="279"/>
                </a:lnTo>
                <a:lnTo>
                  <a:pt x="457" y="279"/>
                </a:lnTo>
                <a:lnTo>
                  <a:pt x="444" y="284"/>
                </a:lnTo>
                <a:lnTo>
                  <a:pt x="431" y="288"/>
                </a:lnTo>
                <a:lnTo>
                  <a:pt x="406" y="295"/>
                </a:lnTo>
                <a:lnTo>
                  <a:pt x="406" y="295"/>
                </a:lnTo>
                <a:lnTo>
                  <a:pt x="359" y="309"/>
                </a:lnTo>
                <a:lnTo>
                  <a:pt x="359" y="309"/>
                </a:lnTo>
                <a:lnTo>
                  <a:pt x="342" y="315"/>
                </a:lnTo>
                <a:lnTo>
                  <a:pt x="324" y="320"/>
                </a:lnTo>
                <a:lnTo>
                  <a:pt x="324" y="320"/>
                </a:lnTo>
                <a:lnTo>
                  <a:pt x="326" y="314"/>
                </a:lnTo>
                <a:lnTo>
                  <a:pt x="326" y="314"/>
                </a:lnTo>
                <a:close/>
                <a:moveTo>
                  <a:pt x="322" y="326"/>
                </a:moveTo>
                <a:lnTo>
                  <a:pt x="322" y="326"/>
                </a:lnTo>
                <a:lnTo>
                  <a:pt x="331" y="324"/>
                </a:lnTo>
                <a:lnTo>
                  <a:pt x="339" y="323"/>
                </a:lnTo>
                <a:lnTo>
                  <a:pt x="355" y="318"/>
                </a:lnTo>
                <a:lnTo>
                  <a:pt x="355" y="318"/>
                </a:lnTo>
                <a:lnTo>
                  <a:pt x="373" y="312"/>
                </a:lnTo>
                <a:lnTo>
                  <a:pt x="390" y="307"/>
                </a:lnTo>
                <a:lnTo>
                  <a:pt x="390" y="307"/>
                </a:lnTo>
                <a:lnTo>
                  <a:pt x="374" y="314"/>
                </a:lnTo>
                <a:lnTo>
                  <a:pt x="356" y="321"/>
                </a:lnTo>
                <a:lnTo>
                  <a:pt x="356" y="321"/>
                </a:lnTo>
                <a:lnTo>
                  <a:pt x="347" y="324"/>
                </a:lnTo>
                <a:lnTo>
                  <a:pt x="338" y="327"/>
                </a:lnTo>
                <a:lnTo>
                  <a:pt x="329" y="330"/>
                </a:lnTo>
                <a:lnTo>
                  <a:pt x="320" y="333"/>
                </a:lnTo>
                <a:lnTo>
                  <a:pt x="320" y="333"/>
                </a:lnTo>
                <a:lnTo>
                  <a:pt x="322" y="326"/>
                </a:lnTo>
                <a:lnTo>
                  <a:pt x="322" y="326"/>
                </a:lnTo>
                <a:close/>
                <a:moveTo>
                  <a:pt x="318" y="338"/>
                </a:moveTo>
                <a:lnTo>
                  <a:pt x="318" y="338"/>
                </a:lnTo>
                <a:lnTo>
                  <a:pt x="326" y="337"/>
                </a:lnTo>
                <a:lnTo>
                  <a:pt x="334" y="335"/>
                </a:lnTo>
                <a:lnTo>
                  <a:pt x="350" y="330"/>
                </a:lnTo>
                <a:lnTo>
                  <a:pt x="350" y="330"/>
                </a:lnTo>
                <a:lnTo>
                  <a:pt x="374" y="323"/>
                </a:lnTo>
                <a:lnTo>
                  <a:pt x="396" y="317"/>
                </a:lnTo>
                <a:lnTo>
                  <a:pt x="396" y="317"/>
                </a:lnTo>
                <a:lnTo>
                  <a:pt x="445" y="302"/>
                </a:lnTo>
                <a:lnTo>
                  <a:pt x="495" y="287"/>
                </a:lnTo>
                <a:lnTo>
                  <a:pt x="495" y="287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96" y="291"/>
                </a:lnTo>
                <a:lnTo>
                  <a:pt x="472" y="298"/>
                </a:lnTo>
                <a:lnTo>
                  <a:pt x="448" y="304"/>
                </a:lnTo>
                <a:lnTo>
                  <a:pt x="399" y="317"/>
                </a:lnTo>
                <a:lnTo>
                  <a:pt x="399" y="317"/>
                </a:lnTo>
                <a:lnTo>
                  <a:pt x="356" y="329"/>
                </a:lnTo>
                <a:lnTo>
                  <a:pt x="336" y="336"/>
                </a:lnTo>
                <a:lnTo>
                  <a:pt x="316" y="344"/>
                </a:lnTo>
                <a:lnTo>
                  <a:pt x="316" y="344"/>
                </a:lnTo>
                <a:lnTo>
                  <a:pt x="318" y="338"/>
                </a:lnTo>
                <a:lnTo>
                  <a:pt x="318" y="338"/>
                </a:lnTo>
                <a:close/>
                <a:moveTo>
                  <a:pt x="315" y="347"/>
                </a:moveTo>
                <a:lnTo>
                  <a:pt x="315" y="347"/>
                </a:lnTo>
                <a:lnTo>
                  <a:pt x="325" y="342"/>
                </a:lnTo>
                <a:lnTo>
                  <a:pt x="336" y="338"/>
                </a:lnTo>
                <a:lnTo>
                  <a:pt x="358" y="331"/>
                </a:lnTo>
                <a:lnTo>
                  <a:pt x="404" y="318"/>
                </a:lnTo>
                <a:lnTo>
                  <a:pt x="404" y="318"/>
                </a:lnTo>
                <a:lnTo>
                  <a:pt x="427" y="311"/>
                </a:lnTo>
                <a:lnTo>
                  <a:pt x="450" y="305"/>
                </a:lnTo>
                <a:lnTo>
                  <a:pt x="450" y="305"/>
                </a:lnTo>
                <a:lnTo>
                  <a:pt x="457" y="303"/>
                </a:lnTo>
                <a:lnTo>
                  <a:pt x="457" y="303"/>
                </a:lnTo>
                <a:lnTo>
                  <a:pt x="392" y="324"/>
                </a:lnTo>
                <a:lnTo>
                  <a:pt x="392" y="324"/>
                </a:lnTo>
                <a:lnTo>
                  <a:pt x="372" y="332"/>
                </a:lnTo>
                <a:lnTo>
                  <a:pt x="351" y="339"/>
                </a:lnTo>
                <a:lnTo>
                  <a:pt x="332" y="347"/>
                </a:lnTo>
                <a:lnTo>
                  <a:pt x="313" y="356"/>
                </a:lnTo>
                <a:lnTo>
                  <a:pt x="313" y="356"/>
                </a:lnTo>
                <a:lnTo>
                  <a:pt x="315" y="347"/>
                </a:lnTo>
                <a:lnTo>
                  <a:pt x="315" y="347"/>
                </a:lnTo>
                <a:close/>
                <a:moveTo>
                  <a:pt x="498" y="318"/>
                </a:moveTo>
                <a:lnTo>
                  <a:pt x="498" y="318"/>
                </a:lnTo>
                <a:lnTo>
                  <a:pt x="499" y="321"/>
                </a:lnTo>
                <a:lnTo>
                  <a:pt x="499" y="321"/>
                </a:lnTo>
                <a:lnTo>
                  <a:pt x="488" y="327"/>
                </a:lnTo>
                <a:lnTo>
                  <a:pt x="478" y="330"/>
                </a:lnTo>
                <a:lnTo>
                  <a:pt x="456" y="336"/>
                </a:lnTo>
                <a:lnTo>
                  <a:pt x="456" y="336"/>
                </a:lnTo>
                <a:lnTo>
                  <a:pt x="429" y="344"/>
                </a:lnTo>
                <a:lnTo>
                  <a:pt x="403" y="352"/>
                </a:lnTo>
                <a:lnTo>
                  <a:pt x="403" y="352"/>
                </a:lnTo>
                <a:lnTo>
                  <a:pt x="381" y="359"/>
                </a:lnTo>
                <a:lnTo>
                  <a:pt x="358" y="366"/>
                </a:lnTo>
                <a:lnTo>
                  <a:pt x="336" y="374"/>
                </a:lnTo>
                <a:lnTo>
                  <a:pt x="315" y="383"/>
                </a:lnTo>
                <a:lnTo>
                  <a:pt x="315" y="383"/>
                </a:lnTo>
                <a:lnTo>
                  <a:pt x="314" y="373"/>
                </a:lnTo>
                <a:lnTo>
                  <a:pt x="314" y="373"/>
                </a:lnTo>
                <a:lnTo>
                  <a:pt x="321" y="370"/>
                </a:lnTo>
                <a:lnTo>
                  <a:pt x="329" y="367"/>
                </a:lnTo>
                <a:lnTo>
                  <a:pt x="329" y="367"/>
                </a:lnTo>
                <a:lnTo>
                  <a:pt x="358" y="358"/>
                </a:lnTo>
                <a:lnTo>
                  <a:pt x="358" y="358"/>
                </a:lnTo>
                <a:lnTo>
                  <a:pt x="414" y="341"/>
                </a:lnTo>
                <a:lnTo>
                  <a:pt x="414" y="341"/>
                </a:lnTo>
                <a:lnTo>
                  <a:pt x="473" y="326"/>
                </a:lnTo>
                <a:lnTo>
                  <a:pt x="473" y="326"/>
                </a:lnTo>
                <a:lnTo>
                  <a:pt x="486" y="322"/>
                </a:lnTo>
                <a:lnTo>
                  <a:pt x="492" y="320"/>
                </a:lnTo>
                <a:lnTo>
                  <a:pt x="498" y="318"/>
                </a:lnTo>
                <a:lnTo>
                  <a:pt x="498" y="318"/>
                </a:lnTo>
                <a:close/>
                <a:moveTo>
                  <a:pt x="313" y="360"/>
                </a:moveTo>
                <a:lnTo>
                  <a:pt x="313" y="360"/>
                </a:lnTo>
                <a:lnTo>
                  <a:pt x="335" y="354"/>
                </a:lnTo>
                <a:lnTo>
                  <a:pt x="358" y="347"/>
                </a:lnTo>
                <a:lnTo>
                  <a:pt x="381" y="339"/>
                </a:lnTo>
                <a:lnTo>
                  <a:pt x="404" y="332"/>
                </a:lnTo>
                <a:lnTo>
                  <a:pt x="404" y="332"/>
                </a:lnTo>
                <a:lnTo>
                  <a:pt x="428" y="326"/>
                </a:lnTo>
                <a:lnTo>
                  <a:pt x="452" y="319"/>
                </a:lnTo>
                <a:lnTo>
                  <a:pt x="452" y="319"/>
                </a:lnTo>
                <a:lnTo>
                  <a:pt x="454" y="318"/>
                </a:lnTo>
                <a:lnTo>
                  <a:pt x="454" y="318"/>
                </a:lnTo>
                <a:lnTo>
                  <a:pt x="447" y="321"/>
                </a:lnTo>
                <a:lnTo>
                  <a:pt x="447" y="321"/>
                </a:lnTo>
                <a:lnTo>
                  <a:pt x="421" y="330"/>
                </a:lnTo>
                <a:lnTo>
                  <a:pt x="397" y="337"/>
                </a:lnTo>
                <a:lnTo>
                  <a:pt x="397" y="337"/>
                </a:lnTo>
                <a:lnTo>
                  <a:pt x="351" y="354"/>
                </a:lnTo>
                <a:lnTo>
                  <a:pt x="351" y="354"/>
                </a:lnTo>
                <a:lnTo>
                  <a:pt x="332" y="361"/>
                </a:lnTo>
                <a:lnTo>
                  <a:pt x="322" y="365"/>
                </a:lnTo>
                <a:lnTo>
                  <a:pt x="313" y="369"/>
                </a:lnTo>
                <a:lnTo>
                  <a:pt x="313" y="369"/>
                </a:lnTo>
                <a:lnTo>
                  <a:pt x="313" y="360"/>
                </a:lnTo>
                <a:lnTo>
                  <a:pt x="313" y="360"/>
                </a:lnTo>
                <a:close/>
                <a:moveTo>
                  <a:pt x="315" y="389"/>
                </a:moveTo>
                <a:lnTo>
                  <a:pt x="315" y="389"/>
                </a:lnTo>
                <a:lnTo>
                  <a:pt x="315" y="387"/>
                </a:lnTo>
                <a:lnTo>
                  <a:pt x="315" y="387"/>
                </a:lnTo>
                <a:lnTo>
                  <a:pt x="327" y="384"/>
                </a:lnTo>
                <a:lnTo>
                  <a:pt x="339" y="381"/>
                </a:lnTo>
                <a:lnTo>
                  <a:pt x="339" y="381"/>
                </a:lnTo>
                <a:lnTo>
                  <a:pt x="326" y="387"/>
                </a:lnTo>
                <a:lnTo>
                  <a:pt x="314" y="394"/>
                </a:lnTo>
                <a:lnTo>
                  <a:pt x="314" y="394"/>
                </a:lnTo>
                <a:lnTo>
                  <a:pt x="315" y="389"/>
                </a:lnTo>
                <a:lnTo>
                  <a:pt x="315" y="389"/>
                </a:lnTo>
                <a:close/>
                <a:moveTo>
                  <a:pt x="308" y="409"/>
                </a:moveTo>
                <a:lnTo>
                  <a:pt x="308" y="409"/>
                </a:lnTo>
                <a:lnTo>
                  <a:pt x="311" y="402"/>
                </a:lnTo>
                <a:lnTo>
                  <a:pt x="311" y="402"/>
                </a:lnTo>
                <a:lnTo>
                  <a:pt x="320" y="399"/>
                </a:lnTo>
                <a:lnTo>
                  <a:pt x="329" y="395"/>
                </a:lnTo>
                <a:lnTo>
                  <a:pt x="347" y="388"/>
                </a:lnTo>
                <a:lnTo>
                  <a:pt x="347" y="388"/>
                </a:lnTo>
                <a:lnTo>
                  <a:pt x="366" y="382"/>
                </a:lnTo>
                <a:lnTo>
                  <a:pt x="384" y="376"/>
                </a:lnTo>
                <a:lnTo>
                  <a:pt x="384" y="376"/>
                </a:lnTo>
                <a:lnTo>
                  <a:pt x="364" y="383"/>
                </a:lnTo>
                <a:lnTo>
                  <a:pt x="345" y="391"/>
                </a:lnTo>
                <a:lnTo>
                  <a:pt x="326" y="400"/>
                </a:lnTo>
                <a:lnTo>
                  <a:pt x="307" y="410"/>
                </a:lnTo>
                <a:lnTo>
                  <a:pt x="307" y="410"/>
                </a:lnTo>
                <a:lnTo>
                  <a:pt x="308" y="409"/>
                </a:lnTo>
                <a:lnTo>
                  <a:pt x="308" y="409"/>
                </a:lnTo>
                <a:close/>
                <a:moveTo>
                  <a:pt x="304" y="416"/>
                </a:moveTo>
                <a:lnTo>
                  <a:pt x="304" y="416"/>
                </a:lnTo>
                <a:lnTo>
                  <a:pt x="314" y="414"/>
                </a:lnTo>
                <a:lnTo>
                  <a:pt x="322" y="410"/>
                </a:lnTo>
                <a:lnTo>
                  <a:pt x="339" y="401"/>
                </a:lnTo>
                <a:lnTo>
                  <a:pt x="339" y="401"/>
                </a:lnTo>
                <a:lnTo>
                  <a:pt x="355" y="394"/>
                </a:lnTo>
                <a:lnTo>
                  <a:pt x="372" y="389"/>
                </a:lnTo>
                <a:lnTo>
                  <a:pt x="405" y="379"/>
                </a:lnTo>
                <a:lnTo>
                  <a:pt x="405" y="379"/>
                </a:lnTo>
                <a:lnTo>
                  <a:pt x="422" y="374"/>
                </a:lnTo>
                <a:lnTo>
                  <a:pt x="422" y="374"/>
                </a:lnTo>
                <a:lnTo>
                  <a:pt x="394" y="384"/>
                </a:lnTo>
                <a:lnTo>
                  <a:pt x="394" y="384"/>
                </a:lnTo>
                <a:lnTo>
                  <a:pt x="368" y="394"/>
                </a:lnTo>
                <a:lnTo>
                  <a:pt x="341" y="405"/>
                </a:lnTo>
                <a:lnTo>
                  <a:pt x="341" y="405"/>
                </a:lnTo>
                <a:lnTo>
                  <a:pt x="332" y="409"/>
                </a:lnTo>
                <a:lnTo>
                  <a:pt x="322" y="412"/>
                </a:lnTo>
                <a:lnTo>
                  <a:pt x="313" y="415"/>
                </a:lnTo>
                <a:lnTo>
                  <a:pt x="303" y="418"/>
                </a:lnTo>
                <a:lnTo>
                  <a:pt x="303" y="418"/>
                </a:lnTo>
                <a:lnTo>
                  <a:pt x="304" y="416"/>
                </a:lnTo>
                <a:lnTo>
                  <a:pt x="304" y="416"/>
                </a:lnTo>
                <a:close/>
                <a:moveTo>
                  <a:pt x="301" y="424"/>
                </a:moveTo>
                <a:lnTo>
                  <a:pt x="301" y="424"/>
                </a:lnTo>
                <a:lnTo>
                  <a:pt x="312" y="422"/>
                </a:lnTo>
                <a:lnTo>
                  <a:pt x="323" y="419"/>
                </a:lnTo>
                <a:lnTo>
                  <a:pt x="345" y="412"/>
                </a:lnTo>
                <a:lnTo>
                  <a:pt x="345" y="412"/>
                </a:lnTo>
                <a:lnTo>
                  <a:pt x="373" y="402"/>
                </a:lnTo>
                <a:lnTo>
                  <a:pt x="401" y="394"/>
                </a:lnTo>
                <a:lnTo>
                  <a:pt x="401" y="394"/>
                </a:lnTo>
                <a:lnTo>
                  <a:pt x="396" y="395"/>
                </a:lnTo>
                <a:lnTo>
                  <a:pt x="396" y="395"/>
                </a:lnTo>
                <a:lnTo>
                  <a:pt x="367" y="408"/>
                </a:lnTo>
                <a:lnTo>
                  <a:pt x="336" y="419"/>
                </a:lnTo>
                <a:lnTo>
                  <a:pt x="336" y="419"/>
                </a:lnTo>
                <a:lnTo>
                  <a:pt x="316" y="427"/>
                </a:lnTo>
                <a:lnTo>
                  <a:pt x="306" y="431"/>
                </a:lnTo>
                <a:lnTo>
                  <a:pt x="297" y="435"/>
                </a:lnTo>
                <a:lnTo>
                  <a:pt x="297" y="435"/>
                </a:lnTo>
                <a:lnTo>
                  <a:pt x="301" y="424"/>
                </a:lnTo>
                <a:lnTo>
                  <a:pt x="301" y="424"/>
                </a:lnTo>
                <a:close/>
                <a:moveTo>
                  <a:pt x="468" y="373"/>
                </a:moveTo>
                <a:lnTo>
                  <a:pt x="468" y="373"/>
                </a:lnTo>
                <a:lnTo>
                  <a:pt x="497" y="362"/>
                </a:lnTo>
                <a:lnTo>
                  <a:pt x="497" y="362"/>
                </a:lnTo>
                <a:lnTo>
                  <a:pt x="501" y="361"/>
                </a:lnTo>
                <a:lnTo>
                  <a:pt x="501" y="361"/>
                </a:lnTo>
                <a:lnTo>
                  <a:pt x="518" y="356"/>
                </a:lnTo>
                <a:lnTo>
                  <a:pt x="518" y="356"/>
                </a:lnTo>
                <a:lnTo>
                  <a:pt x="519" y="361"/>
                </a:lnTo>
                <a:lnTo>
                  <a:pt x="519" y="361"/>
                </a:lnTo>
                <a:lnTo>
                  <a:pt x="506" y="365"/>
                </a:lnTo>
                <a:lnTo>
                  <a:pt x="493" y="369"/>
                </a:lnTo>
                <a:lnTo>
                  <a:pt x="468" y="378"/>
                </a:lnTo>
                <a:lnTo>
                  <a:pt x="468" y="378"/>
                </a:lnTo>
                <a:lnTo>
                  <a:pt x="436" y="389"/>
                </a:lnTo>
                <a:lnTo>
                  <a:pt x="406" y="398"/>
                </a:lnTo>
                <a:lnTo>
                  <a:pt x="406" y="398"/>
                </a:lnTo>
                <a:lnTo>
                  <a:pt x="348" y="418"/>
                </a:lnTo>
                <a:lnTo>
                  <a:pt x="348" y="418"/>
                </a:lnTo>
                <a:lnTo>
                  <a:pt x="321" y="427"/>
                </a:lnTo>
                <a:lnTo>
                  <a:pt x="308" y="432"/>
                </a:lnTo>
                <a:lnTo>
                  <a:pt x="296" y="438"/>
                </a:lnTo>
                <a:lnTo>
                  <a:pt x="296" y="438"/>
                </a:lnTo>
                <a:lnTo>
                  <a:pt x="296" y="438"/>
                </a:lnTo>
                <a:lnTo>
                  <a:pt x="308" y="432"/>
                </a:lnTo>
                <a:lnTo>
                  <a:pt x="321" y="427"/>
                </a:lnTo>
                <a:lnTo>
                  <a:pt x="346" y="418"/>
                </a:lnTo>
                <a:lnTo>
                  <a:pt x="346" y="418"/>
                </a:lnTo>
                <a:lnTo>
                  <a:pt x="377" y="405"/>
                </a:lnTo>
                <a:lnTo>
                  <a:pt x="407" y="394"/>
                </a:lnTo>
                <a:lnTo>
                  <a:pt x="407" y="394"/>
                </a:lnTo>
                <a:lnTo>
                  <a:pt x="443" y="381"/>
                </a:lnTo>
                <a:lnTo>
                  <a:pt x="443" y="381"/>
                </a:lnTo>
                <a:lnTo>
                  <a:pt x="468" y="373"/>
                </a:lnTo>
                <a:lnTo>
                  <a:pt x="468" y="373"/>
                </a:lnTo>
                <a:close/>
                <a:moveTo>
                  <a:pt x="491" y="372"/>
                </a:moveTo>
                <a:lnTo>
                  <a:pt x="491" y="372"/>
                </a:lnTo>
                <a:lnTo>
                  <a:pt x="476" y="378"/>
                </a:lnTo>
                <a:lnTo>
                  <a:pt x="460" y="383"/>
                </a:lnTo>
                <a:lnTo>
                  <a:pt x="460" y="383"/>
                </a:lnTo>
                <a:lnTo>
                  <a:pt x="458" y="384"/>
                </a:lnTo>
                <a:lnTo>
                  <a:pt x="458" y="384"/>
                </a:lnTo>
                <a:lnTo>
                  <a:pt x="463" y="382"/>
                </a:lnTo>
                <a:lnTo>
                  <a:pt x="463" y="382"/>
                </a:lnTo>
                <a:lnTo>
                  <a:pt x="491" y="372"/>
                </a:lnTo>
                <a:lnTo>
                  <a:pt x="491" y="372"/>
                </a:lnTo>
                <a:close/>
                <a:moveTo>
                  <a:pt x="295" y="440"/>
                </a:moveTo>
                <a:lnTo>
                  <a:pt x="295" y="440"/>
                </a:lnTo>
                <a:lnTo>
                  <a:pt x="301" y="438"/>
                </a:lnTo>
                <a:lnTo>
                  <a:pt x="308" y="435"/>
                </a:lnTo>
                <a:lnTo>
                  <a:pt x="308" y="435"/>
                </a:lnTo>
                <a:lnTo>
                  <a:pt x="315" y="432"/>
                </a:lnTo>
                <a:lnTo>
                  <a:pt x="323" y="429"/>
                </a:lnTo>
                <a:lnTo>
                  <a:pt x="339" y="423"/>
                </a:lnTo>
                <a:lnTo>
                  <a:pt x="339" y="423"/>
                </a:lnTo>
                <a:lnTo>
                  <a:pt x="401" y="402"/>
                </a:lnTo>
                <a:lnTo>
                  <a:pt x="401" y="402"/>
                </a:lnTo>
                <a:lnTo>
                  <a:pt x="439" y="390"/>
                </a:lnTo>
                <a:lnTo>
                  <a:pt x="439" y="390"/>
                </a:lnTo>
                <a:lnTo>
                  <a:pt x="419" y="398"/>
                </a:lnTo>
                <a:lnTo>
                  <a:pt x="399" y="407"/>
                </a:lnTo>
                <a:lnTo>
                  <a:pt x="399" y="407"/>
                </a:lnTo>
                <a:lnTo>
                  <a:pt x="344" y="428"/>
                </a:lnTo>
                <a:lnTo>
                  <a:pt x="317" y="439"/>
                </a:lnTo>
                <a:lnTo>
                  <a:pt x="304" y="445"/>
                </a:lnTo>
                <a:lnTo>
                  <a:pt x="292" y="452"/>
                </a:lnTo>
                <a:lnTo>
                  <a:pt x="292" y="452"/>
                </a:lnTo>
                <a:lnTo>
                  <a:pt x="295" y="440"/>
                </a:lnTo>
                <a:lnTo>
                  <a:pt x="295" y="440"/>
                </a:lnTo>
                <a:close/>
                <a:moveTo>
                  <a:pt x="512" y="375"/>
                </a:moveTo>
                <a:lnTo>
                  <a:pt x="512" y="375"/>
                </a:lnTo>
                <a:lnTo>
                  <a:pt x="505" y="378"/>
                </a:lnTo>
                <a:lnTo>
                  <a:pt x="499" y="382"/>
                </a:lnTo>
                <a:lnTo>
                  <a:pt x="484" y="387"/>
                </a:lnTo>
                <a:lnTo>
                  <a:pt x="455" y="397"/>
                </a:lnTo>
                <a:lnTo>
                  <a:pt x="455" y="397"/>
                </a:lnTo>
                <a:lnTo>
                  <a:pt x="425" y="410"/>
                </a:lnTo>
                <a:lnTo>
                  <a:pt x="395" y="422"/>
                </a:lnTo>
                <a:lnTo>
                  <a:pt x="395" y="422"/>
                </a:lnTo>
                <a:lnTo>
                  <a:pt x="341" y="444"/>
                </a:lnTo>
                <a:lnTo>
                  <a:pt x="314" y="456"/>
                </a:lnTo>
                <a:lnTo>
                  <a:pt x="288" y="469"/>
                </a:lnTo>
                <a:lnTo>
                  <a:pt x="288" y="469"/>
                </a:lnTo>
                <a:lnTo>
                  <a:pt x="290" y="459"/>
                </a:lnTo>
                <a:lnTo>
                  <a:pt x="290" y="459"/>
                </a:lnTo>
                <a:lnTo>
                  <a:pt x="303" y="454"/>
                </a:lnTo>
                <a:lnTo>
                  <a:pt x="317" y="449"/>
                </a:lnTo>
                <a:lnTo>
                  <a:pt x="344" y="439"/>
                </a:lnTo>
                <a:lnTo>
                  <a:pt x="344" y="439"/>
                </a:lnTo>
                <a:lnTo>
                  <a:pt x="406" y="415"/>
                </a:lnTo>
                <a:lnTo>
                  <a:pt x="406" y="415"/>
                </a:lnTo>
                <a:lnTo>
                  <a:pt x="435" y="402"/>
                </a:lnTo>
                <a:lnTo>
                  <a:pt x="451" y="396"/>
                </a:lnTo>
                <a:lnTo>
                  <a:pt x="467" y="391"/>
                </a:lnTo>
                <a:lnTo>
                  <a:pt x="467" y="391"/>
                </a:lnTo>
                <a:lnTo>
                  <a:pt x="482" y="386"/>
                </a:lnTo>
                <a:lnTo>
                  <a:pt x="497" y="381"/>
                </a:lnTo>
                <a:lnTo>
                  <a:pt x="497" y="381"/>
                </a:lnTo>
                <a:lnTo>
                  <a:pt x="510" y="374"/>
                </a:lnTo>
                <a:lnTo>
                  <a:pt x="515" y="372"/>
                </a:lnTo>
                <a:lnTo>
                  <a:pt x="512" y="375"/>
                </a:lnTo>
                <a:lnTo>
                  <a:pt x="512" y="375"/>
                </a:lnTo>
                <a:close/>
                <a:moveTo>
                  <a:pt x="288" y="473"/>
                </a:moveTo>
                <a:lnTo>
                  <a:pt x="288" y="473"/>
                </a:lnTo>
                <a:lnTo>
                  <a:pt x="300" y="469"/>
                </a:lnTo>
                <a:lnTo>
                  <a:pt x="311" y="465"/>
                </a:lnTo>
                <a:lnTo>
                  <a:pt x="334" y="456"/>
                </a:lnTo>
                <a:lnTo>
                  <a:pt x="334" y="456"/>
                </a:lnTo>
                <a:lnTo>
                  <a:pt x="366" y="445"/>
                </a:lnTo>
                <a:lnTo>
                  <a:pt x="398" y="434"/>
                </a:lnTo>
                <a:lnTo>
                  <a:pt x="398" y="434"/>
                </a:lnTo>
                <a:lnTo>
                  <a:pt x="414" y="429"/>
                </a:lnTo>
                <a:lnTo>
                  <a:pt x="414" y="429"/>
                </a:lnTo>
                <a:lnTo>
                  <a:pt x="395" y="439"/>
                </a:lnTo>
                <a:lnTo>
                  <a:pt x="395" y="439"/>
                </a:lnTo>
                <a:lnTo>
                  <a:pt x="366" y="453"/>
                </a:lnTo>
                <a:lnTo>
                  <a:pt x="335" y="466"/>
                </a:lnTo>
                <a:lnTo>
                  <a:pt x="335" y="466"/>
                </a:lnTo>
                <a:lnTo>
                  <a:pt x="323" y="470"/>
                </a:lnTo>
                <a:lnTo>
                  <a:pt x="311" y="475"/>
                </a:lnTo>
                <a:lnTo>
                  <a:pt x="299" y="480"/>
                </a:lnTo>
                <a:lnTo>
                  <a:pt x="287" y="485"/>
                </a:lnTo>
                <a:lnTo>
                  <a:pt x="287" y="485"/>
                </a:lnTo>
                <a:lnTo>
                  <a:pt x="288" y="473"/>
                </a:lnTo>
                <a:lnTo>
                  <a:pt x="288" y="473"/>
                </a:lnTo>
                <a:close/>
                <a:moveTo>
                  <a:pt x="298" y="482"/>
                </a:moveTo>
                <a:lnTo>
                  <a:pt x="298" y="482"/>
                </a:lnTo>
                <a:lnTo>
                  <a:pt x="297" y="482"/>
                </a:lnTo>
                <a:lnTo>
                  <a:pt x="297" y="482"/>
                </a:lnTo>
                <a:lnTo>
                  <a:pt x="298" y="482"/>
                </a:lnTo>
                <a:lnTo>
                  <a:pt x="298" y="482"/>
                </a:lnTo>
                <a:close/>
                <a:moveTo>
                  <a:pt x="294" y="484"/>
                </a:moveTo>
                <a:lnTo>
                  <a:pt x="294" y="484"/>
                </a:lnTo>
                <a:lnTo>
                  <a:pt x="292" y="485"/>
                </a:lnTo>
                <a:lnTo>
                  <a:pt x="292" y="485"/>
                </a:lnTo>
                <a:lnTo>
                  <a:pt x="294" y="484"/>
                </a:lnTo>
                <a:lnTo>
                  <a:pt x="294" y="484"/>
                </a:lnTo>
                <a:close/>
                <a:moveTo>
                  <a:pt x="372" y="458"/>
                </a:moveTo>
                <a:lnTo>
                  <a:pt x="372" y="458"/>
                </a:lnTo>
                <a:lnTo>
                  <a:pt x="394" y="450"/>
                </a:lnTo>
                <a:lnTo>
                  <a:pt x="394" y="450"/>
                </a:lnTo>
                <a:lnTo>
                  <a:pt x="357" y="465"/>
                </a:lnTo>
                <a:lnTo>
                  <a:pt x="357" y="465"/>
                </a:lnTo>
                <a:lnTo>
                  <a:pt x="306" y="486"/>
                </a:lnTo>
                <a:lnTo>
                  <a:pt x="306" y="486"/>
                </a:lnTo>
                <a:lnTo>
                  <a:pt x="296" y="492"/>
                </a:lnTo>
                <a:lnTo>
                  <a:pt x="291" y="494"/>
                </a:lnTo>
                <a:lnTo>
                  <a:pt x="287" y="498"/>
                </a:lnTo>
                <a:lnTo>
                  <a:pt x="287" y="498"/>
                </a:lnTo>
                <a:lnTo>
                  <a:pt x="287" y="490"/>
                </a:lnTo>
                <a:lnTo>
                  <a:pt x="287" y="490"/>
                </a:lnTo>
                <a:lnTo>
                  <a:pt x="329" y="473"/>
                </a:lnTo>
                <a:lnTo>
                  <a:pt x="372" y="458"/>
                </a:lnTo>
                <a:lnTo>
                  <a:pt x="372" y="458"/>
                </a:lnTo>
                <a:close/>
                <a:moveTo>
                  <a:pt x="321" y="488"/>
                </a:moveTo>
                <a:lnTo>
                  <a:pt x="321" y="488"/>
                </a:lnTo>
                <a:lnTo>
                  <a:pt x="332" y="483"/>
                </a:lnTo>
                <a:lnTo>
                  <a:pt x="344" y="480"/>
                </a:lnTo>
                <a:lnTo>
                  <a:pt x="368" y="473"/>
                </a:lnTo>
                <a:lnTo>
                  <a:pt x="368" y="473"/>
                </a:lnTo>
                <a:lnTo>
                  <a:pt x="407" y="461"/>
                </a:lnTo>
                <a:lnTo>
                  <a:pt x="407" y="461"/>
                </a:lnTo>
                <a:lnTo>
                  <a:pt x="399" y="463"/>
                </a:lnTo>
                <a:lnTo>
                  <a:pt x="399" y="463"/>
                </a:lnTo>
                <a:lnTo>
                  <a:pt x="378" y="471"/>
                </a:lnTo>
                <a:lnTo>
                  <a:pt x="356" y="480"/>
                </a:lnTo>
                <a:lnTo>
                  <a:pt x="356" y="480"/>
                </a:lnTo>
                <a:lnTo>
                  <a:pt x="334" y="491"/>
                </a:lnTo>
                <a:lnTo>
                  <a:pt x="312" y="501"/>
                </a:lnTo>
                <a:lnTo>
                  <a:pt x="312" y="501"/>
                </a:lnTo>
                <a:lnTo>
                  <a:pt x="301" y="505"/>
                </a:lnTo>
                <a:lnTo>
                  <a:pt x="295" y="508"/>
                </a:lnTo>
                <a:lnTo>
                  <a:pt x="290" y="511"/>
                </a:lnTo>
                <a:lnTo>
                  <a:pt x="290" y="511"/>
                </a:lnTo>
                <a:lnTo>
                  <a:pt x="288" y="503"/>
                </a:lnTo>
                <a:lnTo>
                  <a:pt x="288" y="503"/>
                </a:lnTo>
                <a:lnTo>
                  <a:pt x="305" y="496"/>
                </a:lnTo>
                <a:lnTo>
                  <a:pt x="321" y="488"/>
                </a:lnTo>
                <a:lnTo>
                  <a:pt x="321" y="488"/>
                </a:lnTo>
                <a:close/>
                <a:moveTo>
                  <a:pt x="410" y="475"/>
                </a:moveTo>
                <a:lnTo>
                  <a:pt x="410" y="475"/>
                </a:lnTo>
                <a:lnTo>
                  <a:pt x="391" y="481"/>
                </a:lnTo>
                <a:lnTo>
                  <a:pt x="391" y="481"/>
                </a:lnTo>
                <a:lnTo>
                  <a:pt x="371" y="488"/>
                </a:lnTo>
                <a:lnTo>
                  <a:pt x="351" y="496"/>
                </a:lnTo>
                <a:lnTo>
                  <a:pt x="351" y="496"/>
                </a:lnTo>
                <a:lnTo>
                  <a:pt x="324" y="509"/>
                </a:lnTo>
                <a:lnTo>
                  <a:pt x="324" y="509"/>
                </a:lnTo>
                <a:lnTo>
                  <a:pt x="312" y="513"/>
                </a:lnTo>
                <a:lnTo>
                  <a:pt x="306" y="516"/>
                </a:lnTo>
                <a:lnTo>
                  <a:pt x="302" y="519"/>
                </a:lnTo>
                <a:lnTo>
                  <a:pt x="302" y="519"/>
                </a:lnTo>
                <a:lnTo>
                  <a:pt x="301" y="521"/>
                </a:lnTo>
                <a:lnTo>
                  <a:pt x="302" y="521"/>
                </a:lnTo>
                <a:lnTo>
                  <a:pt x="302" y="521"/>
                </a:lnTo>
                <a:lnTo>
                  <a:pt x="306" y="522"/>
                </a:lnTo>
                <a:lnTo>
                  <a:pt x="310" y="521"/>
                </a:lnTo>
                <a:lnTo>
                  <a:pt x="318" y="519"/>
                </a:lnTo>
                <a:lnTo>
                  <a:pt x="318" y="519"/>
                </a:lnTo>
                <a:lnTo>
                  <a:pt x="349" y="506"/>
                </a:lnTo>
                <a:lnTo>
                  <a:pt x="349" y="506"/>
                </a:lnTo>
                <a:lnTo>
                  <a:pt x="355" y="504"/>
                </a:lnTo>
                <a:lnTo>
                  <a:pt x="358" y="503"/>
                </a:lnTo>
                <a:lnTo>
                  <a:pt x="359" y="503"/>
                </a:lnTo>
                <a:lnTo>
                  <a:pt x="357" y="504"/>
                </a:lnTo>
                <a:lnTo>
                  <a:pt x="357" y="504"/>
                </a:lnTo>
                <a:lnTo>
                  <a:pt x="349" y="508"/>
                </a:lnTo>
                <a:lnTo>
                  <a:pt x="341" y="511"/>
                </a:lnTo>
                <a:lnTo>
                  <a:pt x="341" y="511"/>
                </a:lnTo>
                <a:lnTo>
                  <a:pt x="332" y="514"/>
                </a:lnTo>
                <a:lnTo>
                  <a:pt x="327" y="517"/>
                </a:lnTo>
                <a:lnTo>
                  <a:pt x="324" y="520"/>
                </a:lnTo>
                <a:lnTo>
                  <a:pt x="324" y="520"/>
                </a:lnTo>
                <a:lnTo>
                  <a:pt x="324" y="522"/>
                </a:lnTo>
                <a:lnTo>
                  <a:pt x="325" y="522"/>
                </a:lnTo>
                <a:lnTo>
                  <a:pt x="325" y="522"/>
                </a:lnTo>
                <a:lnTo>
                  <a:pt x="326" y="522"/>
                </a:lnTo>
                <a:lnTo>
                  <a:pt x="326" y="522"/>
                </a:lnTo>
                <a:lnTo>
                  <a:pt x="327" y="522"/>
                </a:lnTo>
                <a:lnTo>
                  <a:pt x="328" y="521"/>
                </a:lnTo>
                <a:lnTo>
                  <a:pt x="327" y="520"/>
                </a:lnTo>
                <a:lnTo>
                  <a:pt x="326" y="520"/>
                </a:lnTo>
                <a:lnTo>
                  <a:pt x="326" y="520"/>
                </a:lnTo>
                <a:lnTo>
                  <a:pt x="338" y="514"/>
                </a:lnTo>
                <a:lnTo>
                  <a:pt x="338" y="514"/>
                </a:lnTo>
                <a:lnTo>
                  <a:pt x="348" y="510"/>
                </a:lnTo>
                <a:lnTo>
                  <a:pt x="348" y="510"/>
                </a:lnTo>
                <a:lnTo>
                  <a:pt x="355" y="507"/>
                </a:lnTo>
                <a:lnTo>
                  <a:pt x="355" y="507"/>
                </a:lnTo>
                <a:lnTo>
                  <a:pt x="344" y="515"/>
                </a:lnTo>
                <a:lnTo>
                  <a:pt x="332" y="520"/>
                </a:lnTo>
                <a:lnTo>
                  <a:pt x="326" y="523"/>
                </a:lnTo>
                <a:lnTo>
                  <a:pt x="320" y="524"/>
                </a:lnTo>
                <a:lnTo>
                  <a:pt x="313" y="525"/>
                </a:lnTo>
                <a:lnTo>
                  <a:pt x="307" y="524"/>
                </a:lnTo>
                <a:lnTo>
                  <a:pt x="307" y="524"/>
                </a:lnTo>
                <a:lnTo>
                  <a:pt x="302" y="523"/>
                </a:lnTo>
                <a:lnTo>
                  <a:pt x="298" y="521"/>
                </a:lnTo>
                <a:lnTo>
                  <a:pt x="295" y="518"/>
                </a:lnTo>
                <a:lnTo>
                  <a:pt x="292" y="514"/>
                </a:lnTo>
                <a:lnTo>
                  <a:pt x="292" y="514"/>
                </a:lnTo>
                <a:lnTo>
                  <a:pt x="300" y="513"/>
                </a:lnTo>
                <a:lnTo>
                  <a:pt x="308" y="511"/>
                </a:lnTo>
                <a:lnTo>
                  <a:pt x="323" y="507"/>
                </a:lnTo>
                <a:lnTo>
                  <a:pt x="338" y="500"/>
                </a:lnTo>
                <a:lnTo>
                  <a:pt x="352" y="494"/>
                </a:lnTo>
                <a:lnTo>
                  <a:pt x="352" y="494"/>
                </a:lnTo>
                <a:lnTo>
                  <a:pt x="372" y="485"/>
                </a:lnTo>
                <a:lnTo>
                  <a:pt x="391" y="479"/>
                </a:lnTo>
                <a:lnTo>
                  <a:pt x="391" y="479"/>
                </a:lnTo>
                <a:lnTo>
                  <a:pt x="402" y="476"/>
                </a:lnTo>
                <a:lnTo>
                  <a:pt x="415" y="473"/>
                </a:lnTo>
                <a:lnTo>
                  <a:pt x="415" y="473"/>
                </a:lnTo>
                <a:lnTo>
                  <a:pt x="410" y="475"/>
                </a:lnTo>
                <a:lnTo>
                  <a:pt x="410" y="475"/>
                </a:lnTo>
                <a:close/>
                <a:moveTo>
                  <a:pt x="364" y="501"/>
                </a:moveTo>
                <a:lnTo>
                  <a:pt x="364" y="501"/>
                </a:lnTo>
                <a:lnTo>
                  <a:pt x="364" y="500"/>
                </a:lnTo>
                <a:lnTo>
                  <a:pt x="363" y="500"/>
                </a:lnTo>
                <a:lnTo>
                  <a:pt x="363" y="500"/>
                </a:lnTo>
                <a:lnTo>
                  <a:pt x="353" y="502"/>
                </a:lnTo>
                <a:lnTo>
                  <a:pt x="343" y="506"/>
                </a:lnTo>
                <a:lnTo>
                  <a:pt x="324" y="514"/>
                </a:lnTo>
                <a:lnTo>
                  <a:pt x="324" y="514"/>
                </a:lnTo>
                <a:lnTo>
                  <a:pt x="314" y="518"/>
                </a:lnTo>
                <a:lnTo>
                  <a:pt x="314" y="518"/>
                </a:lnTo>
                <a:lnTo>
                  <a:pt x="311" y="519"/>
                </a:lnTo>
                <a:lnTo>
                  <a:pt x="308" y="519"/>
                </a:lnTo>
                <a:lnTo>
                  <a:pt x="308" y="518"/>
                </a:lnTo>
                <a:lnTo>
                  <a:pt x="308" y="518"/>
                </a:lnTo>
                <a:lnTo>
                  <a:pt x="314" y="515"/>
                </a:lnTo>
                <a:lnTo>
                  <a:pt x="314" y="515"/>
                </a:lnTo>
                <a:lnTo>
                  <a:pt x="334" y="506"/>
                </a:lnTo>
                <a:lnTo>
                  <a:pt x="334" y="506"/>
                </a:lnTo>
                <a:lnTo>
                  <a:pt x="360" y="495"/>
                </a:lnTo>
                <a:lnTo>
                  <a:pt x="387" y="484"/>
                </a:lnTo>
                <a:lnTo>
                  <a:pt x="387" y="484"/>
                </a:lnTo>
                <a:lnTo>
                  <a:pt x="397" y="481"/>
                </a:lnTo>
                <a:lnTo>
                  <a:pt x="397" y="481"/>
                </a:lnTo>
                <a:lnTo>
                  <a:pt x="381" y="491"/>
                </a:lnTo>
                <a:lnTo>
                  <a:pt x="364" y="501"/>
                </a:lnTo>
                <a:lnTo>
                  <a:pt x="364" y="501"/>
                </a:lnTo>
                <a:close/>
                <a:moveTo>
                  <a:pt x="427" y="467"/>
                </a:moveTo>
                <a:lnTo>
                  <a:pt x="427" y="467"/>
                </a:lnTo>
                <a:lnTo>
                  <a:pt x="409" y="471"/>
                </a:lnTo>
                <a:lnTo>
                  <a:pt x="392" y="476"/>
                </a:lnTo>
                <a:lnTo>
                  <a:pt x="374" y="482"/>
                </a:lnTo>
                <a:lnTo>
                  <a:pt x="356" y="490"/>
                </a:lnTo>
                <a:lnTo>
                  <a:pt x="356" y="490"/>
                </a:lnTo>
                <a:lnTo>
                  <a:pt x="323" y="504"/>
                </a:lnTo>
                <a:lnTo>
                  <a:pt x="323" y="504"/>
                </a:lnTo>
                <a:lnTo>
                  <a:pt x="314" y="508"/>
                </a:lnTo>
                <a:lnTo>
                  <a:pt x="304" y="510"/>
                </a:lnTo>
                <a:lnTo>
                  <a:pt x="304" y="510"/>
                </a:lnTo>
                <a:lnTo>
                  <a:pt x="299" y="511"/>
                </a:lnTo>
                <a:lnTo>
                  <a:pt x="294" y="511"/>
                </a:lnTo>
                <a:lnTo>
                  <a:pt x="294" y="511"/>
                </a:lnTo>
                <a:lnTo>
                  <a:pt x="303" y="507"/>
                </a:lnTo>
                <a:lnTo>
                  <a:pt x="303" y="507"/>
                </a:lnTo>
                <a:lnTo>
                  <a:pt x="321" y="500"/>
                </a:lnTo>
                <a:lnTo>
                  <a:pt x="338" y="492"/>
                </a:lnTo>
                <a:lnTo>
                  <a:pt x="355" y="483"/>
                </a:lnTo>
                <a:lnTo>
                  <a:pt x="373" y="475"/>
                </a:lnTo>
                <a:lnTo>
                  <a:pt x="373" y="475"/>
                </a:lnTo>
                <a:lnTo>
                  <a:pt x="411" y="462"/>
                </a:lnTo>
                <a:lnTo>
                  <a:pt x="429" y="455"/>
                </a:lnTo>
                <a:lnTo>
                  <a:pt x="448" y="447"/>
                </a:lnTo>
                <a:lnTo>
                  <a:pt x="448" y="447"/>
                </a:lnTo>
                <a:lnTo>
                  <a:pt x="443" y="453"/>
                </a:lnTo>
                <a:lnTo>
                  <a:pt x="439" y="458"/>
                </a:lnTo>
                <a:lnTo>
                  <a:pt x="433" y="463"/>
                </a:lnTo>
                <a:lnTo>
                  <a:pt x="427" y="467"/>
                </a:lnTo>
                <a:lnTo>
                  <a:pt x="427" y="467"/>
                </a:lnTo>
                <a:close/>
                <a:moveTo>
                  <a:pt x="448" y="445"/>
                </a:moveTo>
                <a:lnTo>
                  <a:pt x="448" y="445"/>
                </a:lnTo>
                <a:lnTo>
                  <a:pt x="448" y="445"/>
                </a:lnTo>
                <a:lnTo>
                  <a:pt x="447" y="445"/>
                </a:lnTo>
                <a:lnTo>
                  <a:pt x="447" y="445"/>
                </a:lnTo>
                <a:lnTo>
                  <a:pt x="426" y="453"/>
                </a:lnTo>
                <a:lnTo>
                  <a:pt x="405" y="460"/>
                </a:lnTo>
                <a:lnTo>
                  <a:pt x="361" y="472"/>
                </a:lnTo>
                <a:lnTo>
                  <a:pt x="361" y="472"/>
                </a:lnTo>
                <a:lnTo>
                  <a:pt x="338" y="479"/>
                </a:lnTo>
                <a:lnTo>
                  <a:pt x="327" y="483"/>
                </a:lnTo>
                <a:lnTo>
                  <a:pt x="316" y="488"/>
                </a:lnTo>
                <a:lnTo>
                  <a:pt x="316" y="488"/>
                </a:lnTo>
                <a:lnTo>
                  <a:pt x="302" y="494"/>
                </a:lnTo>
                <a:lnTo>
                  <a:pt x="302" y="494"/>
                </a:lnTo>
                <a:lnTo>
                  <a:pt x="289" y="500"/>
                </a:lnTo>
                <a:lnTo>
                  <a:pt x="289" y="500"/>
                </a:lnTo>
                <a:lnTo>
                  <a:pt x="293" y="497"/>
                </a:lnTo>
                <a:lnTo>
                  <a:pt x="298" y="493"/>
                </a:lnTo>
                <a:lnTo>
                  <a:pt x="298" y="493"/>
                </a:lnTo>
                <a:lnTo>
                  <a:pt x="320" y="482"/>
                </a:lnTo>
                <a:lnTo>
                  <a:pt x="342" y="473"/>
                </a:lnTo>
                <a:lnTo>
                  <a:pt x="388" y="455"/>
                </a:lnTo>
                <a:lnTo>
                  <a:pt x="388" y="455"/>
                </a:lnTo>
                <a:lnTo>
                  <a:pt x="428" y="439"/>
                </a:lnTo>
                <a:lnTo>
                  <a:pt x="428" y="439"/>
                </a:lnTo>
                <a:lnTo>
                  <a:pt x="435" y="436"/>
                </a:lnTo>
                <a:lnTo>
                  <a:pt x="435" y="436"/>
                </a:lnTo>
                <a:lnTo>
                  <a:pt x="451" y="429"/>
                </a:lnTo>
                <a:lnTo>
                  <a:pt x="451" y="429"/>
                </a:lnTo>
                <a:lnTo>
                  <a:pt x="450" y="433"/>
                </a:lnTo>
                <a:lnTo>
                  <a:pt x="450" y="433"/>
                </a:lnTo>
                <a:lnTo>
                  <a:pt x="450" y="439"/>
                </a:lnTo>
                <a:lnTo>
                  <a:pt x="448" y="445"/>
                </a:lnTo>
                <a:lnTo>
                  <a:pt x="448" y="445"/>
                </a:lnTo>
                <a:close/>
                <a:moveTo>
                  <a:pt x="451" y="426"/>
                </a:moveTo>
                <a:lnTo>
                  <a:pt x="451" y="426"/>
                </a:lnTo>
                <a:lnTo>
                  <a:pt x="447" y="428"/>
                </a:lnTo>
                <a:lnTo>
                  <a:pt x="447" y="428"/>
                </a:lnTo>
                <a:lnTo>
                  <a:pt x="444" y="428"/>
                </a:lnTo>
                <a:lnTo>
                  <a:pt x="442" y="430"/>
                </a:lnTo>
                <a:lnTo>
                  <a:pt x="442" y="430"/>
                </a:lnTo>
                <a:lnTo>
                  <a:pt x="422" y="439"/>
                </a:lnTo>
                <a:lnTo>
                  <a:pt x="422" y="439"/>
                </a:lnTo>
                <a:lnTo>
                  <a:pt x="400" y="447"/>
                </a:lnTo>
                <a:lnTo>
                  <a:pt x="378" y="454"/>
                </a:lnTo>
                <a:lnTo>
                  <a:pt x="355" y="461"/>
                </a:lnTo>
                <a:lnTo>
                  <a:pt x="333" y="469"/>
                </a:lnTo>
                <a:lnTo>
                  <a:pt x="333" y="469"/>
                </a:lnTo>
                <a:lnTo>
                  <a:pt x="375" y="451"/>
                </a:lnTo>
                <a:lnTo>
                  <a:pt x="415" y="431"/>
                </a:lnTo>
                <a:lnTo>
                  <a:pt x="415" y="431"/>
                </a:lnTo>
                <a:lnTo>
                  <a:pt x="428" y="425"/>
                </a:lnTo>
                <a:lnTo>
                  <a:pt x="428" y="425"/>
                </a:lnTo>
                <a:lnTo>
                  <a:pt x="452" y="418"/>
                </a:lnTo>
                <a:lnTo>
                  <a:pt x="452" y="418"/>
                </a:lnTo>
                <a:lnTo>
                  <a:pt x="453" y="418"/>
                </a:lnTo>
                <a:lnTo>
                  <a:pt x="453" y="418"/>
                </a:lnTo>
                <a:lnTo>
                  <a:pt x="451" y="426"/>
                </a:lnTo>
                <a:lnTo>
                  <a:pt x="451" y="426"/>
                </a:lnTo>
                <a:close/>
                <a:moveTo>
                  <a:pt x="454" y="415"/>
                </a:moveTo>
                <a:lnTo>
                  <a:pt x="454" y="415"/>
                </a:lnTo>
                <a:lnTo>
                  <a:pt x="436" y="421"/>
                </a:lnTo>
                <a:lnTo>
                  <a:pt x="436" y="421"/>
                </a:lnTo>
                <a:lnTo>
                  <a:pt x="456" y="411"/>
                </a:lnTo>
                <a:lnTo>
                  <a:pt x="456" y="411"/>
                </a:lnTo>
                <a:lnTo>
                  <a:pt x="454" y="415"/>
                </a:lnTo>
                <a:lnTo>
                  <a:pt x="454" y="415"/>
                </a:lnTo>
                <a:close/>
                <a:moveTo>
                  <a:pt x="463" y="404"/>
                </a:moveTo>
                <a:lnTo>
                  <a:pt x="463" y="404"/>
                </a:lnTo>
                <a:lnTo>
                  <a:pt x="461" y="405"/>
                </a:lnTo>
                <a:lnTo>
                  <a:pt x="461" y="405"/>
                </a:lnTo>
                <a:lnTo>
                  <a:pt x="454" y="410"/>
                </a:lnTo>
                <a:lnTo>
                  <a:pt x="454" y="410"/>
                </a:lnTo>
                <a:lnTo>
                  <a:pt x="437" y="417"/>
                </a:lnTo>
                <a:lnTo>
                  <a:pt x="422" y="425"/>
                </a:lnTo>
                <a:lnTo>
                  <a:pt x="422" y="425"/>
                </a:lnTo>
                <a:lnTo>
                  <a:pt x="397" y="432"/>
                </a:lnTo>
                <a:lnTo>
                  <a:pt x="397" y="432"/>
                </a:lnTo>
                <a:lnTo>
                  <a:pt x="334" y="453"/>
                </a:lnTo>
                <a:lnTo>
                  <a:pt x="334" y="453"/>
                </a:lnTo>
                <a:lnTo>
                  <a:pt x="320" y="459"/>
                </a:lnTo>
                <a:lnTo>
                  <a:pt x="306" y="465"/>
                </a:lnTo>
                <a:lnTo>
                  <a:pt x="306" y="465"/>
                </a:lnTo>
                <a:lnTo>
                  <a:pt x="293" y="469"/>
                </a:lnTo>
                <a:lnTo>
                  <a:pt x="293" y="469"/>
                </a:lnTo>
                <a:lnTo>
                  <a:pt x="289" y="471"/>
                </a:lnTo>
                <a:lnTo>
                  <a:pt x="289" y="471"/>
                </a:lnTo>
                <a:lnTo>
                  <a:pt x="294" y="469"/>
                </a:lnTo>
                <a:lnTo>
                  <a:pt x="294" y="469"/>
                </a:lnTo>
                <a:lnTo>
                  <a:pt x="308" y="461"/>
                </a:lnTo>
                <a:lnTo>
                  <a:pt x="323" y="454"/>
                </a:lnTo>
                <a:lnTo>
                  <a:pt x="353" y="441"/>
                </a:lnTo>
                <a:lnTo>
                  <a:pt x="415" y="416"/>
                </a:lnTo>
                <a:lnTo>
                  <a:pt x="415" y="416"/>
                </a:lnTo>
                <a:lnTo>
                  <a:pt x="444" y="403"/>
                </a:lnTo>
                <a:lnTo>
                  <a:pt x="475" y="392"/>
                </a:lnTo>
                <a:lnTo>
                  <a:pt x="475" y="392"/>
                </a:lnTo>
                <a:lnTo>
                  <a:pt x="495" y="385"/>
                </a:lnTo>
                <a:lnTo>
                  <a:pt x="504" y="381"/>
                </a:lnTo>
                <a:lnTo>
                  <a:pt x="513" y="376"/>
                </a:lnTo>
                <a:lnTo>
                  <a:pt x="513" y="376"/>
                </a:lnTo>
                <a:lnTo>
                  <a:pt x="508" y="381"/>
                </a:lnTo>
                <a:lnTo>
                  <a:pt x="502" y="385"/>
                </a:lnTo>
                <a:lnTo>
                  <a:pt x="488" y="391"/>
                </a:lnTo>
                <a:lnTo>
                  <a:pt x="474" y="397"/>
                </a:lnTo>
                <a:lnTo>
                  <a:pt x="468" y="400"/>
                </a:lnTo>
                <a:lnTo>
                  <a:pt x="463" y="404"/>
                </a:lnTo>
                <a:lnTo>
                  <a:pt x="463" y="404"/>
                </a:lnTo>
                <a:close/>
                <a:moveTo>
                  <a:pt x="517" y="370"/>
                </a:moveTo>
                <a:lnTo>
                  <a:pt x="517" y="370"/>
                </a:lnTo>
                <a:lnTo>
                  <a:pt x="489" y="380"/>
                </a:lnTo>
                <a:lnTo>
                  <a:pt x="475" y="385"/>
                </a:lnTo>
                <a:lnTo>
                  <a:pt x="461" y="390"/>
                </a:lnTo>
                <a:lnTo>
                  <a:pt x="461" y="390"/>
                </a:lnTo>
                <a:lnTo>
                  <a:pt x="445" y="395"/>
                </a:lnTo>
                <a:lnTo>
                  <a:pt x="430" y="401"/>
                </a:lnTo>
                <a:lnTo>
                  <a:pt x="400" y="415"/>
                </a:lnTo>
                <a:lnTo>
                  <a:pt x="400" y="415"/>
                </a:lnTo>
                <a:lnTo>
                  <a:pt x="339" y="438"/>
                </a:lnTo>
                <a:lnTo>
                  <a:pt x="339" y="438"/>
                </a:lnTo>
                <a:lnTo>
                  <a:pt x="314" y="447"/>
                </a:lnTo>
                <a:lnTo>
                  <a:pt x="302" y="452"/>
                </a:lnTo>
                <a:lnTo>
                  <a:pt x="291" y="457"/>
                </a:lnTo>
                <a:lnTo>
                  <a:pt x="291" y="457"/>
                </a:lnTo>
                <a:lnTo>
                  <a:pt x="291" y="455"/>
                </a:lnTo>
                <a:lnTo>
                  <a:pt x="291" y="455"/>
                </a:lnTo>
                <a:lnTo>
                  <a:pt x="304" y="448"/>
                </a:lnTo>
                <a:lnTo>
                  <a:pt x="318" y="441"/>
                </a:lnTo>
                <a:lnTo>
                  <a:pt x="347" y="429"/>
                </a:lnTo>
                <a:lnTo>
                  <a:pt x="405" y="407"/>
                </a:lnTo>
                <a:lnTo>
                  <a:pt x="405" y="407"/>
                </a:lnTo>
                <a:lnTo>
                  <a:pt x="435" y="394"/>
                </a:lnTo>
                <a:lnTo>
                  <a:pt x="451" y="389"/>
                </a:lnTo>
                <a:lnTo>
                  <a:pt x="466" y="384"/>
                </a:lnTo>
                <a:lnTo>
                  <a:pt x="466" y="384"/>
                </a:lnTo>
                <a:lnTo>
                  <a:pt x="478" y="380"/>
                </a:lnTo>
                <a:lnTo>
                  <a:pt x="491" y="375"/>
                </a:lnTo>
                <a:lnTo>
                  <a:pt x="515" y="365"/>
                </a:lnTo>
                <a:lnTo>
                  <a:pt x="515" y="365"/>
                </a:lnTo>
                <a:lnTo>
                  <a:pt x="517" y="364"/>
                </a:lnTo>
                <a:lnTo>
                  <a:pt x="517" y="364"/>
                </a:lnTo>
                <a:lnTo>
                  <a:pt x="519" y="364"/>
                </a:lnTo>
                <a:lnTo>
                  <a:pt x="519" y="364"/>
                </a:lnTo>
                <a:lnTo>
                  <a:pt x="517" y="370"/>
                </a:lnTo>
                <a:lnTo>
                  <a:pt x="517" y="370"/>
                </a:lnTo>
                <a:close/>
                <a:moveTo>
                  <a:pt x="512" y="355"/>
                </a:moveTo>
                <a:lnTo>
                  <a:pt x="512" y="355"/>
                </a:lnTo>
                <a:lnTo>
                  <a:pt x="511" y="355"/>
                </a:lnTo>
                <a:lnTo>
                  <a:pt x="511" y="355"/>
                </a:lnTo>
                <a:lnTo>
                  <a:pt x="491" y="361"/>
                </a:lnTo>
                <a:lnTo>
                  <a:pt x="471" y="368"/>
                </a:lnTo>
                <a:lnTo>
                  <a:pt x="430" y="383"/>
                </a:lnTo>
                <a:lnTo>
                  <a:pt x="430" y="383"/>
                </a:lnTo>
                <a:lnTo>
                  <a:pt x="394" y="394"/>
                </a:lnTo>
                <a:lnTo>
                  <a:pt x="394" y="394"/>
                </a:lnTo>
                <a:lnTo>
                  <a:pt x="361" y="403"/>
                </a:lnTo>
                <a:lnTo>
                  <a:pt x="329" y="415"/>
                </a:lnTo>
                <a:lnTo>
                  <a:pt x="329" y="415"/>
                </a:lnTo>
                <a:lnTo>
                  <a:pt x="315" y="419"/>
                </a:lnTo>
                <a:lnTo>
                  <a:pt x="315" y="419"/>
                </a:lnTo>
                <a:lnTo>
                  <a:pt x="311" y="421"/>
                </a:lnTo>
                <a:lnTo>
                  <a:pt x="311" y="421"/>
                </a:lnTo>
                <a:lnTo>
                  <a:pt x="307" y="422"/>
                </a:lnTo>
                <a:lnTo>
                  <a:pt x="303" y="421"/>
                </a:lnTo>
                <a:lnTo>
                  <a:pt x="303" y="421"/>
                </a:lnTo>
                <a:lnTo>
                  <a:pt x="310" y="417"/>
                </a:lnTo>
                <a:lnTo>
                  <a:pt x="318" y="415"/>
                </a:lnTo>
                <a:lnTo>
                  <a:pt x="334" y="411"/>
                </a:lnTo>
                <a:lnTo>
                  <a:pt x="334" y="411"/>
                </a:lnTo>
                <a:lnTo>
                  <a:pt x="348" y="405"/>
                </a:lnTo>
                <a:lnTo>
                  <a:pt x="361" y="399"/>
                </a:lnTo>
                <a:lnTo>
                  <a:pt x="376" y="393"/>
                </a:lnTo>
                <a:lnTo>
                  <a:pt x="390" y="388"/>
                </a:lnTo>
                <a:lnTo>
                  <a:pt x="390" y="388"/>
                </a:lnTo>
                <a:lnTo>
                  <a:pt x="457" y="365"/>
                </a:lnTo>
                <a:lnTo>
                  <a:pt x="457" y="365"/>
                </a:lnTo>
                <a:lnTo>
                  <a:pt x="461" y="364"/>
                </a:lnTo>
                <a:lnTo>
                  <a:pt x="461" y="364"/>
                </a:lnTo>
                <a:lnTo>
                  <a:pt x="465" y="363"/>
                </a:lnTo>
                <a:lnTo>
                  <a:pt x="465" y="363"/>
                </a:lnTo>
                <a:lnTo>
                  <a:pt x="490" y="357"/>
                </a:lnTo>
                <a:lnTo>
                  <a:pt x="503" y="353"/>
                </a:lnTo>
                <a:lnTo>
                  <a:pt x="515" y="348"/>
                </a:lnTo>
                <a:lnTo>
                  <a:pt x="515" y="348"/>
                </a:lnTo>
                <a:lnTo>
                  <a:pt x="517" y="354"/>
                </a:lnTo>
                <a:lnTo>
                  <a:pt x="517" y="354"/>
                </a:lnTo>
                <a:lnTo>
                  <a:pt x="512" y="355"/>
                </a:lnTo>
                <a:lnTo>
                  <a:pt x="512" y="355"/>
                </a:lnTo>
                <a:close/>
                <a:moveTo>
                  <a:pt x="478" y="358"/>
                </a:moveTo>
                <a:lnTo>
                  <a:pt x="478" y="358"/>
                </a:lnTo>
                <a:lnTo>
                  <a:pt x="486" y="355"/>
                </a:lnTo>
                <a:lnTo>
                  <a:pt x="486" y="355"/>
                </a:lnTo>
                <a:lnTo>
                  <a:pt x="500" y="351"/>
                </a:lnTo>
                <a:lnTo>
                  <a:pt x="500" y="351"/>
                </a:lnTo>
                <a:lnTo>
                  <a:pt x="507" y="348"/>
                </a:lnTo>
                <a:lnTo>
                  <a:pt x="509" y="348"/>
                </a:lnTo>
                <a:lnTo>
                  <a:pt x="506" y="350"/>
                </a:lnTo>
                <a:lnTo>
                  <a:pt x="506" y="350"/>
                </a:lnTo>
                <a:lnTo>
                  <a:pt x="492" y="354"/>
                </a:lnTo>
                <a:lnTo>
                  <a:pt x="478" y="358"/>
                </a:lnTo>
                <a:lnTo>
                  <a:pt x="478" y="358"/>
                </a:lnTo>
                <a:close/>
                <a:moveTo>
                  <a:pt x="449" y="364"/>
                </a:moveTo>
                <a:lnTo>
                  <a:pt x="449" y="364"/>
                </a:lnTo>
                <a:lnTo>
                  <a:pt x="447" y="365"/>
                </a:lnTo>
                <a:lnTo>
                  <a:pt x="447" y="365"/>
                </a:lnTo>
                <a:lnTo>
                  <a:pt x="415" y="373"/>
                </a:lnTo>
                <a:lnTo>
                  <a:pt x="385" y="382"/>
                </a:lnTo>
                <a:lnTo>
                  <a:pt x="354" y="393"/>
                </a:lnTo>
                <a:lnTo>
                  <a:pt x="340" y="399"/>
                </a:lnTo>
                <a:lnTo>
                  <a:pt x="325" y="407"/>
                </a:lnTo>
                <a:lnTo>
                  <a:pt x="325" y="407"/>
                </a:lnTo>
                <a:lnTo>
                  <a:pt x="317" y="410"/>
                </a:lnTo>
                <a:lnTo>
                  <a:pt x="308" y="413"/>
                </a:lnTo>
                <a:lnTo>
                  <a:pt x="308" y="413"/>
                </a:lnTo>
                <a:lnTo>
                  <a:pt x="305" y="414"/>
                </a:lnTo>
                <a:lnTo>
                  <a:pt x="305" y="414"/>
                </a:lnTo>
                <a:lnTo>
                  <a:pt x="306" y="413"/>
                </a:lnTo>
                <a:lnTo>
                  <a:pt x="306" y="413"/>
                </a:lnTo>
                <a:lnTo>
                  <a:pt x="314" y="409"/>
                </a:lnTo>
                <a:lnTo>
                  <a:pt x="314" y="409"/>
                </a:lnTo>
                <a:lnTo>
                  <a:pt x="330" y="400"/>
                </a:lnTo>
                <a:lnTo>
                  <a:pt x="346" y="393"/>
                </a:lnTo>
                <a:lnTo>
                  <a:pt x="346" y="393"/>
                </a:lnTo>
                <a:lnTo>
                  <a:pt x="379" y="380"/>
                </a:lnTo>
                <a:lnTo>
                  <a:pt x="412" y="369"/>
                </a:lnTo>
                <a:lnTo>
                  <a:pt x="412" y="369"/>
                </a:lnTo>
                <a:lnTo>
                  <a:pt x="434" y="362"/>
                </a:lnTo>
                <a:lnTo>
                  <a:pt x="434" y="362"/>
                </a:lnTo>
                <a:lnTo>
                  <a:pt x="473" y="353"/>
                </a:lnTo>
                <a:lnTo>
                  <a:pt x="492" y="347"/>
                </a:lnTo>
                <a:lnTo>
                  <a:pt x="510" y="340"/>
                </a:lnTo>
                <a:lnTo>
                  <a:pt x="510" y="340"/>
                </a:lnTo>
                <a:lnTo>
                  <a:pt x="513" y="346"/>
                </a:lnTo>
                <a:lnTo>
                  <a:pt x="513" y="346"/>
                </a:lnTo>
                <a:lnTo>
                  <a:pt x="497" y="349"/>
                </a:lnTo>
                <a:lnTo>
                  <a:pt x="481" y="353"/>
                </a:lnTo>
                <a:lnTo>
                  <a:pt x="465" y="359"/>
                </a:lnTo>
                <a:lnTo>
                  <a:pt x="449" y="364"/>
                </a:lnTo>
                <a:lnTo>
                  <a:pt x="449" y="364"/>
                </a:lnTo>
                <a:close/>
                <a:moveTo>
                  <a:pt x="488" y="346"/>
                </a:moveTo>
                <a:lnTo>
                  <a:pt x="488" y="346"/>
                </a:lnTo>
                <a:lnTo>
                  <a:pt x="505" y="341"/>
                </a:lnTo>
                <a:lnTo>
                  <a:pt x="505" y="341"/>
                </a:lnTo>
                <a:lnTo>
                  <a:pt x="488" y="346"/>
                </a:lnTo>
                <a:lnTo>
                  <a:pt x="488" y="346"/>
                </a:lnTo>
                <a:close/>
                <a:moveTo>
                  <a:pt x="459" y="353"/>
                </a:moveTo>
                <a:lnTo>
                  <a:pt x="459" y="353"/>
                </a:lnTo>
                <a:lnTo>
                  <a:pt x="456" y="354"/>
                </a:lnTo>
                <a:lnTo>
                  <a:pt x="456" y="354"/>
                </a:lnTo>
                <a:lnTo>
                  <a:pt x="426" y="361"/>
                </a:lnTo>
                <a:lnTo>
                  <a:pt x="398" y="369"/>
                </a:lnTo>
                <a:lnTo>
                  <a:pt x="371" y="378"/>
                </a:lnTo>
                <a:lnTo>
                  <a:pt x="342" y="387"/>
                </a:lnTo>
                <a:lnTo>
                  <a:pt x="342" y="387"/>
                </a:lnTo>
                <a:lnTo>
                  <a:pt x="329" y="393"/>
                </a:lnTo>
                <a:lnTo>
                  <a:pt x="316" y="398"/>
                </a:lnTo>
                <a:lnTo>
                  <a:pt x="316" y="398"/>
                </a:lnTo>
                <a:lnTo>
                  <a:pt x="312" y="400"/>
                </a:lnTo>
                <a:lnTo>
                  <a:pt x="312" y="400"/>
                </a:lnTo>
                <a:lnTo>
                  <a:pt x="313" y="398"/>
                </a:lnTo>
                <a:lnTo>
                  <a:pt x="313" y="398"/>
                </a:lnTo>
                <a:lnTo>
                  <a:pt x="324" y="391"/>
                </a:lnTo>
                <a:lnTo>
                  <a:pt x="324" y="391"/>
                </a:lnTo>
                <a:lnTo>
                  <a:pt x="338" y="384"/>
                </a:lnTo>
                <a:lnTo>
                  <a:pt x="353" y="378"/>
                </a:lnTo>
                <a:lnTo>
                  <a:pt x="385" y="368"/>
                </a:lnTo>
                <a:lnTo>
                  <a:pt x="385" y="368"/>
                </a:lnTo>
                <a:lnTo>
                  <a:pt x="414" y="359"/>
                </a:lnTo>
                <a:lnTo>
                  <a:pt x="444" y="351"/>
                </a:lnTo>
                <a:lnTo>
                  <a:pt x="474" y="342"/>
                </a:lnTo>
                <a:lnTo>
                  <a:pt x="489" y="337"/>
                </a:lnTo>
                <a:lnTo>
                  <a:pt x="503" y="331"/>
                </a:lnTo>
                <a:lnTo>
                  <a:pt x="503" y="331"/>
                </a:lnTo>
                <a:lnTo>
                  <a:pt x="508" y="338"/>
                </a:lnTo>
                <a:lnTo>
                  <a:pt x="508" y="338"/>
                </a:lnTo>
                <a:lnTo>
                  <a:pt x="496" y="341"/>
                </a:lnTo>
                <a:lnTo>
                  <a:pt x="483" y="345"/>
                </a:lnTo>
                <a:lnTo>
                  <a:pt x="459" y="353"/>
                </a:lnTo>
                <a:lnTo>
                  <a:pt x="459" y="353"/>
                </a:lnTo>
                <a:close/>
                <a:moveTo>
                  <a:pt x="424" y="354"/>
                </a:moveTo>
                <a:lnTo>
                  <a:pt x="424" y="354"/>
                </a:lnTo>
                <a:lnTo>
                  <a:pt x="458" y="345"/>
                </a:lnTo>
                <a:lnTo>
                  <a:pt x="458" y="345"/>
                </a:lnTo>
                <a:lnTo>
                  <a:pt x="466" y="342"/>
                </a:lnTo>
                <a:lnTo>
                  <a:pt x="466" y="342"/>
                </a:lnTo>
                <a:lnTo>
                  <a:pt x="445" y="348"/>
                </a:lnTo>
                <a:lnTo>
                  <a:pt x="424" y="354"/>
                </a:lnTo>
                <a:lnTo>
                  <a:pt x="424" y="354"/>
                </a:lnTo>
                <a:close/>
                <a:moveTo>
                  <a:pt x="409" y="356"/>
                </a:moveTo>
                <a:lnTo>
                  <a:pt x="409" y="356"/>
                </a:lnTo>
                <a:lnTo>
                  <a:pt x="386" y="362"/>
                </a:lnTo>
                <a:lnTo>
                  <a:pt x="361" y="370"/>
                </a:lnTo>
                <a:lnTo>
                  <a:pt x="361" y="370"/>
                </a:lnTo>
                <a:lnTo>
                  <a:pt x="339" y="379"/>
                </a:lnTo>
                <a:lnTo>
                  <a:pt x="339" y="379"/>
                </a:lnTo>
                <a:lnTo>
                  <a:pt x="328" y="381"/>
                </a:lnTo>
                <a:lnTo>
                  <a:pt x="322" y="383"/>
                </a:lnTo>
                <a:lnTo>
                  <a:pt x="317" y="384"/>
                </a:lnTo>
                <a:lnTo>
                  <a:pt x="317" y="384"/>
                </a:lnTo>
                <a:lnTo>
                  <a:pt x="341" y="375"/>
                </a:lnTo>
                <a:lnTo>
                  <a:pt x="366" y="366"/>
                </a:lnTo>
                <a:lnTo>
                  <a:pt x="414" y="351"/>
                </a:lnTo>
                <a:lnTo>
                  <a:pt x="414" y="351"/>
                </a:lnTo>
                <a:lnTo>
                  <a:pt x="461" y="337"/>
                </a:lnTo>
                <a:lnTo>
                  <a:pt x="461" y="337"/>
                </a:lnTo>
                <a:lnTo>
                  <a:pt x="481" y="331"/>
                </a:lnTo>
                <a:lnTo>
                  <a:pt x="490" y="328"/>
                </a:lnTo>
                <a:lnTo>
                  <a:pt x="500" y="323"/>
                </a:lnTo>
                <a:lnTo>
                  <a:pt x="500" y="323"/>
                </a:lnTo>
                <a:lnTo>
                  <a:pt x="502" y="329"/>
                </a:lnTo>
                <a:lnTo>
                  <a:pt x="502" y="329"/>
                </a:lnTo>
                <a:lnTo>
                  <a:pt x="479" y="336"/>
                </a:lnTo>
                <a:lnTo>
                  <a:pt x="456" y="343"/>
                </a:lnTo>
                <a:lnTo>
                  <a:pt x="409" y="356"/>
                </a:lnTo>
                <a:lnTo>
                  <a:pt x="409" y="356"/>
                </a:lnTo>
                <a:close/>
                <a:moveTo>
                  <a:pt x="495" y="315"/>
                </a:moveTo>
                <a:lnTo>
                  <a:pt x="495" y="315"/>
                </a:lnTo>
                <a:lnTo>
                  <a:pt x="494" y="316"/>
                </a:lnTo>
                <a:lnTo>
                  <a:pt x="494" y="317"/>
                </a:lnTo>
                <a:lnTo>
                  <a:pt x="494" y="317"/>
                </a:lnTo>
                <a:lnTo>
                  <a:pt x="486" y="320"/>
                </a:lnTo>
                <a:lnTo>
                  <a:pt x="486" y="320"/>
                </a:lnTo>
                <a:lnTo>
                  <a:pt x="467" y="324"/>
                </a:lnTo>
                <a:lnTo>
                  <a:pt x="467" y="324"/>
                </a:lnTo>
                <a:lnTo>
                  <a:pt x="414" y="339"/>
                </a:lnTo>
                <a:lnTo>
                  <a:pt x="414" y="339"/>
                </a:lnTo>
                <a:lnTo>
                  <a:pt x="367" y="352"/>
                </a:lnTo>
                <a:lnTo>
                  <a:pt x="343" y="359"/>
                </a:lnTo>
                <a:lnTo>
                  <a:pt x="331" y="363"/>
                </a:lnTo>
                <a:lnTo>
                  <a:pt x="320" y="368"/>
                </a:lnTo>
                <a:lnTo>
                  <a:pt x="320" y="368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13" y="371"/>
                </a:lnTo>
                <a:lnTo>
                  <a:pt x="323" y="367"/>
                </a:lnTo>
                <a:lnTo>
                  <a:pt x="323" y="367"/>
                </a:lnTo>
                <a:lnTo>
                  <a:pt x="337" y="361"/>
                </a:lnTo>
                <a:lnTo>
                  <a:pt x="351" y="356"/>
                </a:lnTo>
                <a:lnTo>
                  <a:pt x="351" y="356"/>
                </a:lnTo>
                <a:lnTo>
                  <a:pt x="402" y="338"/>
                </a:lnTo>
                <a:lnTo>
                  <a:pt x="402" y="338"/>
                </a:lnTo>
                <a:lnTo>
                  <a:pt x="427" y="330"/>
                </a:lnTo>
                <a:lnTo>
                  <a:pt x="452" y="322"/>
                </a:lnTo>
                <a:lnTo>
                  <a:pt x="452" y="322"/>
                </a:lnTo>
                <a:lnTo>
                  <a:pt x="463" y="317"/>
                </a:lnTo>
                <a:lnTo>
                  <a:pt x="475" y="312"/>
                </a:lnTo>
                <a:lnTo>
                  <a:pt x="497" y="303"/>
                </a:lnTo>
                <a:lnTo>
                  <a:pt x="497" y="303"/>
                </a:lnTo>
                <a:lnTo>
                  <a:pt x="498" y="302"/>
                </a:lnTo>
                <a:lnTo>
                  <a:pt x="498" y="302"/>
                </a:lnTo>
                <a:lnTo>
                  <a:pt x="498" y="314"/>
                </a:lnTo>
                <a:lnTo>
                  <a:pt x="498" y="314"/>
                </a:lnTo>
                <a:lnTo>
                  <a:pt x="495" y="315"/>
                </a:lnTo>
                <a:lnTo>
                  <a:pt x="495" y="315"/>
                </a:lnTo>
                <a:close/>
                <a:moveTo>
                  <a:pt x="497" y="300"/>
                </a:moveTo>
                <a:lnTo>
                  <a:pt x="497" y="300"/>
                </a:lnTo>
                <a:lnTo>
                  <a:pt x="477" y="308"/>
                </a:lnTo>
                <a:lnTo>
                  <a:pt x="457" y="315"/>
                </a:lnTo>
                <a:lnTo>
                  <a:pt x="457" y="315"/>
                </a:lnTo>
                <a:lnTo>
                  <a:pt x="444" y="319"/>
                </a:lnTo>
                <a:lnTo>
                  <a:pt x="432" y="322"/>
                </a:lnTo>
                <a:lnTo>
                  <a:pt x="409" y="329"/>
                </a:lnTo>
                <a:lnTo>
                  <a:pt x="409" y="329"/>
                </a:lnTo>
                <a:lnTo>
                  <a:pt x="386" y="335"/>
                </a:lnTo>
                <a:lnTo>
                  <a:pt x="363" y="343"/>
                </a:lnTo>
                <a:lnTo>
                  <a:pt x="341" y="350"/>
                </a:lnTo>
                <a:lnTo>
                  <a:pt x="318" y="357"/>
                </a:lnTo>
                <a:lnTo>
                  <a:pt x="318" y="357"/>
                </a:lnTo>
                <a:lnTo>
                  <a:pt x="314" y="358"/>
                </a:lnTo>
                <a:lnTo>
                  <a:pt x="315" y="357"/>
                </a:lnTo>
                <a:lnTo>
                  <a:pt x="323" y="353"/>
                </a:lnTo>
                <a:lnTo>
                  <a:pt x="323" y="353"/>
                </a:lnTo>
                <a:lnTo>
                  <a:pt x="337" y="347"/>
                </a:lnTo>
                <a:lnTo>
                  <a:pt x="351" y="341"/>
                </a:lnTo>
                <a:lnTo>
                  <a:pt x="351" y="341"/>
                </a:lnTo>
                <a:lnTo>
                  <a:pt x="375" y="333"/>
                </a:lnTo>
                <a:lnTo>
                  <a:pt x="398" y="324"/>
                </a:lnTo>
                <a:lnTo>
                  <a:pt x="398" y="324"/>
                </a:lnTo>
                <a:lnTo>
                  <a:pt x="487" y="296"/>
                </a:lnTo>
                <a:lnTo>
                  <a:pt x="487" y="296"/>
                </a:lnTo>
                <a:lnTo>
                  <a:pt x="490" y="296"/>
                </a:lnTo>
                <a:lnTo>
                  <a:pt x="491" y="294"/>
                </a:lnTo>
                <a:lnTo>
                  <a:pt x="491" y="294"/>
                </a:lnTo>
                <a:lnTo>
                  <a:pt x="496" y="293"/>
                </a:lnTo>
                <a:lnTo>
                  <a:pt x="496" y="293"/>
                </a:lnTo>
                <a:lnTo>
                  <a:pt x="497" y="293"/>
                </a:lnTo>
                <a:lnTo>
                  <a:pt x="497" y="293"/>
                </a:lnTo>
                <a:lnTo>
                  <a:pt x="497" y="301"/>
                </a:lnTo>
                <a:lnTo>
                  <a:pt x="497" y="301"/>
                </a:lnTo>
                <a:lnTo>
                  <a:pt x="497" y="300"/>
                </a:lnTo>
                <a:lnTo>
                  <a:pt x="497" y="300"/>
                </a:lnTo>
                <a:close/>
                <a:moveTo>
                  <a:pt x="363" y="324"/>
                </a:moveTo>
                <a:lnTo>
                  <a:pt x="363" y="324"/>
                </a:lnTo>
                <a:lnTo>
                  <a:pt x="336" y="332"/>
                </a:lnTo>
                <a:lnTo>
                  <a:pt x="336" y="332"/>
                </a:lnTo>
                <a:lnTo>
                  <a:pt x="326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19" y="335"/>
                </a:lnTo>
                <a:lnTo>
                  <a:pt x="329" y="332"/>
                </a:lnTo>
                <a:lnTo>
                  <a:pt x="329" y="332"/>
                </a:lnTo>
                <a:lnTo>
                  <a:pt x="358" y="322"/>
                </a:lnTo>
                <a:lnTo>
                  <a:pt x="373" y="317"/>
                </a:lnTo>
                <a:lnTo>
                  <a:pt x="387" y="311"/>
                </a:lnTo>
                <a:lnTo>
                  <a:pt x="387" y="311"/>
                </a:lnTo>
                <a:lnTo>
                  <a:pt x="403" y="305"/>
                </a:lnTo>
                <a:lnTo>
                  <a:pt x="419" y="300"/>
                </a:lnTo>
                <a:lnTo>
                  <a:pt x="419" y="300"/>
                </a:lnTo>
                <a:lnTo>
                  <a:pt x="456" y="290"/>
                </a:lnTo>
                <a:lnTo>
                  <a:pt x="491" y="278"/>
                </a:lnTo>
                <a:lnTo>
                  <a:pt x="491" y="278"/>
                </a:lnTo>
                <a:lnTo>
                  <a:pt x="494" y="285"/>
                </a:lnTo>
                <a:lnTo>
                  <a:pt x="494" y="285"/>
                </a:lnTo>
                <a:lnTo>
                  <a:pt x="462" y="295"/>
                </a:lnTo>
                <a:lnTo>
                  <a:pt x="429" y="305"/>
                </a:lnTo>
                <a:lnTo>
                  <a:pt x="396" y="315"/>
                </a:lnTo>
                <a:lnTo>
                  <a:pt x="363" y="324"/>
                </a:lnTo>
                <a:lnTo>
                  <a:pt x="363" y="324"/>
                </a:lnTo>
                <a:close/>
                <a:moveTo>
                  <a:pt x="471" y="283"/>
                </a:moveTo>
                <a:lnTo>
                  <a:pt x="471" y="283"/>
                </a:lnTo>
                <a:lnTo>
                  <a:pt x="476" y="281"/>
                </a:lnTo>
                <a:lnTo>
                  <a:pt x="476" y="281"/>
                </a:lnTo>
                <a:lnTo>
                  <a:pt x="486" y="278"/>
                </a:lnTo>
                <a:lnTo>
                  <a:pt x="486" y="278"/>
                </a:lnTo>
                <a:lnTo>
                  <a:pt x="471" y="283"/>
                </a:lnTo>
                <a:lnTo>
                  <a:pt x="471" y="283"/>
                </a:lnTo>
                <a:close/>
                <a:moveTo>
                  <a:pt x="456" y="287"/>
                </a:moveTo>
                <a:lnTo>
                  <a:pt x="456" y="287"/>
                </a:lnTo>
                <a:lnTo>
                  <a:pt x="444" y="290"/>
                </a:lnTo>
                <a:lnTo>
                  <a:pt x="433" y="294"/>
                </a:lnTo>
                <a:lnTo>
                  <a:pt x="410" y="300"/>
                </a:lnTo>
                <a:lnTo>
                  <a:pt x="410" y="300"/>
                </a:lnTo>
                <a:lnTo>
                  <a:pt x="405" y="301"/>
                </a:lnTo>
                <a:lnTo>
                  <a:pt x="405" y="301"/>
                </a:lnTo>
                <a:lnTo>
                  <a:pt x="373" y="310"/>
                </a:lnTo>
                <a:lnTo>
                  <a:pt x="340" y="320"/>
                </a:lnTo>
                <a:lnTo>
                  <a:pt x="340" y="320"/>
                </a:lnTo>
                <a:lnTo>
                  <a:pt x="332" y="322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23" y="323"/>
                </a:lnTo>
                <a:lnTo>
                  <a:pt x="330" y="321"/>
                </a:lnTo>
                <a:lnTo>
                  <a:pt x="336" y="319"/>
                </a:lnTo>
                <a:lnTo>
                  <a:pt x="336" y="319"/>
                </a:lnTo>
                <a:lnTo>
                  <a:pt x="351" y="314"/>
                </a:lnTo>
                <a:lnTo>
                  <a:pt x="366" y="310"/>
                </a:lnTo>
                <a:lnTo>
                  <a:pt x="366" y="310"/>
                </a:lnTo>
                <a:lnTo>
                  <a:pt x="399" y="299"/>
                </a:lnTo>
                <a:lnTo>
                  <a:pt x="432" y="290"/>
                </a:lnTo>
                <a:lnTo>
                  <a:pt x="432" y="290"/>
                </a:lnTo>
                <a:lnTo>
                  <a:pt x="444" y="286"/>
                </a:lnTo>
                <a:lnTo>
                  <a:pt x="451" y="284"/>
                </a:lnTo>
                <a:lnTo>
                  <a:pt x="457" y="281"/>
                </a:lnTo>
                <a:lnTo>
                  <a:pt x="457" y="281"/>
                </a:lnTo>
                <a:lnTo>
                  <a:pt x="468" y="275"/>
                </a:lnTo>
                <a:lnTo>
                  <a:pt x="468" y="275"/>
                </a:lnTo>
                <a:lnTo>
                  <a:pt x="487" y="270"/>
                </a:lnTo>
                <a:lnTo>
                  <a:pt x="487" y="270"/>
                </a:lnTo>
                <a:lnTo>
                  <a:pt x="490" y="276"/>
                </a:lnTo>
                <a:lnTo>
                  <a:pt x="490" y="276"/>
                </a:lnTo>
                <a:lnTo>
                  <a:pt x="481" y="277"/>
                </a:lnTo>
                <a:lnTo>
                  <a:pt x="473" y="280"/>
                </a:lnTo>
                <a:lnTo>
                  <a:pt x="456" y="287"/>
                </a:lnTo>
                <a:lnTo>
                  <a:pt x="456" y="287"/>
                </a:lnTo>
                <a:close/>
                <a:moveTo>
                  <a:pt x="483" y="258"/>
                </a:moveTo>
                <a:lnTo>
                  <a:pt x="483" y="258"/>
                </a:lnTo>
                <a:lnTo>
                  <a:pt x="483" y="258"/>
                </a:lnTo>
                <a:lnTo>
                  <a:pt x="483" y="258"/>
                </a:lnTo>
                <a:lnTo>
                  <a:pt x="462" y="263"/>
                </a:lnTo>
                <a:lnTo>
                  <a:pt x="441" y="271"/>
                </a:lnTo>
                <a:lnTo>
                  <a:pt x="441" y="271"/>
                </a:lnTo>
                <a:lnTo>
                  <a:pt x="413" y="279"/>
                </a:lnTo>
                <a:lnTo>
                  <a:pt x="413" y="279"/>
                </a:lnTo>
                <a:lnTo>
                  <a:pt x="371" y="291"/>
                </a:lnTo>
                <a:lnTo>
                  <a:pt x="349" y="296"/>
                </a:lnTo>
                <a:lnTo>
                  <a:pt x="338" y="298"/>
                </a:lnTo>
                <a:lnTo>
                  <a:pt x="328" y="299"/>
                </a:lnTo>
                <a:lnTo>
                  <a:pt x="328" y="299"/>
                </a:lnTo>
                <a:lnTo>
                  <a:pt x="337" y="297"/>
                </a:lnTo>
                <a:lnTo>
                  <a:pt x="347" y="296"/>
                </a:lnTo>
                <a:lnTo>
                  <a:pt x="367" y="290"/>
                </a:lnTo>
                <a:lnTo>
                  <a:pt x="385" y="283"/>
                </a:lnTo>
                <a:lnTo>
                  <a:pt x="403" y="276"/>
                </a:lnTo>
                <a:lnTo>
                  <a:pt x="403" y="276"/>
                </a:lnTo>
                <a:lnTo>
                  <a:pt x="423" y="270"/>
                </a:lnTo>
                <a:lnTo>
                  <a:pt x="443" y="263"/>
                </a:lnTo>
                <a:lnTo>
                  <a:pt x="463" y="255"/>
                </a:lnTo>
                <a:lnTo>
                  <a:pt x="472" y="251"/>
                </a:lnTo>
                <a:lnTo>
                  <a:pt x="481" y="245"/>
                </a:lnTo>
                <a:lnTo>
                  <a:pt x="481" y="245"/>
                </a:lnTo>
                <a:lnTo>
                  <a:pt x="481" y="243"/>
                </a:lnTo>
                <a:lnTo>
                  <a:pt x="481" y="242"/>
                </a:lnTo>
                <a:lnTo>
                  <a:pt x="480" y="242"/>
                </a:lnTo>
                <a:lnTo>
                  <a:pt x="480" y="242"/>
                </a:lnTo>
                <a:lnTo>
                  <a:pt x="459" y="251"/>
                </a:lnTo>
                <a:lnTo>
                  <a:pt x="437" y="257"/>
                </a:lnTo>
                <a:lnTo>
                  <a:pt x="416" y="263"/>
                </a:lnTo>
                <a:lnTo>
                  <a:pt x="394" y="268"/>
                </a:lnTo>
                <a:lnTo>
                  <a:pt x="394" y="268"/>
                </a:lnTo>
                <a:lnTo>
                  <a:pt x="357" y="277"/>
                </a:lnTo>
                <a:lnTo>
                  <a:pt x="339" y="282"/>
                </a:lnTo>
                <a:lnTo>
                  <a:pt x="322" y="288"/>
                </a:lnTo>
                <a:lnTo>
                  <a:pt x="322" y="288"/>
                </a:lnTo>
                <a:lnTo>
                  <a:pt x="318" y="283"/>
                </a:lnTo>
                <a:lnTo>
                  <a:pt x="318" y="283"/>
                </a:lnTo>
                <a:lnTo>
                  <a:pt x="354" y="272"/>
                </a:lnTo>
                <a:lnTo>
                  <a:pt x="390" y="261"/>
                </a:lnTo>
                <a:lnTo>
                  <a:pt x="426" y="250"/>
                </a:lnTo>
                <a:lnTo>
                  <a:pt x="463" y="239"/>
                </a:lnTo>
                <a:lnTo>
                  <a:pt x="463" y="239"/>
                </a:lnTo>
                <a:lnTo>
                  <a:pt x="487" y="232"/>
                </a:lnTo>
                <a:lnTo>
                  <a:pt x="487" y="232"/>
                </a:lnTo>
                <a:lnTo>
                  <a:pt x="485" y="234"/>
                </a:lnTo>
                <a:lnTo>
                  <a:pt x="483" y="237"/>
                </a:lnTo>
                <a:lnTo>
                  <a:pt x="482" y="243"/>
                </a:lnTo>
                <a:lnTo>
                  <a:pt x="482" y="251"/>
                </a:lnTo>
                <a:lnTo>
                  <a:pt x="483" y="258"/>
                </a:lnTo>
                <a:lnTo>
                  <a:pt x="483" y="258"/>
                </a:lnTo>
                <a:close/>
                <a:moveTo>
                  <a:pt x="463" y="236"/>
                </a:moveTo>
                <a:lnTo>
                  <a:pt x="463" y="236"/>
                </a:lnTo>
                <a:lnTo>
                  <a:pt x="426" y="248"/>
                </a:lnTo>
                <a:lnTo>
                  <a:pt x="391" y="259"/>
                </a:lnTo>
                <a:lnTo>
                  <a:pt x="354" y="270"/>
                </a:lnTo>
                <a:lnTo>
                  <a:pt x="319" y="280"/>
                </a:lnTo>
                <a:lnTo>
                  <a:pt x="319" y="280"/>
                </a:lnTo>
                <a:lnTo>
                  <a:pt x="324" y="277"/>
                </a:lnTo>
                <a:lnTo>
                  <a:pt x="329" y="274"/>
                </a:lnTo>
                <a:lnTo>
                  <a:pt x="340" y="271"/>
                </a:lnTo>
                <a:lnTo>
                  <a:pt x="363" y="265"/>
                </a:lnTo>
                <a:lnTo>
                  <a:pt x="363" y="265"/>
                </a:lnTo>
                <a:lnTo>
                  <a:pt x="382" y="261"/>
                </a:lnTo>
                <a:lnTo>
                  <a:pt x="400" y="255"/>
                </a:lnTo>
                <a:lnTo>
                  <a:pt x="436" y="242"/>
                </a:lnTo>
                <a:lnTo>
                  <a:pt x="436" y="242"/>
                </a:lnTo>
                <a:lnTo>
                  <a:pt x="472" y="230"/>
                </a:lnTo>
                <a:lnTo>
                  <a:pt x="509" y="217"/>
                </a:lnTo>
                <a:lnTo>
                  <a:pt x="528" y="212"/>
                </a:lnTo>
                <a:lnTo>
                  <a:pt x="547" y="208"/>
                </a:lnTo>
                <a:lnTo>
                  <a:pt x="566" y="204"/>
                </a:lnTo>
                <a:lnTo>
                  <a:pt x="584" y="202"/>
                </a:lnTo>
                <a:lnTo>
                  <a:pt x="584" y="202"/>
                </a:lnTo>
                <a:lnTo>
                  <a:pt x="588" y="202"/>
                </a:lnTo>
                <a:lnTo>
                  <a:pt x="589" y="202"/>
                </a:lnTo>
                <a:lnTo>
                  <a:pt x="583" y="204"/>
                </a:lnTo>
                <a:lnTo>
                  <a:pt x="569" y="208"/>
                </a:lnTo>
                <a:lnTo>
                  <a:pt x="569" y="208"/>
                </a:lnTo>
                <a:lnTo>
                  <a:pt x="552" y="213"/>
                </a:lnTo>
                <a:lnTo>
                  <a:pt x="536" y="217"/>
                </a:lnTo>
                <a:lnTo>
                  <a:pt x="536" y="217"/>
                </a:lnTo>
                <a:lnTo>
                  <a:pt x="463" y="236"/>
                </a:lnTo>
                <a:lnTo>
                  <a:pt x="463" y="236"/>
                </a:lnTo>
                <a:close/>
                <a:moveTo>
                  <a:pt x="506" y="237"/>
                </a:moveTo>
                <a:lnTo>
                  <a:pt x="506" y="237"/>
                </a:lnTo>
                <a:lnTo>
                  <a:pt x="502" y="233"/>
                </a:lnTo>
                <a:lnTo>
                  <a:pt x="502" y="233"/>
                </a:lnTo>
                <a:lnTo>
                  <a:pt x="522" y="228"/>
                </a:lnTo>
                <a:lnTo>
                  <a:pt x="544" y="224"/>
                </a:lnTo>
                <a:lnTo>
                  <a:pt x="544" y="224"/>
                </a:lnTo>
                <a:lnTo>
                  <a:pt x="555" y="221"/>
                </a:lnTo>
                <a:lnTo>
                  <a:pt x="566" y="218"/>
                </a:lnTo>
                <a:lnTo>
                  <a:pt x="588" y="212"/>
                </a:lnTo>
                <a:lnTo>
                  <a:pt x="588" y="212"/>
                </a:lnTo>
                <a:lnTo>
                  <a:pt x="593" y="211"/>
                </a:lnTo>
                <a:lnTo>
                  <a:pt x="588" y="213"/>
                </a:lnTo>
                <a:lnTo>
                  <a:pt x="588" y="213"/>
                </a:lnTo>
                <a:lnTo>
                  <a:pt x="575" y="218"/>
                </a:lnTo>
                <a:lnTo>
                  <a:pt x="575" y="218"/>
                </a:lnTo>
                <a:lnTo>
                  <a:pt x="563" y="222"/>
                </a:lnTo>
                <a:lnTo>
                  <a:pt x="551" y="226"/>
                </a:lnTo>
                <a:lnTo>
                  <a:pt x="551" y="226"/>
                </a:lnTo>
                <a:lnTo>
                  <a:pt x="529" y="232"/>
                </a:lnTo>
                <a:lnTo>
                  <a:pt x="506" y="237"/>
                </a:lnTo>
                <a:lnTo>
                  <a:pt x="506" y="237"/>
                </a:lnTo>
                <a:close/>
                <a:moveTo>
                  <a:pt x="560" y="238"/>
                </a:moveTo>
                <a:lnTo>
                  <a:pt x="560" y="238"/>
                </a:lnTo>
                <a:lnTo>
                  <a:pt x="577" y="235"/>
                </a:lnTo>
                <a:lnTo>
                  <a:pt x="594" y="231"/>
                </a:lnTo>
                <a:lnTo>
                  <a:pt x="594" y="231"/>
                </a:lnTo>
                <a:lnTo>
                  <a:pt x="599" y="230"/>
                </a:lnTo>
                <a:lnTo>
                  <a:pt x="594" y="232"/>
                </a:lnTo>
                <a:lnTo>
                  <a:pt x="581" y="236"/>
                </a:lnTo>
                <a:lnTo>
                  <a:pt x="581" y="236"/>
                </a:lnTo>
                <a:lnTo>
                  <a:pt x="573" y="239"/>
                </a:lnTo>
                <a:lnTo>
                  <a:pt x="565" y="243"/>
                </a:lnTo>
                <a:lnTo>
                  <a:pt x="565" y="243"/>
                </a:lnTo>
                <a:lnTo>
                  <a:pt x="560" y="238"/>
                </a:lnTo>
                <a:lnTo>
                  <a:pt x="560" y="238"/>
                </a:lnTo>
                <a:close/>
                <a:moveTo>
                  <a:pt x="566" y="246"/>
                </a:moveTo>
                <a:lnTo>
                  <a:pt x="566" y="246"/>
                </a:lnTo>
                <a:lnTo>
                  <a:pt x="575" y="245"/>
                </a:lnTo>
                <a:lnTo>
                  <a:pt x="583" y="242"/>
                </a:lnTo>
                <a:lnTo>
                  <a:pt x="599" y="237"/>
                </a:lnTo>
                <a:lnTo>
                  <a:pt x="599" y="237"/>
                </a:lnTo>
                <a:lnTo>
                  <a:pt x="601" y="236"/>
                </a:lnTo>
                <a:lnTo>
                  <a:pt x="602" y="237"/>
                </a:lnTo>
                <a:lnTo>
                  <a:pt x="599" y="239"/>
                </a:lnTo>
                <a:lnTo>
                  <a:pt x="590" y="245"/>
                </a:lnTo>
                <a:lnTo>
                  <a:pt x="590" y="245"/>
                </a:lnTo>
                <a:lnTo>
                  <a:pt x="572" y="254"/>
                </a:lnTo>
                <a:lnTo>
                  <a:pt x="572" y="254"/>
                </a:lnTo>
                <a:lnTo>
                  <a:pt x="566" y="246"/>
                </a:lnTo>
                <a:lnTo>
                  <a:pt x="566" y="246"/>
                </a:lnTo>
                <a:close/>
                <a:moveTo>
                  <a:pt x="575" y="260"/>
                </a:moveTo>
                <a:lnTo>
                  <a:pt x="575" y="260"/>
                </a:lnTo>
                <a:lnTo>
                  <a:pt x="574" y="258"/>
                </a:lnTo>
                <a:lnTo>
                  <a:pt x="574" y="258"/>
                </a:lnTo>
                <a:lnTo>
                  <a:pt x="589" y="255"/>
                </a:lnTo>
                <a:lnTo>
                  <a:pt x="603" y="251"/>
                </a:lnTo>
                <a:lnTo>
                  <a:pt x="603" y="251"/>
                </a:lnTo>
                <a:lnTo>
                  <a:pt x="609" y="250"/>
                </a:lnTo>
                <a:lnTo>
                  <a:pt x="606" y="250"/>
                </a:lnTo>
                <a:lnTo>
                  <a:pt x="598" y="254"/>
                </a:lnTo>
                <a:lnTo>
                  <a:pt x="598" y="254"/>
                </a:lnTo>
                <a:lnTo>
                  <a:pt x="577" y="264"/>
                </a:lnTo>
                <a:lnTo>
                  <a:pt x="577" y="264"/>
                </a:lnTo>
                <a:lnTo>
                  <a:pt x="575" y="260"/>
                </a:lnTo>
                <a:lnTo>
                  <a:pt x="575" y="260"/>
                </a:lnTo>
                <a:close/>
                <a:moveTo>
                  <a:pt x="579" y="268"/>
                </a:moveTo>
                <a:lnTo>
                  <a:pt x="579" y="268"/>
                </a:lnTo>
                <a:lnTo>
                  <a:pt x="589" y="266"/>
                </a:lnTo>
                <a:lnTo>
                  <a:pt x="589" y="266"/>
                </a:lnTo>
                <a:lnTo>
                  <a:pt x="601" y="264"/>
                </a:lnTo>
                <a:lnTo>
                  <a:pt x="609" y="263"/>
                </a:lnTo>
                <a:lnTo>
                  <a:pt x="613" y="261"/>
                </a:lnTo>
                <a:lnTo>
                  <a:pt x="613" y="261"/>
                </a:lnTo>
                <a:lnTo>
                  <a:pt x="605" y="265"/>
                </a:lnTo>
                <a:lnTo>
                  <a:pt x="598" y="269"/>
                </a:lnTo>
                <a:lnTo>
                  <a:pt x="591" y="272"/>
                </a:lnTo>
                <a:lnTo>
                  <a:pt x="584" y="277"/>
                </a:lnTo>
                <a:lnTo>
                  <a:pt x="584" y="277"/>
                </a:lnTo>
                <a:lnTo>
                  <a:pt x="579" y="268"/>
                </a:lnTo>
                <a:lnTo>
                  <a:pt x="579" y="268"/>
                </a:lnTo>
                <a:close/>
                <a:moveTo>
                  <a:pt x="586" y="279"/>
                </a:moveTo>
                <a:lnTo>
                  <a:pt x="586" y="279"/>
                </a:lnTo>
                <a:lnTo>
                  <a:pt x="592" y="279"/>
                </a:lnTo>
                <a:lnTo>
                  <a:pt x="599" y="277"/>
                </a:lnTo>
                <a:lnTo>
                  <a:pt x="612" y="273"/>
                </a:lnTo>
                <a:lnTo>
                  <a:pt x="612" y="273"/>
                </a:lnTo>
                <a:lnTo>
                  <a:pt x="616" y="272"/>
                </a:lnTo>
                <a:lnTo>
                  <a:pt x="613" y="274"/>
                </a:lnTo>
                <a:lnTo>
                  <a:pt x="604" y="279"/>
                </a:lnTo>
                <a:lnTo>
                  <a:pt x="604" y="279"/>
                </a:lnTo>
                <a:lnTo>
                  <a:pt x="590" y="286"/>
                </a:lnTo>
                <a:lnTo>
                  <a:pt x="590" y="286"/>
                </a:lnTo>
                <a:lnTo>
                  <a:pt x="586" y="279"/>
                </a:lnTo>
                <a:lnTo>
                  <a:pt x="586" y="279"/>
                </a:lnTo>
                <a:close/>
                <a:moveTo>
                  <a:pt x="596" y="293"/>
                </a:moveTo>
                <a:lnTo>
                  <a:pt x="596" y="293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592" y="289"/>
                </a:lnTo>
                <a:lnTo>
                  <a:pt x="601" y="288"/>
                </a:lnTo>
                <a:lnTo>
                  <a:pt x="610" y="286"/>
                </a:lnTo>
                <a:lnTo>
                  <a:pt x="610" y="286"/>
                </a:lnTo>
                <a:lnTo>
                  <a:pt x="614" y="285"/>
                </a:lnTo>
                <a:lnTo>
                  <a:pt x="613" y="285"/>
                </a:lnTo>
                <a:lnTo>
                  <a:pt x="606" y="287"/>
                </a:lnTo>
                <a:lnTo>
                  <a:pt x="606" y="287"/>
                </a:lnTo>
                <a:lnTo>
                  <a:pt x="601" y="290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lnTo>
                  <a:pt x="596" y="293"/>
                </a:lnTo>
                <a:close/>
                <a:moveTo>
                  <a:pt x="602" y="300"/>
                </a:moveTo>
                <a:lnTo>
                  <a:pt x="602" y="300"/>
                </a:lnTo>
                <a:lnTo>
                  <a:pt x="597" y="295"/>
                </a:lnTo>
                <a:lnTo>
                  <a:pt x="597" y="295"/>
                </a:lnTo>
                <a:lnTo>
                  <a:pt x="611" y="292"/>
                </a:lnTo>
                <a:lnTo>
                  <a:pt x="611" y="292"/>
                </a:lnTo>
                <a:lnTo>
                  <a:pt x="613" y="293"/>
                </a:lnTo>
                <a:lnTo>
                  <a:pt x="614" y="294"/>
                </a:lnTo>
                <a:lnTo>
                  <a:pt x="613" y="295"/>
                </a:lnTo>
                <a:lnTo>
                  <a:pt x="611" y="296"/>
                </a:lnTo>
                <a:lnTo>
                  <a:pt x="611" y="296"/>
                </a:lnTo>
                <a:lnTo>
                  <a:pt x="602" y="300"/>
                </a:lnTo>
                <a:lnTo>
                  <a:pt x="602" y="300"/>
                </a:lnTo>
                <a:close/>
                <a:moveTo>
                  <a:pt x="617" y="301"/>
                </a:moveTo>
                <a:lnTo>
                  <a:pt x="617" y="301"/>
                </a:lnTo>
                <a:lnTo>
                  <a:pt x="611" y="307"/>
                </a:lnTo>
                <a:lnTo>
                  <a:pt x="611" y="307"/>
                </a:lnTo>
                <a:lnTo>
                  <a:pt x="605" y="302"/>
                </a:lnTo>
                <a:lnTo>
                  <a:pt x="605" y="302"/>
                </a:lnTo>
                <a:lnTo>
                  <a:pt x="613" y="301"/>
                </a:lnTo>
                <a:lnTo>
                  <a:pt x="617" y="301"/>
                </a:lnTo>
                <a:lnTo>
                  <a:pt x="617" y="301"/>
                </a:lnTo>
                <a:close/>
                <a:moveTo>
                  <a:pt x="614" y="311"/>
                </a:moveTo>
                <a:lnTo>
                  <a:pt x="614" y="311"/>
                </a:lnTo>
                <a:lnTo>
                  <a:pt x="613" y="310"/>
                </a:lnTo>
                <a:lnTo>
                  <a:pt x="613" y="310"/>
                </a:lnTo>
                <a:lnTo>
                  <a:pt x="617" y="309"/>
                </a:lnTo>
                <a:lnTo>
                  <a:pt x="619" y="310"/>
                </a:lnTo>
                <a:lnTo>
                  <a:pt x="619" y="311"/>
                </a:lnTo>
                <a:lnTo>
                  <a:pt x="618" y="315"/>
                </a:lnTo>
                <a:lnTo>
                  <a:pt x="618" y="315"/>
                </a:lnTo>
                <a:lnTo>
                  <a:pt x="614" y="311"/>
                </a:lnTo>
                <a:lnTo>
                  <a:pt x="614" y="311"/>
                </a:lnTo>
                <a:close/>
                <a:moveTo>
                  <a:pt x="624" y="317"/>
                </a:moveTo>
                <a:lnTo>
                  <a:pt x="624" y="317"/>
                </a:lnTo>
                <a:lnTo>
                  <a:pt x="624" y="319"/>
                </a:lnTo>
                <a:lnTo>
                  <a:pt x="623" y="324"/>
                </a:lnTo>
                <a:lnTo>
                  <a:pt x="623" y="324"/>
                </a:lnTo>
                <a:lnTo>
                  <a:pt x="619" y="318"/>
                </a:lnTo>
                <a:lnTo>
                  <a:pt x="619" y="318"/>
                </a:lnTo>
                <a:lnTo>
                  <a:pt x="624" y="317"/>
                </a:lnTo>
                <a:lnTo>
                  <a:pt x="624" y="317"/>
                </a:lnTo>
                <a:close/>
                <a:moveTo>
                  <a:pt x="626" y="322"/>
                </a:moveTo>
                <a:lnTo>
                  <a:pt x="626" y="322"/>
                </a:lnTo>
                <a:lnTo>
                  <a:pt x="626" y="329"/>
                </a:lnTo>
                <a:lnTo>
                  <a:pt x="626" y="329"/>
                </a:lnTo>
                <a:lnTo>
                  <a:pt x="626" y="332"/>
                </a:lnTo>
                <a:lnTo>
                  <a:pt x="626" y="332"/>
                </a:lnTo>
                <a:lnTo>
                  <a:pt x="624" y="328"/>
                </a:lnTo>
                <a:lnTo>
                  <a:pt x="624" y="328"/>
                </a:lnTo>
                <a:lnTo>
                  <a:pt x="626" y="322"/>
                </a:lnTo>
                <a:lnTo>
                  <a:pt x="626" y="322"/>
                </a:lnTo>
                <a:close/>
                <a:moveTo>
                  <a:pt x="624" y="307"/>
                </a:moveTo>
                <a:lnTo>
                  <a:pt x="624" y="307"/>
                </a:lnTo>
                <a:lnTo>
                  <a:pt x="623" y="306"/>
                </a:lnTo>
                <a:lnTo>
                  <a:pt x="622" y="305"/>
                </a:lnTo>
                <a:lnTo>
                  <a:pt x="622" y="305"/>
                </a:lnTo>
                <a:lnTo>
                  <a:pt x="617" y="307"/>
                </a:lnTo>
                <a:lnTo>
                  <a:pt x="615" y="307"/>
                </a:lnTo>
                <a:lnTo>
                  <a:pt x="616" y="306"/>
                </a:lnTo>
                <a:lnTo>
                  <a:pt x="616" y="306"/>
                </a:lnTo>
                <a:lnTo>
                  <a:pt x="620" y="302"/>
                </a:lnTo>
                <a:lnTo>
                  <a:pt x="622" y="298"/>
                </a:lnTo>
                <a:lnTo>
                  <a:pt x="622" y="298"/>
                </a:lnTo>
                <a:lnTo>
                  <a:pt x="622" y="297"/>
                </a:lnTo>
                <a:lnTo>
                  <a:pt x="621" y="296"/>
                </a:lnTo>
                <a:lnTo>
                  <a:pt x="621" y="296"/>
                </a:lnTo>
                <a:lnTo>
                  <a:pt x="611" y="298"/>
                </a:lnTo>
                <a:lnTo>
                  <a:pt x="611" y="298"/>
                </a:lnTo>
                <a:lnTo>
                  <a:pt x="610" y="298"/>
                </a:lnTo>
                <a:lnTo>
                  <a:pt x="610" y="298"/>
                </a:lnTo>
                <a:lnTo>
                  <a:pt x="615" y="296"/>
                </a:lnTo>
                <a:lnTo>
                  <a:pt x="620" y="291"/>
                </a:lnTo>
                <a:lnTo>
                  <a:pt x="620" y="291"/>
                </a:lnTo>
                <a:lnTo>
                  <a:pt x="620" y="290"/>
                </a:lnTo>
                <a:lnTo>
                  <a:pt x="619" y="290"/>
                </a:lnTo>
                <a:lnTo>
                  <a:pt x="619" y="290"/>
                </a:lnTo>
                <a:lnTo>
                  <a:pt x="610" y="290"/>
                </a:lnTo>
                <a:lnTo>
                  <a:pt x="604" y="291"/>
                </a:lnTo>
                <a:lnTo>
                  <a:pt x="600" y="293"/>
                </a:lnTo>
                <a:lnTo>
                  <a:pt x="600" y="293"/>
                </a:lnTo>
                <a:lnTo>
                  <a:pt x="604" y="290"/>
                </a:lnTo>
                <a:lnTo>
                  <a:pt x="609" y="288"/>
                </a:lnTo>
                <a:lnTo>
                  <a:pt x="614" y="286"/>
                </a:lnTo>
                <a:lnTo>
                  <a:pt x="618" y="284"/>
                </a:lnTo>
                <a:lnTo>
                  <a:pt x="618" y="284"/>
                </a:lnTo>
                <a:lnTo>
                  <a:pt x="618" y="283"/>
                </a:lnTo>
                <a:lnTo>
                  <a:pt x="618" y="283"/>
                </a:lnTo>
                <a:lnTo>
                  <a:pt x="617" y="282"/>
                </a:lnTo>
                <a:lnTo>
                  <a:pt x="617" y="282"/>
                </a:lnTo>
                <a:lnTo>
                  <a:pt x="604" y="285"/>
                </a:lnTo>
                <a:lnTo>
                  <a:pt x="604" y="285"/>
                </a:lnTo>
                <a:lnTo>
                  <a:pt x="596" y="287"/>
                </a:lnTo>
                <a:lnTo>
                  <a:pt x="594" y="287"/>
                </a:lnTo>
                <a:lnTo>
                  <a:pt x="598" y="285"/>
                </a:lnTo>
                <a:lnTo>
                  <a:pt x="598" y="285"/>
                </a:lnTo>
                <a:lnTo>
                  <a:pt x="610" y="278"/>
                </a:lnTo>
                <a:lnTo>
                  <a:pt x="615" y="275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0" y="270"/>
                </a:lnTo>
                <a:lnTo>
                  <a:pt x="624" y="292"/>
                </a:lnTo>
                <a:lnTo>
                  <a:pt x="626" y="314"/>
                </a:lnTo>
                <a:lnTo>
                  <a:pt x="626" y="314"/>
                </a:lnTo>
                <a:lnTo>
                  <a:pt x="622" y="314"/>
                </a:lnTo>
                <a:lnTo>
                  <a:pt x="622" y="314"/>
                </a:lnTo>
                <a:lnTo>
                  <a:pt x="622" y="313"/>
                </a:lnTo>
                <a:lnTo>
                  <a:pt x="624" y="307"/>
                </a:lnTo>
                <a:lnTo>
                  <a:pt x="624" y="307"/>
                </a:lnTo>
                <a:close/>
                <a:moveTo>
                  <a:pt x="619" y="268"/>
                </a:moveTo>
                <a:lnTo>
                  <a:pt x="619" y="268"/>
                </a:lnTo>
                <a:lnTo>
                  <a:pt x="603" y="274"/>
                </a:lnTo>
                <a:lnTo>
                  <a:pt x="595" y="276"/>
                </a:lnTo>
                <a:lnTo>
                  <a:pt x="587" y="277"/>
                </a:lnTo>
                <a:lnTo>
                  <a:pt x="587" y="277"/>
                </a:lnTo>
                <a:lnTo>
                  <a:pt x="590" y="276"/>
                </a:lnTo>
                <a:lnTo>
                  <a:pt x="595" y="274"/>
                </a:lnTo>
                <a:lnTo>
                  <a:pt x="602" y="269"/>
                </a:lnTo>
                <a:lnTo>
                  <a:pt x="602" y="269"/>
                </a:lnTo>
                <a:lnTo>
                  <a:pt x="617" y="261"/>
                </a:lnTo>
                <a:lnTo>
                  <a:pt x="617" y="261"/>
                </a:lnTo>
                <a:lnTo>
                  <a:pt x="618" y="261"/>
                </a:lnTo>
                <a:lnTo>
                  <a:pt x="618" y="261"/>
                </a:lnTo>
                <a:lnTo>
                  <a:pt x="620" y="269"/>
                </a:lnTo>
                <a:lnTo>
                  <a:pt x="620" y="269"/>
                </a:lnTo>
                <a:lnTo>
                  <a:pt x="619" y="268"/>
                </a:lnTo>
                <a:lnTo>
                  <a:pt x="619" y="268"/>
                </a:lnTo>
                <a:close/>
                <a:moveTo>
                  <a:pt x="617" y="259"/>
                </a:moveTo>
                <a:lnTo>
                  <a:pt x="617" y="259"/>
                </a:lnTo>
                <a:lnTo>
                  <a:pt x="607" y="260"/>
                </a:lnTo>
                <a:lnTo>
                  <a:pt x="598" y="262"/>
                </a:lnTo>
                <a:lnTo>
                  <a:pt x="589" y="264"/>
                </a:lnTo>
                <a:lnTo>
                  <a:pt x="580" y="266"/>
                </a:lnTo>
                <a:lnTo>
                  <a:pt x="580" y="266"/>
                </a:lnTo>
                <a:lnTo>
                  <a:pt x="583" y="264"/>
                </a:lnTo>
                <a:lnTo>
                  <a:pt x="587" y="262"/>
                </a:lnTo>
                <a:lnTo>
                  <a:pt x="594" y="258"/>
                </a:lnTo>
                <a:lnTo>
                  <a:pt x="594" y="258"/>
                </a:lnTo>
                <a:lnTo>
                  <a:pt x="614" y="248"/>
                </a:lnTo>
                <a:lnTo>
                  <a:pt x="614" y="248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lnTo>
                  <a:pt x="617" y="259"/>
                </a:lnTo>
                <a:close/>
                <a:moveTo>
                  <a:pt x="593" y="251"/>
                </a:moveTo>
                <a:lnTo>
                  <a:pt x="593" y="251"/>
                </a:lnTo>
                <a:lnTo>
                  <a:pt x="583" y="253"/>
                </a:lnTo>
                <a:lnTo>
                  <a:pt x="577" y="254"/>
                </a:lnTo>
                <a:lnTo>
                  <a:pt x="573" y="256"/>
                </a:lnTo>
                <a:lnTo>
                  <a:pt x="573" y="256"/>
                </a:lnTo>
                <a:lnTo>
                  <a:pt x="591" y="247"/>
                </a:lnTo>
                <a:lnTo>
                  <a:pt x="599" y="241"/>
                </a:lnTo>
                <a:lnTo>
                  <a:pt x="609" y="236"/>
                </a:lnTo>
                <a:lnTo>
                  <a:pt x="609" y="236"/>
                </a:lnTo>
                <a:lnTo>
                  <a:pt x="609" y="234"/>
                </a:lnTo>
                <a:lnTo>
                  <a:pt x="607" y="234"/>
                </a:lnTo>
                <a:lnTo>
                  <a:pt x="607" y="234"/>
                </a:lnTo>
                <a:lnTo>
                  <a:pt x="598" y="235"/>
                </a:lnTo>
                <a:lnTo>
                  <a:pt x="590" y="237"/>
                </a:lnTo>
                <a:lnTo>
                  <a:pt x="573" y="242"/>
                </a:lnTo>
                <a:lnTo>
                  <a:pt x="573" y="242"/>
                </a:lnTo>
                <a:lnTo>
                  <a:pt x="570" y="243"/>
                </a:lnTo>
                <a:lnTo>
                  <a:pt x="575" y="241"/>
                </a:lnTo>
                <a:lnTo>
                  <a:pt x="586" y="237"/>
                </a:lnTo>
                <a:lnTo>
                  <a:pt x="586" y="237"/>
                </a:lnTo>
                <a:lnTo>
                  <a:pt x="595" y="233"/>
                </a:lnTo>
                <a:lnTo>
                  <a:pt x="604" y="229"/>
                </a:lnTo>
                <a:lnTo>
                  <a:pt x="604" y="229"/>
                </a:lnTo>
                <a:lnTo>
                  <a:pt x="604" y="228"/>
                </a:lnTo>
                <a:lnTo>
                  <a:pt x="604" y="228"/>
                </a:lnTo>
                <a:lnTo>
                  <a:pt x="603" y="227"/>
                </a:lnTo>
                <a:lnTo>
                  <a:pt x="603" y="227"/>
                </a:lnTo>
                <a:lnTo>
                  <a:pt x="581" y="231"/>
                </a:lnTo>
                <a:lnTo>
                  <a:pt x="570" y="234"/>
                </a:lnTo>
                <a:lnTo>
                  <a:pt x="560" y="237"/>
                </a:lnTo>
                <a:lnTo>
                  <a:pt x="560" y="237"/>
                </a:lnTo>
                <a:lnTo>
                  <a:pt x="582" y="230"/>
                </a:lnTo>
                <a:lnTo>
                  <a:pt x="593" y="226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04" y="222"/>
                </a:lnTo>
                <a:lnTo>
                  <a:pt x="614" y="246"/>
                </a:lnTo>
                <a:lnTo>
                  <a:pt x="614" y="246"/>
                </a:lnTo>
                <a:lnTo>
                  <a:pt x="593" y="251"/>
                </a:lnTo>
                <a:lnTo>
                  <a:pt x="593" y="251"/>
                </a:lnTo>
                <a:close/>
                <a:moveTo>
                  <a:pt x="603" y="220"/>
                </a:moveTo>
                <a:lnTo>
                  <a:pt x="603" y="220"/>
                </a:lnTo>
                <a:lnTo>
                  <a:pt x="579" y="224"/>
                </a:lnTo>
                <a:lnTo>
                  <a:pt x="567" y="226"/>
                </a:lnTo>
                <a:lnTo>
                  <a:pt x="555" y="228"/>
                </a:lnTo>
                <a:lnTo>
                  <a:pt x="555" y="228"/>
                </a:lnTo>
                <a:lnTo>
                  <a:pt x="529" y="234"/>
                </a:lnTo>
                <a:lnTo>
                  <a:pt x="529" y="234"/>
                </a:lnTo>
                <a:lnTo>
                  <a:pt x="519" y="236"/>
                </a:lnTo>
                <a:lnTo>
                  <a:pt x="519" y="236"/>
                </a:lnTo>
                <a:lnTo>
                  <a:pt x="540" y="231"/>
                </a:lnTo>
                <a:lnTo>
                  <a:pt x="560" y="225"/>
                </a:lnTo>
                <a:lnTo>
                  <a:pt x="579" y="219"/>
                </a:lnTo>
                <a:lnTo>
                  <a:pt x="598" y="210"/>
                </a:lnTo>
                <a:lnTo>
                  <a:pt x="598" y="210"/>
                </a:lnTo>
                <a:lnTo>
                  <a:pt x="599" y="209"/>
                </a:lnTo>
                <a:lnTo>
                  <a:pt x="597" y="208"/>
                </a:lnTo>
                <a:lnTo>
                  <a:pt x="597" y="208"/>
                </a:lnTo>
                <a:lnTo>
                  <a:pt x="586" y="210"/>
                </a:lnTo>
                <a:lnTo>
                  <a:pt x="575" y="213"/>
                </a:lnTo>
                <a:lnTo>
                  <a:pt x="554" y="220"/>
                </a:lnTo>
                <a:lnTo>
                  <a:pt x="554" y="220"/>
                </a:lnTo>
                <a:lnTo>
                  <a:pt x="540" y="223"/>
                </a:lnTo>
                <a:lnTo>
                  <a:pt x="526" y="225"/>
                </a:lnTo>
                <a:lnTo>
                  <a:pt x="499" y="231"/>
                </a:lnTo>
                <a:lnTo>
                  <a:pt x="499" y="231"/>
                </a:lnTo>
                <a:lnTo>
                  <a:pt x="496" y="230"/>
                </a:lnTo>
                <a:lnTo>
                  <a:pt x="496" y="230"/>
                </a:lnTo>
                <a:lnTo>
                  <a:pt x="537" y="219"/>
                </a:lnTo>
                <a:lnTo>
                  <a:pt x="537" y="219"/>
                </a:lnTo>
                <a:lnTo>
                  <a:pt x="566" y="212"/>
                </a:lnTo>
                <a:lnTo>
                  <a:pt x="581" y="208"/>
                </a:lnTo>
                <a:lnTo>
                  <a:pt x="588" y="205"/>
                </a:lnTo>
                <a:lnTo>
                  <a:pt x="594" y="202"/>
                </a:lnTo>
                <a:lnTo>
                  <a:pt x="594" y="202"/>
                </a:lnTo>
                <a:lnTo>
                  <a:pt x="595" y="201"/>
                </a:lnTo>
                <a:lnTo>
                  <a:pt x="594" y="200"/>
                </a:lnTo>
                <a:lnTo>
                  <a:pt x="594" y="200"/>
                </a:lnTo>
                <a:lnTo>
                  <a:pt x="576" y="201"/>
                </a:lnTo>
                <a:lnTo>
                  <a:pt x="560" y="203"/>
                </a:lnTo>
                <a:lnTo>
                  <a:pt x="543" y="207"/>
                </a:lnTo>
                <a:lnTo>
                  <a:pt x="525" y="212"/>
                </a:lnTo>
                <a:lnTo>
                  <a:pt x="525" y="212"/>
                </a:lnTo>
                <a:lnTo>
                  <a:pt x="483" y="224"/>
                </a:lnTo>
                <a:lnTo>
                  <a:pt x="440" y="238"/>
                </a:lnTo>
                <a:lnTo>
                  <a:pt x="440" y="238"/>
                </a:lnTo>
                <a:lnTo>
                  <a:pt x="400" y="253"/>
                </a:lnTo>
                <a:lnTo>
                  <a:pt x="380" y="259"/>
                </a:lnTo>
                <a:lnTo>
                  <a:pt x="359" y="264"/>
                </a:lnTo>
                <a:lnTo>
                  <a:pt x="359" y="264"/>
                </a:lnTo>
                <a:lnTo>
                  <a:pt x="347" y="267"/>
                </a:lnTo>
                <a:lnTo>
                  <a:pt x="336" y="270"/>
                </a:lnTo>
                <a:lnTo>
                  <a:pt x="325" y="274"/>
                </a:lnTo>
                <a:lnTo>
                  <a:pt x="320" y="277"/>
                </a:lnTo>
                <a:lnTo>
                  <a:pt x="315" y="281"/>
                </a:lnTo>
                <a:lnTo>
                  <a:pt x="315" y="281"/>
                </a:lnTo>
                <a:lnTo>
                  <a:pt x="306" y="275"/>
                </a:lnTo>
                <a:lnTo>
                  <a:pt x="306" y="275"/>
                </a:lnTo>
                <a:lnTo>
                  <a:pt x="315" y="273"/>
                </a:lnTo>
                <a:lnTo>
                  <a:pt x="325" y="270"/>
                </a:lnTo>
                <a:lnTo>
                  <a:pt x="325" y="270"/>
                </a:lnTo>
                <a:lnTo>
                  <a:pt x="345" y="264"/>
                </a:lnTo>
                <a:lnTo>
                  <a:pt x="367" y="259"/>
                </a:lnTo>
                <a:lnTo>
                  <a:pt x="367" y="259"/>
                </a:lnTo>
                <a:lnTo>
                  <a:pt x="386" y="254"/>
                </a:lnTo>
                <a:lnTo>
                  <a:pt x="406" y="248"/>
                </a:lnTo>
                <a:lnTo>
                  <a:pt x="444" y="234"/>
                </a:lnTo>
                <a:lnTo>
                  <a:pt x="444" y="234"/>
                </a:lnTo>
                <a:lnTo>
                  <a:pt x="482" y="222"/>
                </a:lnTo>
                <a:lnTo>
                  <a:pt x="500" y="216"/>
                </a:lnTo>
                <a:lnTo>
                  <a:pt x="519" y="210"/>
                </a:lnTo>
                <a:lnTo>
                  <a:pt x="519" y="210"/>
                </a:lnTo>
                <a:lnTo>
                  <a:pt x="555" y="200"/>
                </a:lnTo>
                <a:lnTo>
                  <a:pt x="572" y="195"/>
                </a:lnTo>
                <a:lnTo>
                  <a:pt x="588" y="188"/>
                </a:lnTo>
                <a:lnTo>
                  <a:pt x="588" y="188"/>
                </a:lnTo>
                <a:lnTo>
                  <a:pt x="596" y="204"/>
                </a:lnTo>
                <a:lnTo>
                  <a:pt x="604" y="220"/>
                </a:lnTo>
                <a:lnTo>
                  <a:pt x="604" y="220"/>
                </a:lnTo>
                <a:lnTo>
                  <a:pt x="603" y="220"/>
                </a:lnTo>
                <a:lnTo>
                  <a:pt x="603" y="220"/>
                </a:lnTo>
                <a:close/>
                <a:moveTo>
                  <a:pt x="241" y="186"/>
                </a:moveTo>
                <a:lnTo>
                  <a:pt x="241" y="186"/>
                </a:lnTo>
                <a:lnTo>
                  <a:pt x="249" y="183"/>
                </a:lnTo>
                <a:lnTo>
                  <a:pt x="249" y="183"/>
                </a:lnTo>
                <a:lnTo>
                  <a:pt x="258" y="180"/>
                </a:lnTo>
                <a:lnTo>
                  <a:pt x="267" y="177"/>
                </a:lnTo>
                <a:lnTo>
                  <a:pt x="267" y="177"/>
                </a:lnTo>
                <a:lnTo>
                  <a:pt x="290" y="172"/>
                </a:lnTo>
                <a:lnTo>
                  <a:pt x="311" y="167"/>
                </a:lnTo>
                <a:lnTo>
                  <a:pt x="311" y="167"/>
                </a:lnTo>
                <a:lnTo>
                  <a:pt x="330" y="162"/>
                </a:lnTo>
                <a:lnTo>
                  <a:pt x="349" y="158"/>
                </a:lnTo>
                <a:lnTo>
                  <a:pt x="368" y="152"/>
                </a:lnTo>
                <a:lnTo>
                  <a:pt x="386" y="145"/>
                </a:lnTo>
                <a:lnTo>
                  <a:pt x="386" y="145"/>
                </a:lnTo>
                <a:lnTo>
                  <a:pt x="387" y="144"/>
                </a:lnTo>
                <a:lnTo>
                  <a:pt x="387" y="143"/>
                </a:lnTo>
                <a:lnTo>
                  <a:pt x="385" y="143"/>
                </a:lnTo>
                <a:lnTo>
                  <a:pt x="385" y="143"/>
                </a:lnTo>
                <a:lnTo>
                  <a:pt x="368" y="146"/>
                </a:lnTo>
                <a:lnTo>
                  <a:pt x="350" y="149"/>
                </a:lnTo>
                <a:lnTo>
                  <a:pt x="317" y="158"/>
                </a:lnTo>
                <a:lnTo>
                  <a:pt x="317" y="158"/>
                </a:lnTo>
                <a:lnTo>
                  <a:pt x="278" y="168"/>
                </a:lnTo>
                <a:lnTo>
                  <a:pt x="278" y="168"/>
                </a:lnTo>
                <a:lnTo>
                  <a:pt x="264" y="172"/>
                </a:lnTo>
                <a:lnTo>
                  <a:pt x="257" y="174"/>
                </a:lnTo>
                <a:lnTo>
                  <a:pt x="249" y="176"/>
                </a:lnTo>
                <a:lnTo>
                  <a:pt x="249" y="176"/>
                </a:lnTo>
                <a:lnTo>
                  <a:pt x="251" y="174"/>
                </a:lnTo>
                <a:lnTo>
                  <a:pt x="251" y="174"/>
                </a:lnTo>
                <a:lnTo>
                  <a:pt x="255" y="173"/>
                </a:lnTo>
                <a:lnTo>
                  <a:pt x="255" y="173"/>
                </a:lnTo>
                <a:lnTo>
                  <a:pt x="275" y="166"/>
                </a:lnTo>
                <a:lnTo>
                  <a:pt x="275" y="166"/>
                </a:lnTo>
                <a:lnTo>
                  <a:pt x="294" y="159"/>
                </a:lnTo>
                <a:lnTo>
                  <a:pt x="311" y="154"/>
                </a:lnTo>
                <a:lnTo>
                  <a:pt x="311" y="154"/>
                </a:lnTo>
                <a:lnTo>
                  <a:pt x="328" y="150"/>
                </a:lnTo>
                <a:lnTo>
                  <a:pt x="345" y="146"/>
                </a:lnTo>
                <a:lnTo>
                  <a:pt x="362" y="142"/>
                </a:lnTo>
                <a:lnTo>
                  <a:pt x="379" y="136"/>
                </a:lnTo>
                <a:lnTo>
                  <a:pt x="379" y="136"/>
                </a:lnTo>
                <a:lnTo>
                  <a:pt x="387" y="144"/>
                </a:lnTo>
                <a:lnTo>
                  <a:pt x="395" y="152"/>
                </a:lnTo>
                <a:lnTo>
                  <a:pt x="395" y="152"/>
                </a:lnTo>
                <a:lnTo>
                  <a:pt x="376" y="155"/>
                </a:lnTo>
                <a:lnTo>
                  <a:pt x="356" y="159"/>
                </a:lnTo>
                <a:lnTo>
                  <a:pt x="318" y="170"/>
                </a:lnTo>
                <a:lnTo>
                  <a:pt x="318" y="170"/>
                </a:lnTo>
                <a:lnTo>
                  <a:pt x="275" y="178"/>
                </a:lnTo>
                <a:lnTo>
                  <a:pt x="275" y="178"/>
                </a:lnTo>
                <a:lnTo>
                  <a:pt x="266" y="181"/>
                </a:lnTo>
                <a:lnTo>
                  <a:pt x="258" y="183"/>
                </a:lnTo>
                <a:lnTo>
                  <a:pt x="250" y="186"/>
                </a:lnTo>
                <a:lnTo>
                  <a:pt x="241" y="189"/>
                </a:lnTo>
                <a:lnTo>
                  <a:pt x="241" y="189"/>
                </a:lnTo>
                <a:lnTo>
                  <a:pt x="239" y="189"/>
                </a:lnTo>
                <a:lnTo>
                  <a:pt x="239" y="189"/>
                </a:lnTo>
                <a:lnTo>
                  <a:pt x="241" y="186"/>
                </a:lnTo>
                <a:lnTo>
                  <a:pt x="241" y="186"/>
                </a:lnTo>
                <a:close/>
                <a:moveTo>
                  <a:pt x="325" y="145"/>
                </a:moveTo>
                <a:lnTo>
                  <a:pt x="325" y="145"/>
                </a:lnTo>
                <a:lnTo>
                  <a:pt x="311" y="149"/>
                </a:lnTo>
                <a:lnTo>
                  <a:pt x="297" y="153"/>
                </a:lnTo>
                <a:lnTo>
                  <a:pt x="282" y="157"/>
                </a:lnTo>
                <a:lnTo>
                  <a:pt x="268" y="160"/>
                </a:lnTo>
                <a:lnTo>
                  <a:pt x="268" y="160"/>
                </a:lnTo>
                <a:lnTo>
                  <a:pt x="265" y="161"/>
                </a:lnTo>
                <a:lnTo>
                  <a:pt x="264" y="161"/>
                </a:lnTo>
                <a:lnTo>
                  <a:pt x="264" y="161"/>
                </a:lnTo>
                <a:lnTo>
                  <a:pt x="270" y="158"/>
                </a:lnTo>
                <a:lnTo>
                  <a:pt x="283" y="153"/>
                </a:lnTo>
                <a:lnTo>
                  <a:pt x="283" y="153"/>
                </a:lnTo>
                <a:lnTo>
                  <a:pt x="296" y="149"/>
                </a:lnTo>
                <a:lnTo>
                  <a:pt x="308" y="145"/>
                </a:lnTo>
                <a:lnTo>
                  <a:pt x="308" y="145"/>
                </a:lnTo>
                <a:lnTo>
                  <a:pt x="322" y="141"/>
                </a:lnTo>
                <a:lnTo>
                  <a:pt x="336" y="138"/>
                </a:lnTo>
                <a:lnTo>
                  <a:pt x="350" y="135"/>
                </a:lnTo>
                <a:lnTo>
                  <a:pt x="364" y="130"/>
                </a:lnTo>
                <a:lnTo>
                  <a:pt x="364" y="130"/>
                </a:lnTo>
                <a:lnTo>
                  <a:pt x="364" y="129"/>
                </a:lnTo>
                <a:lnTo>
                  <a:pt x="364" y="128"/>
                </a:lnTo>
                <a:lnTo>
                  <a:pt x="364" y="128"/>
                </a:lnTo>
                <a:lnTo>
                  <a:pt x="371" y="131"/>
                </a:lnTo>
                <a:lnTo>
                  <a:pt x="376" y="135"/>
                </a:lnTo>
                <a:lnTo>
                  <a:pt x="376" y="135"/>
                </a:lnTo>
                <a:lnTo>
                  <a:pt x="350" y="140"/>
                </a:lnTo>
                <a:lnTo>
                  <a:pt x="325" y="145"/>
                </a:lnTo>
                <a:lnTo>
                  <a:pt x="325" y="145"/>
                </a:lnTo>
                <a:close/>
                <a:moveTo>
                  <a:pt x="363" y="128"/>
                </a:moveTo>
                <a:lnTo>
                  <a:pt x="363" y="128"/>
                </a:lnTo>
                <a:lnTo>
                  <a:pt x="347" y="130"/>
                </a:lnTo>
                <a:lnTo>
                  <a:pt x="330" y="132"/>
                </a:lnTo>
                <a:lnTo>
                  <a:pt x="297" y="139"/>
                </a:lnTo>
                <a:lnTo>
                  <a:pt x="297" y="139"/>
                </a:lnTo>
                <a:lnTo>
                  <a:pt x="308" y="134"/>
                </a:lnTo>
                <a:lnTo>
                  <a:pt x="319" y="130"/>
                </a:lnTo>
                <a:lnTo>
                  <a:pt x="330" y="127"/>
                </a:lnTo>
                <a:lnTo>
                  <a:pt x="342" y="126"/>
                </a:lnTo>
                <a:lnTo>
                  <a:pt x="342" y="126"/>
                </a:lnTo>
                <a:lnTo>
                  <a:pt x="348" y="125"/>
                </a:lnTo>
                <a:lnTo>
                  <a:pt x="353" y="126"/>
                </a:lnTo>
                <a:lnTo>
                  <a:pt x="358" y="127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lnTo>
                  <a:pt x="363" y="128"/>
                </a:lnTo>
                <a:close/>
                <a:moveTo>
                  <a:pt x="290" y="143"/>
                </a:moveTo>
                <a:lnTo>
                  <a:pt x="290" y="143"/>
                </a:lnTo>
                <a:lnTo>
                  <a:pt x="329" y="136"/>
                </a:lnTo>
                <a:lnTo>
                  <a:pt x="329" y="136"/>
                </a:lnTo>
                <a:lnTo>
                  <a:pt x="349" y="132"/>
                </a:lnTo>
                <a:lnTo>
                  <a:pt x="349" y="132"/>
                </a:lnTo>
                <a:lnTo>
                  <a:pt x="358" y="130"/>
                </a:lnTo>
                <a:lnTo>
                  <a:pt x="358" y="130"/>
                </a:lnTo>
                <a:lnTo>
                  <a:pt x="351" y="133"/>
                </a:lnTo>
                <a:lnTo>
                  <a:pt x="343" y="135"/>
                </a:lnTo>
                <a:lnTo>
                  <a:pt x="343" y="135"/>
                </a:lnTo>
                <a:lnTo>
                  <a:pt x="321" y="140"/>
                </a:lnTo>
                <a:lnTo>
                  <a:pt x="309" y="143"/>
                </a:lnTo>
                <a:lnTo>
                  <a:pt x="298" y="146"/>
                </a:lnTo>
                <a:lnTo>
                  <a:pt x="298" y="146"/>
                </a:lnTo>
                <a:lnTo>
                  <a:pt x="282" y="151"/>
                </a:lnTo>
                <a:lnTo>
                  <a:pt x="268" y="157"/>
                </a:lnTo>
                <a:lnTo>
                  <a:pt x="268" y="157"/>
                </a:lnTo>
                <a:lnTo>
                  <a:pt x="278" y="150"/>
                </a:lnTo>
                <a:lnTo>
                  <a:pt x="290" y="143"/>
                </a:lnTo>
                <a:lnTo>
                  <a:pt x="290" y="143"/>
                </a:lnTo>
                <a:close/>
                <a:moveTo>
                  <a:pt x="260" y="165"/>
                </a:moveTo>
                <a:lnTo>
                  <a:pt x="260" y="165"/>
                </a:lnTo>
                <a:lnTo>
                  <a:pt x="275" y="161"/>
                </a:lnTo>
                <a:lnTo>
                  <a:pt x="291" y="157"/>
                </a:lnTo>
                <a:lnTo>
                  <a:pt x="320" y="148"/>
                </a:lnTo>
                <a:lnTo>
                  <a:pt x="320" y="148"/>
                </a:lnTo>
                <a:lnTo>
                  <a:pt x="336" y="145"/>
                </a:lnTo>
                <a:lnTo>
                  <a:pt x="352" y="142"/>
                </a:lnTo>
                <a:lnTo>
                  <a:pt x="352" y="142"/>
                </a:lnTo>
                <a:lnTo>
                  <a:pt x="359" y="140"/>
                </a:lnTo>
                <a:lnTo>
                  <a:pt x="359" y="140"/>
                </a:lnTo>
                <a:lnTo>
                  <a:pt x="332" y="147"/>
                </a:lnTo>
                <a:lnTo>
                  <a:pt x="306" y="153"/>
                </a:lnTo>
                <a:lnTo>
                  <a:pt x="306" y="153"/>
                </a:lnTo>
                <a:lnTo>
                  <a:pt x="279" y="161"/>
                </a:lnTo>
                <a:lnTo>
                  <a:pt x="254" y="171"/>
                </a:lnTo>
                <a:lnTo>
                  <a:pt x="254" y="171"/>
                </a:lnTo>
                <a:lnTo>
                  <a:pt x="260" y="165"/>
                </a:lnTo>
                <a:lnTo>
                  <a:pt x="260" y="165"/>
                </a:lnTo>
                <a:close/>
                <a:moveTo>
                  <a:pt x="245" y="181"/>
                </a:moveTo>
                <a:lnTo>
                  <a:pt x="245" y="181"/>
                </a:lnTo>
                <a:lnTo>
                  <a:pt x="247" y="178"/>
                </a:lnTo>
                <a:lnTo>
                  <a:pt x="247" y="178"/>
                </a:lnTo>
                <a:lnTo>
                  <a:pt x="255" y="177"/>
                </a:lnTo>
                <a:lnTo>
                  <a:pt x="263" y="175"/>
                </a:lnTo>
                <a:lnTo>
                  <a:pt x="263" y="175"/>
                </a:lnTo>
                <a:lnTo>
                  <a:pt x="282" y="169"/>
                </a:lnTo>
                <a:lnTo>
                  <a:pt x="301" y="165"/>
                </a:lnTo>
                <a:lnTo>
                  <a:pt x="301" y="165"/>
                </a:lnTo>
                <a:lnTo>
                  <a:pt x="343" y="153"/>
                </a:lnTo>
                <a:lnTo>
                  <a:pt x="343" y="153"/>
                </a:lnTo>
                <a:lnTo>
                  <a:pt x="362" y="150"/>
                </a:lnTo>
                <a:lnTo>
                  <a:pt x="372" y="148"/>
                </a:lnTo>
                <a:lnTo>
                  <a:pt x="381" y="145"/>
                </a:lnTo>
                <a:lnTo>
                  <a:pt x="381" y="145"/>
                </a:lnTo>
                <a:lnTo>
                  <a:pt x="363" y="152"/>
                </a:lnTo>
                <a:lnTo>
                  <a:pt x="347" y="157"/>
                </a:lnTo>
                <a:lnTo>
                  <a:pt x="329" y="161"/>
                </a:lnTo>
                <a:lnTo>
                  <a:pt x="312" y="166"/>
                </a:lnTo>
                <a:lnTo>
                  <a:pt x="277" y="173"/>
                </a:lnTo>
                <a:lnTo>
                  <a:pt x="260" y="177"/>
                </a:lnTo>
                <a:lnTo>
                  <a:pt x="243" y="183"/>
                </a:lnTo>
                <a:lnTo>
                  <a:pt x="243" y="183"/>
                </a:lnTo>
                <a:lnTo>
                  <a:pt x="245" y="181"/>
                </a:lnTo>
                <a:lnTo>
                  <a:pt x="245" y="181"/>
                </a:lnTo>
                <a:close/>
                <a:moveTo>
                  <a:pt x="238" y="191"/>
                </a:moveTo>
                <a:lnTo>
                  <a:pt x="238" y="191"/>
                </a:lnTo>
                <a:lnTo>
                  <a:pt x="248" y="189"/>
                </a:lnTo>
                <a:lnTo>
                  <a:pt x="258" y="186"/>
                </a:lnTo>
                <a:lnTo>
                  <a:pt x="258" y="186"/>
                </a:lnTo>
                <a:lnTo>
                  <a:pt x="277" y="181"/>
                </a:lnTo>
                <a:lnTo>
                  <a:pt x="298" y="176"/>
                </a:lnTo>
                <a:lnTo>
                  <a:pt x="298" y="176"/>
                </a:lnTo>
                <a:lnTo>
                  <a:pt x="322" y="171"/>
                </a:lnTo>
                <a:lnTo>
                  <a:pt x="347" y="165"/>
                </a:lnTo>
                <a:lnTo>
                  <a:pt x="372" y="158"/>
                </a:lnTo>
                <a:lnTo>
                  <a:pt x="397" y="154"/>
                </a:lnTo>
                <a:lnTo>
                  <a:pt x="397" y="154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402" y="159"/>
                </a:lnTo>
                <a:lnTo>
                  <a:pt x="358" y="169"/>
                </a:lnTo>
                <a:lnTo>
                  <a:pt x="316" y="179"/>
                </a:lnTo>
                <a:lnTo>
                  <a:pt x="316" y="179"/>
                </a:lnTo>
                <a:lnTo>
                  <a:pt x="274" y="190"/>
                </a:lnTo>
                <a:lnTo>
                  <a:pt x="254" y="195"/>
                </a:lnTo>
                <a:lnTo>
                  <a:pt x="233" y="199"/>
                </a:lnTo>
                <a:lnTo>
                  <a:pt x="233" y="199"/>
                </a:lnTo>
                <a:lnTo>
                  <a:pt x="238" y="191"/>
                </a:lnTo>
                <a:lnTo>
                  <a:pt x="238" y="191"/>
                </a:lnTo>
                <a:close/>
                <a:moveTo>
                  <a:pt x="441" y="115"/>
                </a:moveTo>
                <a:lnTo>
                  <a:pt x="441" y="115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39" y="112"/>
                </a:lnTo>
                <a:lnTo>
                  <a:pt x="454" y="103"/>
                </a:lnTo>
                <a:lnTo>
                  <a:pt x="467" y="95"/>
                </a:lnTo>
                <a:lnTo>
                  <a:pt x="467" y="95"/>
                </a:lnTo>
                <a:lnTo>
                  <a:pt x="463" y="98"/>
                </a:lnTo>
                <a:lnTo>
                  <a:pt x="463" y="98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lnTo>
                  <a:pt x="441" y="115"/>
                </a:lnTo>
                <a:close/>
                <a:moveTo>
                  <a:pt x="442" y="117"/>
                </a:moveTo>
                <a:lnTo>
                  <a:pt x="442" y="117"/>
                </a:lnTo>
                <a:lnTo>
                  <a:pt x="456" y="110"/>
                </a:lnTo>
                <a:lnTo>
                  <a:pt x="469" y="104"/>
                </a:lnTo>
                <a:lnTo>
                  <a:pt x="469" y="104"/>
                </a:lnTo>
                <a:lnTo>
                  <a:pt x="456" y="112"/>
                </a:lnTo>
                <a:lnTo>
                  <a:pt x="451" y="116"/>
                </a:lnTo>
                <a:lnTo>
                  <a:pt x="444" y="121"/>
                </a:lnTo>
                <a:lnTo>
                  <a:pt x="444" y="121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lnTo>
                  <a:pt x="442" y="117"/>
                </a:lnTo>
                <a:close/>
                <a:moveTo>
                  <a:pt x="471" y="109"/>
                </a:moveTo>
                <a:lnTo>
                  <a:pt x="471" y="109"/>
                </a:lnTo>
                <a:lnTo>
                  <a:pt x="484" y="102"/>
                </a:lnTo>
                <a:lnTo>
                  <a:pt x="484" y="102"/>
                </a:lnTo>
                <a:lnTo>
                  <a:pt x="492" y="97"/>
                </a:lnTo>
                <a:lnTo>
                  <a:pt x="496" y="96"/>
                </a:lnTo>
                <a:lnTo>
                  <a:pt x="497" y="96"/>
                </a:lnTo>
                <a:lnTo>
                  <a:pt x="496" y="98"/>
                </a:lnTo>
                <a:lnTo>
                  <a:pt x="496" y="98"/>
                </a:lnTo>
                <a:lnTo>
                  <a:pt x="490" y="102"/>
                </a:lnTo>
                <a:lnTo>
                  <a:pt x="485" y="106"/>
                </a:lnTo>
                <a:lnTo>
                  <a:pt x="473" y="113"/>
                </a:lnTo>
                <a:lnTo>
                  <a:pt x="473" y="113"/>
                </a:lnTo>
                <a:lnTo>
                  <a:pt x="461" y="122"/>
                </a:lnTo>
                <a:lnTo>
                  <a:pt x="450" y="131"/>
                </a:lnTo>
                <a:lnTo>
                  <a:pt x="450" y="131"/>
                </a:lnTo>
                <a:lnTo>
                  <a:pt x="445" y="123"/>
                </a:lnTo>
                <a:lnTo>
                  <a:pt x="445" y="123"/>
                </a:lnTo>
                <a:lnTo>
                  <a:pt x="471" y="109"/>
                </a:lnTo>
                <a:lnTo>
                  <a:pt x="471" y="109"/>
                </a:lnTo>
                <a:close/>
                <a:moveTo>
                  <a:pt x="451" y="133"/>
                </a:moveTo>
                <a:lnTo>
                  <a:pt x="451" y="133"/>
                </a:lnTo>
                <a:lnTo>
                  <a:pt x="488" y="113"/>
                </a:lnTo>
                <a:lnTo>
                  <a:pt x="488" y="113"/>
                </a:lnTo>
                <a:lnTo>
                  <a:pt x="507" y="104"/>
                </a:lnTo>
                <a:lnTo>
                  <a:pt x="507" y="104"/>
                </a:lnTo>
                <a:lnTo>
                  <a:pt x="503" y="106"/>
                </a:lnTo>
                <a:lnTo>
                  <a:pt x="499" y="109"/>
                </a:lnTo>
                <a:lnTo>
                  <a:pt x="491" y="116"/>
                </a:lnTo>
                <a:lnTo>
                  <a:pt x="491" y="116"/>
                </a:lnTo>
                <a:lnTo>
                  <a:pt x="480" y="124"/>
                </a:lnTo>
                <a:lnTo>
                  <a:pt x="468" y="131"/>
                </a:lnTo>
                <a:lnTo>
                  <a:pt x="468" y="131"/>
                </a:lnTo>
                <a:lnTo>
                  <a:pt x="454" y="139"/>
                </a:lnTo>
                <a:lnTo>
                  <a:pt x="454" y="139"/>
                </a:lnTo>
                <a:lnTo>
                  <a:pt x="453" y="137"/>
                </a:lnTo>
                <a:lnTo>
                  <a:pt x="453" y="137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lnTo>
                  <a:pt x="451" y="133"/>
                </a:lnTo>
                <a:close/>
                <a:moveTo>
                  <a:pt x="457" y="140"/>
                </a:moveTo>
                <a:lnTo>
                  <a:pt x="457" y="140"/>
                </a:lnTo>
                <a:lnTo>
                  <a:pt x="458" y="140"/>
                </a:lnTo>
                <a:lnTo>
                  <a:pt x="460" y="138"/>
                </a:lnTo>
                <a:lnTo>
                  <a:pt x="460" y="138"/>
                </a:lnTo>
                <a:lnTo>
                  <a:pt x="470" y="133"/>
                </a:lnTo>
                <a:lnTo>
                  <a:pt x="470" y="133"/>
                </a:lnTo>
                <a:lnTo>
                  <a:pt x="491" y="121"/>
                </a:lnTo>
                <a:lnTo>
                  <a:pt x="491" y="121"/>
                </a:lnTo>
                <a:lnTo>
                  <a:pt x="509" y="113"/>
                </a:lnTo>
                <a:lnTo>
                  <a:pt x="509" y="113"/>
                </a:lnTo>
                <a:lnTo>
                  <a:pt x="513" y="112"/>
                </a:lnTo>
                <a:lnTo>
                  <a:pt x="509" y="115"/>
                </a:lnTo>
                <a:lnTo>
                  <a:pt x="509" y="115"/>
                </a:lnTo>
                <a:lnTo>
                  <a:pt x="497" y="124"/>
                </a:lnTo>
                <a:lnTo>
                  <a:pt x="497" y="124"/>
                </a:lnTo>
                <a:lnTo>
                  <a:pt x="486" y="132"/>
                </a:lnTo>
                <a:lnTo>
                  <a:pt x="486" y="132"/>
                </a:lnTo>
                <a:lnTo>
                  <a:pt x="479" y="136"/>
                </a:lnTo>
                <a:lnTo>
                  <a:pt x="479" y="136"/>
                </a:lnTo>
                <a:lnTo>
                  <a:pt x="476" y="136"/>
                </a:lnTo>
                <a:lnTo>
                  <a:pt x="474" y="137"/>
                </a:lnTo>
                <a:lnTo>
                  <a:pt x="474" y="137"/>
                </a:lnTo>
                <a:lnTo>
                  <a:pt x="469" y="140"/>
                </a:lnTo>
                <a:lnTo>
                  <a:pt x="464" y="143"/>
                </a:lnTo>
                <a:lnTo>
                  <a:pt x="462" y="144"/>
                </a:lnTo>
                <a:lnTo>
                  <a:pt x="460" y="144"/>
                </a:lnTo>
                <a:lnTo>
                  <a:pt x="458" y="143"/>
                </a:lnTo>
                <a:lnTo>
                  <a:pt x="456" y="141"/>
                </a:lnTo>
                <a:lnTo>
                  <a:pt x="456" y="141"/>
                </a:lnTo>
                <a:lnTo>
                  <a:pt x="457" y="140"/>
                </a:lnTo>
                <a:lnTo>
                  <a:pt x="457" y="140"/>
                </a:lnTo>
                <a:close/>
                <a:moveTo>
                  <a:pt x="484" y="135"/>
                </a:moveTo>
                <a:lnTo>
                  <a:pt x="484" y="135"/>
                </a:lnTo>
                <a:lnTo>
                  <a:pt x="485" y="135"/>
                </a:lnTo>
                <a:lnTo>
                  <a:pt x="485" y="135"/>
                </a:lnTo>
                <a:lnTo>
                  <a:pt x="493" y="131"/>
                </a:lnTo>
                <a:lnTo>
                  <a:pt x="493" y="131"/>
                </a:lnTo>
                <a:lnTo>
                  <a:pt x="509" y="123"/>
                </a:lnTo>
                <a:lnTo>
                  <a:pt x="509" y="123"/>
                </a:lnTo>
                <a:lnTo>
                  <a:pt x="521" y="118"/>
                </a:lnTo>
                <a:lnTo>
                  <a:pt x="524" y="117"/>
                </a:lnTo>
                <a:lnTo>
                  <a:pt x="525" y="117"/>
                </a:lnTo>
                <a:lnTo>
                  <a:pt x="525" y="118"/>
                </a:lnTo>
                <a:lnTo>
                  <a:pt x="522" y="121"/>
                </a:lnTo>
                <a:lnTo>
                  <a:pt x="522" y="121"/>
                </a:lnTo>
                <a:lnTo>
                  <a:pt x="517" y="127"/>
                </a:lnTo>
                <a:lnTo>
                  <a:pt x="510" y="131"/>
                </a:lnTo>
                <a:lnTo>
                  <a:pt x="497" y="140"/>
                </a:lnTo>
                <a:lnTo>
                  <a:pt x="497" y="140"/>
                </a:lnTo>
                <a:lnTo>
                  <a:pt x="489" y="138"/>
                </a:lnTo>
                <a:lnTo>
                  <a:pt x="483" y="136"/>
                </a:lnTo>
                <a:lnTo>
                  <a:pt x="483" y="136"/>
                </a:lnTo>
                <a:lnTo>
                  <a:pt x="484" y="135"/>
                </a:lnTo>
                <a:lnTo>
                  <a:pt x="484" y="135"/>
                </a:lnTo>
                <a:close/>
                <a:moveTo>
                  <a:pt x="525" y="130"/>
                </a:moveTo>
                <a:lnTo>
                  <a:pt x="525" y="130"/>
                </a:lnTo>
                <a:lnTo>
                  <a:pt x="532" y="128"/>
                </a:lnTo>
                <a:lnTo>
                  <a:pt x="532" y="128"/>
                </a:lnTo>
                <a:lnTo>
                  <a:pt x="532" y="129"/>
                </a:lnTo>
                <a:lnTo>
                  <a:pt x="523" y="136"/>
                </a:lnTo>
                <a:lnTo>
                  <a:pt x="523" y="136"/>
                </a:lnTo>
                <a:lnTo>
                  <a:pt x="507" y="146"/>
                </a:lnTo>
                <a:lnTo>
                  <a:pt x="507" y="146"/>
                </a:lnTo>
                <a:lnTo>
                  <a:pt x="501" y="142"/>
                </a:lnTo>
                <a:lnTo>
                  <a:pt x="501" y="142"/>
                </a:lnTo>
                <a:lnTo>
                  <a:pt x="525" y="130"/>
                </a:lnTo>
                <a:lnTo>
                  <a:pt x="525" y="130"/>
                </a:lnTo>
                <a:close/>
                <a:moveTo>
                  <a:pt x="510" y="148"/>
                </a:moveTo>
                <a:lnTo>
                  <a:pt x="510" y="148"/>
                </a:lnTo>
                <a:lnTo>
                  <a:pt x="528" y="143"/>
                </a:lnTo>
                <a:lnTo>
                  <a:pt x="536" y="139"/>
                </a:lnTo>
                <a:lnTo>
                  <a:pt x="541" y="135"/>
                </a:lnTo>
                <a:lnTo>
                  <a:pt x="541" y="135"/>
                </a:lnTo>
                <a:lnTo>
                  <a:pt x="536" y="140"/>
                </a:lnTo>
                <a:lnTo>
                  <a:pt x="530" y="144"/>
                </a:lnTo>
                <a:lnTo>
                  <a:pt x="517" y="153"/>
                </a:lnTo>
                <a:lnTo>
                  <a:pt x="517" y="153"/>
                </a:lnTo>
                <a:lnTo>
                  <a:pt x="510" y="148"/>
                </a:lnTo>
                <a:lnTo>
                  <a:pt x="510" y="148"/>
                </a:lnTo>
                <a:close/>
                <a:moveTo>
                  <a:pt x="523" y="166"/>
                </a:moveTo>
                <a:lnTo>
                  <a:pt x="523" y="166"/>
                </a:lnTo>
                <a:lnTo>
                  <a:pt x="523" y="162"/>
                </a:lnTo>
                <a:lnTo>
                  <a:pt x="523" y="162"/>
                </a:lnTo>
                <a:lnTo>
                  <a:pt x="542" y="156"/>
                </a:lnTo>
                <a:lnTo>
                  <a:pt x="542" y="156"/>
                </a:lnTo>
                <a:lnTo>
                  <a:pt x="523" y="166"/>
                </a:lnTo>
                <a:lnTo>
                  <a:pt x="523" y="166"/>
                </a:lnTo>
                <a:close/>
                <a:moveTo>
                  <a:pt x="503" y="180"/>
                </a:moveTo>
                <a:lnTo>
                  <a:pt x="503" y="180"/>
                </a:lnTo>
                <a:lnTo>
                  <a:pt x="506" y="181"/>
                </a:lnTo>
                <a:lnTo>
                  <a:pt x="506" y="181"/>
                </a:lnTo>
                <a:lnTo>
                  <a:pt x="501" y="181"/>
                </a:lnTo>
                <a:lnTo>
                  <a:pt x="501" y="181"/>
                </a:lnTo>
                <a:lnTo>
                  <a:pt x="503" y="180"/>
                </a:lnTo>
                <a:lnTo>
                  <a:pt x="503" y="180"/>
                </a:lnTo>
                <a:close/>
                <a:moveTo>
                  <a:pt x="497" y="175"/>
                </a:moveTo>
                <a:lnTo>
                  <a:pt x="497" y="175"/>
                </a:lnTo>
                <a:lnTo>
                  <a:pt x="499" y="177"/>
                </a:lnTo>
                <a:lnTo>
                  <a:pt x="499" y="177"/>
                </a:lnTo>
                <a:lnTo>
                  <a:pt x="497" y="177"/>
                </a:lnTo>
                <a:lnTo>
                  <a:pt x="496" y="176"/>
                </a:lnTo>
                <a:lnTo>
                  <a:pt x="497" y="175"/>
                </a:lnTo>
                <a:lnTo>
                  <a:pt x="497" y="175"/>
                </a:lnTo>
                <a:close/>
                <a:moveTo>
                  <a:pt x="490" y="169"/>
                </a:moveTo>
                <a:lnTo>
                  <a:pt x="490" y="169"/>
                </a:lnTo>
                <a:lnTo>
                  <a:pt x="494" y="172"/>
                </a:lnTo>
                <a:lnTo>
                  <a:pt x="494" y="172"/>
                </a:lnTo>
                <a:lnTo>
                  <a:pt x="488" y="174"/>
                </a:lnTo>
                <a:lnTo>
                  <a:pt x="488" y="174"/>
                </a:lnTo>
                <a:lnTo>
                  <a:pt x="488" y="173"/>
                </a:lnTo>
                <a:lnTo>
                  <a:pt x="490" y="171"/>
                </a:lnTo>
                <a:lnTo>
                  <a:pt x="490" y="171"/>
                </a:lnTo>
                <a:lnTo>
                  <a:pt x="490" y="170"/>
                </a:lnTo>
                <a:lnTo>
                  <a:pt x="490" y="169"/>
                </a:lnTo>
                <a:lnTo>
                  <a:pt x="490" y="169"/>
                </a:lnTo>
                <a:close/>
                <a:moveTo>
                  <a:pt x="489" y="169"/>
                </a:moveTo>
                <a:lnTo>
                  <a:pt x="489" y="169"/>
                </a:lnTo>
                <a:lnTo>
                  <a:pt x="482" y="171"/>
                </a:lnTo>
                <a:lnTo>
                  <a:pt x="482" y="171"/>
                </a:lnTo>
                <a:lnTo>
                  <a:pt x="483" y="165"/>
                </a:lnTo>
                <a:lnTo>
                  <a:pt x="483" y="165"/>
                </a:lnTo>
                <a:lnTo>
                  <a:pt x="489" y="168"/>
                </a:lnTo>
                <a:lnTo>
                  <a:pt x="489" y="168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lnTo>
                  <a:pt x="489" y="169"/>
                </a:lnTo>
                <a:close/>
                <a:moveTo>
                  <a:pt x="481" y="172"/>
                </a:moveTo>
                <a:lnTo>
                  <a:pt x="481" y="172"/>
                </a:lnTo>
                <a:lnTo>
                  <a:pt x="485" y="171"/>
                </a:lnTo>
                <a:lnTo>
                  <a:pt x="485" y="172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3" y="174"/>
                </a:lnTo>
                <a:lnTo>
                  <a:pt x="481" y="173"/>
                </a:lnTo>
                <a:lnTo>
                  <a:pt x="481" y="173"/>
                </a:lnTo>
                <a:lnTo>
                  <a:pt x="481" y="172"/>
                </a:lnTo>
                <a:lnTo>
                  <a:pt x="481" y="172"/>
                </a:lnTo>
                <a:close/>
                <a:moveTo>
                  <a:pt x="491" y="178"/>
                </a:moveTo>
                <a:lnTo>
                  <a:pt x="491" y="178"/>
                </a:lnTo>
                <a:lnTo>
                  <a:pt x="491" y="178"/>
                </a:lnTo>
                <a:lnTo>
                  <a:pt x="491" y="178"/>
                </a:lnTo>
                <a:lnTo>
                  <a:pt x="490" y="178"/>
                </a:lnTo>
                <a:lnTo>
                  <a:pt x="490" y="178"/>
                </a:lnTo>
                <a:lnTo>
                  <a:pt x="485" y="175"/>
                </a:lnTo>
                <a:lnTo>
                  <a:pt x="485" y="175"/>
                </a:lnTo>
                <a:lnTo>
                  <a:pt x="491" y="175"/>
                </a:lnTo>
                <a:lnTo>
                  <a:pt x="492" y="176"/>
                </a:lnTo>
                <a:lnTo>
                  <a:pt x="491" y="178"/>
                </a:lnTo>
                <a:lnTo>
                  <a:pt x="491" y="178"/>
                </a:lnTo>
                <a:close/>
                <a:moveTo>
                  <a:pt x="498" y="182"/>
                </a:moveTo>
                <a:lnTo>
                  <a:pt x="498" y="182"/>
                </a:lnTo>
                <a:lnTo>
                  <a:pt x="494" y="179"/>
                </a:lnTo>
                <a:lnTo>
                  <a:pt x="494" y="179"/>
                </a:lnTo>
                <a:lnTo>
                  <a:pt x="499" y="178"/>
                </a:lnTo>
                <a:lnTo>
                  <a:pt x="500" y="178"/>
                </a:lnTo>
                <a:lnTo>
                  <a:pt x="500" y="179"/>
                </a:lnTo>
                <a:lnTo>
                  <a:pt x="498" y="182"/>
                </a:lnTo>
                <a:lnTo>
                  <a:pt x="498" y="182"/>
                </a:lnTo>
                <a:close/>
                <a:moveTo>
                  <a:pt x="566" y="162"/>
                </a:moveTo>
                <a:lnTo>
                  <a:pt x="566" y="162"/>
                </a:lnTo>
                <a:lnTo>
                  <a:pt x="560" y="166"/>
                </a:lnTo>
                <a:lnTo>
                  <a:pt x="552" y="170"/>
                </a:lnTo>
                <a:lnTo>
                  <a:pt x="538" y="177"/>
                </a:lnTo>
                <a:lnTo>
                  <a:pt x="538" y="177"/>
                </a:lnTo>
                <a:lnTo>
                  <a:pt x="522" y="184"/>
                </a:lnTo>
                <a:lnTo>
                  <a:pt x="508" y="192"/>
                </a:lnTo>
                <a:lnTo>
                  <a:pt x="508" y="192"/>
                </a:lnTo>
                <a:lnTo>
                  <a:pt x="505" y="188"/>
                </a:lnTo>
                <a:lnTo>
                  <a:pt x="502" y="184"/>
                </a:lnTo>
                <a:lnTo>
                  <a:pt x="502" y="184"/>
                </a:lnTo>
                <a:lnTo>
                  <a:pt x="510" y="183"/>
                </a:lnTo>
                <a:lnTo>
                  <a:pt x="518" y="180"/>
                </a:lnTo>
                <a:lnTo>
                  <a:pt x="535" y="175"/>
                </a:lnTo>
                <a:lnTo>
                  <a:pt x="551" y="169"/>
                </a:lnTo>
                <a:lnTo>
                  <a:pt x="566" y="162"/>
                </a:lnTo>
                <a:lnTo>
                  <a:pt x="566" y="162"/>
                </a:lnTo>
                <a:close/>
                <a:moveTo>
                  <a:pt x="509" y="195"/>
                </a:moveTo>
                <a:lnTo>
                  <a:pt x="509" y="195"/>
                </a:lnTo>
                <a:lnTo>
                  <a:pt x="548" y="179"/>
                </a:lnTo>
                <a:lnTo>
                  <a:pt x="548" y="179"/>
                </a:lnTo>
                <a:lnTo>
                  <a:pt x="568" y="172"/>
                </a:lnTo>
                <a:lnTo>
                  <a:pt x="568" y="172"/>
                </a:lnTo>
                <a:lnTo>
                  <a:pt x="564" y="174"/>
                </a:lnTo>
                <a:lnTo>
                  <a:pt x="560" y="177"/>
                </a:lnTo>
                <a:lnTo>
                  <a:pt x="552" y="182"/>
                </a:lnTo>
                <a:lnTo>
                  <a:pt x="552" y="182"/>
                </a:lnTo>
                <a:lnTo>
                  <a:pt x="533" y="190"/>
                </a:lnTo>
                <a:lnTo>
                  <a:pt x="514" y="198"/>
                </a:lnTo>
                <a:lnTo>
                  <a:pt x="514" y="198"/>
                </a:lnTo>
                <a:lnTo>
                  <a:pt x="510" y="200"/>
                </a:lnTo>
                <a:lnTo>
                  <a:pt x="510" y="200"/>
                </a:lnTo>
                <a:lnTo>
                  <a:pt x="510" y="199"/>
                </a:lnTo>
                <a:lnTo>
                  <a:pt x="510" y="199"/>
                </a:lnTo>
                <a:lnTo>
                  <a:pt x="509" y="195"/>
                </a:lnTo>
                <a:lnTo>
                  <a:pt x="509" y="195"/>
                </a:lnTo>
                <a:close/>
                <a:moveTo>
                  <a:pt x="484" y="209"/>
                </a:moveTo>
                <a:lnTo>
                  <a:pt x="484" y="209"/>
                </a:lnTo>
                <a:lnTo>
                  <a:pt x="485" y="210"/>
                </a:lnTo>
                <a:lnTo>
                  <a:pt x="485" y="210"/>
                </a:lnTo>
                <a:lnTo>
                  <a:pt x="468" y="217"/>
                </a:lnTo>
                <a:lnTo>
                  <a:pt x="450" y="223"/>
                </a:lnTo>
                <a:lnTo>
                  <a:pt x="413" y="234"/>
                </a:lnTo>
                <a:lnTo>
                  <a:pt x="413" y="234"/>
                </a:lnTo>
                <a:lnTo>
                  <a:pt x="447" y="223"/>
                </a:lnTo>
                <a:lnTo>
                  <a:pt x="447" y="223"/>
                </a:lnTo>
                <a:lnTo>
                  <a:pt x="469" y="214"/>
                </a:lnTo>
                <a:lnTo>
                  <a:pt x="469" y="214"/>
                </a:lnTo>
                <a:lnTo>
                  <a:pt x="482" y="210"/>
                </a:lnTo>
                <a:lnTo>
                  <a:pt x="482" y="210"/>
                </a:lnTo>
                <a:lnTo>
                  <a:pt x="484" y="209"/>
                </a:lnTo>
                <a:lnTo>
                  <a:pt x="484" y="209"/>
                </a:lnTo>
                <a:close/>
                <a:moveTo>
                  <a:pt x="447" y="220"/>
                </a:moveTo>
                <a:lnTo>
                  <a:pt x="447" y="220"/>
                </a:lnTo>
                <a:lnTo>
                  <a:pt x="415" y="231"/>
                </a:lnTo>
                <a:lnTo>
                  <a:pt x="383" y="241"/>
                </a:lnTo>
                <a:lnTo>
                  <a:pt x="383" y="241"/>
                </a:lnTo>
                <a:lnTo>
                  <a:pt x="318" y="261"/>
                </a:lnTo>
                <a:lnTo>
                  <a:pt x="318" y="261"/>
                </a:lnTo>
                <a:lnTo>
                  <a:pt x="305" y="264"/>
                </a:lnTo>
                <a:lnTo>
                  <a:pt x="298" y="266"/>
                </a:lnTo>
                <a:lnTo>
                  <a:pt x="292" y="268"/>
                </a:lnTo>
                <a:lnTo>
                  <a:pt x="292" y="268"/>
                </a:lnTo>
                <a:lnTo>
                  <a:pt x="299" y="264"/>
                </a:lnTo>
                <a:lnTo>
                  <a:pt x="307" y="262"/>
                </a:lnTo>
                <a:lnTo>
                  <a:pt x="323" y="257"/>
                </a:lnTo>
                <a:lnTo>
                  <a:pt x="323" y="257"/>
                </a:lnTo>
                <a:lnTo>
                  <a:pt x="370" y="238"/>
                </a:lnTo>
                <a:lnTo>
                  <a:pt x="370" y="238"/>
                </a:lnTo>
                <a:lnTo>
                  <a:pt x="396" y="231"/>
                </a:lnTo>
                <a:lnTo>
                  <a:pt x="422" y="223"/>
                </a:lnTo>
                <a:lnTo>
                  <a:pt x="448" y="214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74" y="205"/>
                </a:lnTo>
                <a:lnTo>
                  <a:pt x="481" y="208"/>
                </a:lnTo>
                <a:lnTo>
                  <a:pt x="481" y="208"/>
                </a:lnTo>
                <a:lnTo>
                  <a:pt x="464" y="214"/>
                </a:lnTo>
                <a:lnTo>
                  <a:pt x="447" y="220"/>
                </a:lnTo>
                <a:lnTo>
                  <a:pt x="447" y="220"/>
                </a:lnTo>
                <a:close/>
                <a:moveTo>
                  <a:pt x="403" y="227"/>
                </a:moveTo>
                <a:lnTo>
                  <a:pt x="403" y="227"/>
                </a:lnTo>
                <a:lnTo>
                  <a:pt x="421" y="221"/>
                </a:lnTo>
                <a:lnTo>
                  <a:pt x="439" y="214"/>
                </a:lnTo>
                <a:lnTo>
                  <a:pt x="439" y="214"/>
                </a:lnTo>
                <a:lnTo>
                  <a:pt x="454" y="209"/>
                </a:lnTo>
                <a:lnTo>
                  <a:pt x="468" y="205"/>
                </a:lnTo>
                <a:lnTo>
                  <a:pt x="468" y="205"/>
                </a:lnTo>
                <a:lnTo>
                  <a:pt x="438" y="216"/>
                </a:lnTo>
                <a:lnTo>
                  <a:pt x="438" y="216"/>
                </a:lnTo>
                <a:lnTo>
                  <a:pt x="421" y="222"/>
                </a:lnTo>
                <a:lnTo>
                  <a:pt x="403" y="227"/>
                </a:lnTo>
                <a:lnTo>
                  <a:pt x="403" y="227"/>
                </a:lnTo>
                <a:close/>
                <a:moveTo>
                  <a:pt x="425" y="217"/>
                </a:moveTo>
                <a:lnTo>
                  <a:pt x="425" y="217"/>
                </a:lnTo>
                <a:lnTo>
                  <a:pt x="398" y="227"/>
                </a:lnTo>
                <a:lnTo>
                  <a:pt x="371" y="235"/>
                </a:lnTo>
                <a:lnTo>
                  <a:pt x="371" y="235"/>
                </a:lnTo>
                <a:lnTo>
                  <a:pt x="366" y="237"/>
                </a:lnTo>
                <a:lnTo>
                  <a:pt x="366" y="237"/>
                </a:lnTo>
                <a:lnTo>
                  <a:pt x="336" y="246"/>
                </a:lnTo>
                <a:lnTo>
                  <a:pt x="307" y="255"/>
                </a:lnTo>
                <a:lnTo>
                  <a:pt x="307" y="255"/>
                </a:lnTo>
                <a:lnTo>
                  <a:pt x="275" y="265"/>
                </a:lnTo>
                <a:lnTo>
                  <a:pt x="275" y="265"/>
                </a:lnTo>
                <a:lnTo>
                  <a:pt x="274" y="265"/>
                </a:lnTo>
                <a:lnTo>
                  <a:pt x="277" y="264"/>
                </a:lnTo>
                <a:lnTo>
                  <a:pt x="282" y="262"/>
                </a:lnTo>
                <a:lnTo>
                  <a:pt x="282" y="262"/>
                </a:lnTo>
                <a:lnTo>
                  <a:pt x="296" y="258"/>
                </a:lnTo>
                <a:lnTo>
                  <a:pt x="296" y="258"/>
                </a:lnTo>
                <a:lnTo>
                  <a:pt x="357" y="234"/>
                </a:lnTo>
                <a:lnTo>
                  <a:pt x="420" y="211"/>
                </a:lnTo>
                <a:lnTo>
                  <a:pt x="420" y="211"/>
                </a:lnTo>
                <a:lnTo>
                  <a:pt x="432" y="206"/>
                </a:lnTo>
                <a:lnTo>
                  <a:pt x="445" y="202"/>
                </a:lnTo>
                <a:lnTo>
                  <a:pt x="445" y="202"/>
                </a:lnTo>
                <a:lnTo>
                  <a:pt x="449" y="201"/>
                </a:lnTo>
                <a:lnTo>
                  <a:pt x="449" y="201"/>
                </a:lnTo>
                <a:lnTo>
                  <a:pt x="451" y="201"/>
                </a:lnTo>
                <a:lnTo>
                  <a:pt x="451" y="201"/>
                </a:lnTo>
                <a:lnTo>
                  <a:pt x="453" y="200"/>
                </a:lnTo>
                <a:lnTo>
                  <a:pt x="453" y="200"/>
                </a:lnTo>
                <a:lnTo>
                  <a:pt x="461" y="199"/>
                </a:lnTo>
                <a:lnTo>
                  <a:pt x="461" y="199"/>
                </a:lnTo>
                <a:lnTo>
                  <a:pt x="470" y="203"/>
                </a:lnTo>
                <a:lnTo>
                  <a:pt x="470" y="203"/>
                </a:lnTo>
                <a:lnTo>
                  <a:pt x="459" y="205"/>
                </a:lnTo>
                <a:lnTo>
                  <a:pt x="448" y="209"/>
                </a:lnTo>
                <a:lnTo>
                  <a:pt x="425" y="217"/>
                </a:lnTo>
                <a:lnTo>
                  <a:pt x="425" y="217"/>
                </a:lnTo>
                <a:close/>
                <a:moveTo>
                  <a:pt x="454" y="198"/>
                </a:moveTo>
                <a:lnTo>
                  <a:pt x="454" y="198"/>
                </a:lnTo>
                <a:lnTo>
                  <a:pt x="445" y="199"/>
                </a:lnTo>
                <a:lnTo>
                  <a:pt x="445" y="199"/>
                </a:lnTo>
                <a:lnTo>
                  <a:pt x="429" y="203"/>
                </a:lnTo>
                <a:lnTo>
                  <a:pt x="414" y="207"/>
                </a:lnTo>
                <a:lnTo>
                  <a:pt x="383" y="218"/>
                </a:lnTo>
                <a:lnTo>
                  <a:pt x="383" y="218"/>
                </a:lnTo>
                <a:lnTo>
                  <a:pt x="331" y="234"/>
                </a:lnTo>
                <a:lnTo>
                  <a:pt x="331" y="234"/>
                </a:lnTo>
                <a:lnTo>
                  <a:pt x="354" y="226"/>
                </a:lnTo>
                <a:lnTo>
                  <a:pt x="354" y="226"/>
                </a:lnTo>
                <a:lnTo>
                  <a:pt x="378" y="219"/>
                </a:lnTo>
                <a:lnTo>
                  <a:pt x="400" y="211"/>
                </a:lnTo>
                <a:lnTo>
                  <a:pt x="422" y="201"/>
                </a:lnTo>
                <a:lnTo>
                  <a:pt x="443" y="191"/>
                </a:lnTo>
                <a:lnTo>
                  <a:pt x="443" y="191"/>
                </a:lnTo>
                <a:lnTo>
                  <a:pt x="457" y="197"/>
                </a:lnTo>
                <a:lnTo>
                  <a:pt x="457" y="197"/>
                </a:lnTo>
                <a:lnTo>
                  <a:pt x="454" y="198"/>
                </a:lnTo>
                <a:lnTo>
                  <a:pt x="454" y="198"/>
                </a:lnTo>
                <a:close/>
                <a:moveTo>
                  <a:pt x="348" y="218"/>
                </a:moveTo>
                <a:lnTo>
                  <a:pt x="348" y="218"/>
                </a:lnTo>
                <a:lnTo>
                  <a:pt x="296" y="233"/>
                </a:lnTo>
                <a:lnTo>
                  <a:pt x="296" y="233"/>
                </a:lnTo>
                <a:lnTo>
                  <a:pt x="283" y="236"/>
                </a:lnTo>
                <a:lnTo>
                  <a:pt x="272" y="240"/>
                </a:lnTo>
                <a:lnTo>
                  <a:pt x="249" y="250"/>
                </a:lnTo>
                <a:lnTo>
                  <a:pt x="249" y="250"/>
                </a:lnTo>
                <a:lnTo>
                  <a:pt x="240" y="253"/>
                </a:lnTo>
                <a:lnTo>
                  <a:pt x="250" y="249"/>
                </a:lnTo>
                <a:lnTo>
                  <a:pt x="250" y="249"/>
                </a:lnTo>
                <a:lnTo>
                  <a:pt x="274" y="239"/>
                </a:lnTo>
                <a:lnTo>
                  <a:pt x="274" y="239"/>
                </a:lnTo>
                <a:lnTo>
                  <a:pt x="300" y="231"/>
                </a:lnTo>
                <a:lnTo>
                  <a:pt x="325" y="222"/>
                </a:lnTo>
                <a:lnTo>
                  <a:pt x="325" y="222"/>
                </a:lnTo>
                <a:lnTo>
                  <a:pt x="377" y="202"/>
                </a:lnTo>
                <a:lnTo>
                  <a:pt x="427" y="183"/>
                </a:lnTo>
                <a:lnTo>
                  <a:pt x="427" y="183"/>
                </a:lnTo>
                <a:lnTo>
                  <a:pt x="441" y="190"/>
                </a:lnTo>
                <a:lnTo>
                  <a:pt x="441" y="190"/>
                </a:lnTo>
                <a:lnTo>
                  <a:pt x="418" y="198"/>
                </a:lnTo>
                <a:lnTo>
                  <a:pt x="395" y="205"/>
                </a:lnTo>
                <a:lnTo>
                  <a:pt x="348" y="218"/>
                </a:lnTo>
                <a:lnTo>
                  <a:pt x="348" y="218"/>
                </a:lnTo>
                <a:close/>
                <a:moveTo>
                  <a:pt x="331" y="209"/>
                </a:moveTo>
                <a:lnTo>
                  <a:pt x="331" y="209"/>
                </a:lnTo>
                <a:lnTo>
                  <a:pt x="308" y="216"/>
                </a:lnTo>
                <a:lnTo>
                  <a:pt x="285" y="224"/>
                </a:lnTo>
                <a:lnTo>
                  <a:pt x="262" y="232"/>
                </a:lnTo>
                <a:lnTo>
                  <a:pt x="239" y="238"/>
                </a:lnTo>
                <a:lnTo>
                  <a:pt x="239" y="238"/>
                </a:lnTo>
                <a:lnTo>
                  <a:pt x="232" y="240"/>
                </a:lnTo>
                <a:lnTo>
                  <a:pt x="236" y="238"/>
                </a:lnTo>
                <a:lnTo>
                  <a:pt x="251" y="233"/>
                </a:lnTo>
                <a:lnTo>
                  <a:pt x="251" y="233"/>
                </a:lnTo>
                <a:lnTo>
                  <a:pt x="274" y="227"/>
                </a:lnTo>
                <a:lnTo>
                  <a:pt x="274" y="227"/>
                </a:lnTo>
                <a:lnTo>
                  <a:pt x="299" y="219"/>
                </a:lnTo>
                <a:lnTo>
                  <a:pt x="323" y="210"/>
                </a:lnTo>
                <a:lnTo>
                  <a:pt x="323" y="210"/>
                </a:lnTo>
                <a:lnTo>
                  <a:pt x="371" y="195"/>
                </a:lnTo>
                <a:lnTo>
                  <a:pt x="394" y="186"/>
                </a:lnTo>
                <a:lnTo>
                  <a:pt x="417" y="177"/>
                </a:lnTo>
                <a:lnTo>
                  <a:pt x="417" y="177"/>
                </a:lnTo>
                <a:lnTo>
                  <a:pt x="418" y="176"/>
                </a:lnTo>
                <a:lnTo>
                  <a:pt x="418" y="176"/>
                </a:lnTo>
                <a:lnTo>
                  <a:pt x="423" y="180"/>
                </a:lnTo>
                <a:lnTo>
                  <a:pt x="423" y="180"/>
                </a:lnTo>
                <a:lnTo>
                  <a:pt x="425" y="181"/>
                </a:lnTo>
                <a:lnTo>
                  <a:pt x="425" y="181"/>
                </a:lnTo>
                <a:lnTo>
                  <a:pt x="379" y="195"/>
                </a:lnTo>
                <a:lnTo>
                  <a:pt x="331" y="209"/>
                </a:lnTo>
                <a:lnTo>
                  <a:pt x="331" y="209"/>
                </a:lnTo>
                <a:close/>
                <a:moveTo>
                  <a:pt x="416" y="175"/>
                </a:moveTo>
                <a:lnTo>
                  <a:pt x="416" y="175"/>
                </a:lnTo>
                <a:lnTo>
                  <a:pt x="393" y="180"/>
                </a:lnTo>
                <a:lnTo>
                  <a:pt x="369" y="187"/>
                </a:lnTo>
                <a:lnTo>
                  <a:pt x="345" y="194"/>
                </a:lnTo>
                <a:lnTo>
                  <a:pt x="322" y="201"/>
                </a:lnTo>
                <a:lnTo>
                  <a:pt x="322" y="201"/>
                </a:lnTo>
                <a:lnTo>
                  <a:pt x="308" y="205"/>
                </a:lnTo>
                <a:lnTo>
                  <a:pt x="308" y="205"/>
                </a:lnTo>
                <a:lnTo>
                  <a:pt x="319" y="201"/>
                </a:lnTo>
                <a:lnTo>
                  <a:pt x="319" y="201"/>
                </a:lnTo>
                <a:lnTo>
                  <a:pt x="364" y="187"/>
                </a:lnTo>
                <a:lnTo>
                  <a:pt x="387" y="179"/>
                </a:lnTo>
                <a:lnTo>
                  <a:pt x="409" y="170"/>
                </a:lnTo>
                <a:lnTo>
                  <a:pt x="409" y="170"/>
                </a:lnTo>
                <a:lnTo>
                  <a:pt x="410" y="169"/>
                </a:lnTo>
                <a:lnTo>
                  <a:pt x="410" y="169"/>
                </a:lnTo>
                <a:lnTo>
                  <a:pt x="408" y="168"/>
                </a:lnTo>
                <a:lnTo>
                  <a:pt x="408" y="168"/>
                </a:lnTo>
                <a:lnTo>
                  <a:pt x="386" y="172"/>
                </a:lnTo>
                <a:lnTo>
                  <a:pt x="364" y="178"/>
                </a:lnTo>
                <a:lnTo>
                  <a:pt x="321" y="191"/>
                </a:lnTo>
                <a:lnTo>
                  <a:pt x="321" y="191"/>
                </a:lnTo>
                <a:lnTo>
                  <a:pt x="270" y="205"/>
                </a:lnTo>
                <a:lnTo>
                  <a:pt x="270" y="205"/>
                </a:lnTo>
                <a:lnTo>
                  <a:pt x="248" y="210"/>
                </a:lnTo>
                <a:lnTo>
                  <a:pt x="237" y="213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27" y="217"/>
                </a:lnTo>
                <a:lnTo>
                  <a:pt x="236" y="212"/>
                </a:lnTo>
                <a:lnTo>
                  <a:pt x="247" y="208"/>
                </a:lnTo>
                <a:lnTo>
                  <a:pt x="269" y="201"/>
                </a:lnTo>
                <a:lnTo>
                  <a:pt x="292" y="196"/>
                </a:lnTo>
                <a:lnTo>
                  <a:pt x="313" y="189"/>
                </a:lnTo>
                <a:lnTo>
                  <a:pt x="313" y="189"/>
                </a:lnTo>
                <a:lnTo>
                  <a:pt x="336" y="181"/>
                </a:lnTo>
                <a:lnTo>
                  <a:pt x="360" y="174"/>
                </a:lnTo>
                <a:lnTo>
                  <a:pt x="360" y="174"/>
                </a:lnTo>
                <a:lnTo>
                  <a:pt x="382" y="168"/>
                </a:lnTo>
                <a:lnTo>
                  <a:pt x="392" y="166"/>
                </a:lnTo>
                <a:lnTo>
                  <a:pt x="402" y="161"/>
                </a:lnTo>
                <a:lnTo>
                  <a:pt x="402" y="161"/>
                </a:lnTo>
                <a:lnTo>
                  <a:pt x="403" y="160"/>
                </a:lnTo>
                <a:lnTo>
                  <a:pt x="403" y="160"/>
                </a:lnTo>
                <a:lnTo>
                  <a:pt x="410" y="168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lnTo>
                  <a:pt x="416" y="175"/>
                </a:lnTo>
                <a:close/>
                <a:moveTo>
                  <a:pt x="226" y="219"/>
                </a:moveTo>
                <a:lnTo>
                  <a:pt x="226" y="219"/>
                </a:lnTo>
                <a:lnTo>
                  <a:pt x="271" y="207"/>
                </a:lnTo>
                <a:lnTo>
                  <a:pt x="316" y="195"/>
                </a:lnTo>
                <a:lnTo>
                  <a:pt x="316" y="195"/>
                </a:lnTo>
                <a:lnTo>
                  <a:pt x="363" y="180"/>
                </a:lnTo>
                <a:lnTo>
                  <a:pt x="363" y="180"/>
                </a:lnTo>
                <a:lnTo>
                  <a:pt x="385" y="175"/>
                </a:lnTo>
                <a:lnTo>
                  <a:pt x="395" y="173"/>
                </a:lnTo>
                <a:lnTo>
                  <a:pt x="403" y="170"/>
                </a:lnTo>
                <a:lnTo>
                  <a:pt x="403" y="170"/>
                </a:lnTo>
                <a:lnTo>
                  <a:pt x="382" y="179"/>
                </a:lnTo>
                <a:lnTo>
                  <a:pt x="358" y="187"/>
                </a:lnTo>
                <a:lnTo>
                  <a:pt x="313" y="201"/>
                </a:lnTo>
                <a:lnTo>
                  <a:pt x="313" y="201"/>
                </a:lnTo>
                <a:lnTo>
                  <a:pt x="271" y="214"/>
                </a:lnTo>
                <a:lnTo>
                  <a:pt x="230" y="227"/>
                </a:lnTo>
                <a:lnTo>
                  <a:pt x="230" y="227"/>
                </a:lnTo>
                <a:lnTo>
                  <a:pt x="227" y="227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28"/>
                </a:lnTo>
                <a:lnTo>
                  <a:pt x="226" y="219"/>
                </a:lnTo>
                <a:lnTo>
                  <a:pt x="226" y="219"/>
                </a:lnTo>
                <a:close/>
                <a:moveTo>
                  <a:pt x="232" y="201"/>
                </a:moveTo>
                <a:lnTo>
                  <a:pt x="232" y="201"/>
                </a:lnTo>
                <a:lnTo>
                  <a:pt x="253" y="197"/>
                </a:lnTo>
                <a:lnTo>
                  <a:pt x="274" y="193"/>
                </a:lnTo>
                <a:lnTo>
                  <a:pt x="317" y="181"/>
                </a:lnTo>
                <a:lnTo>
                  <a:pt x="317" y="181"/>
                </a:lnTo>
                <a:lnTo>
                  <a:pt x="340" y="175"/>
                </a:lnTo>
                <a:lnTo>
                  <a:pt x="364" y="170"/>
                </a:lnTo>
                <a:lnTo>
                  <a:pt x="364" y="170"/>
                </a:lnTo>
                <a:lnTo>
                  <a:pt x="381" y="167"/>
                </a:lnTo>
                <a:lnTo>
                  <a:pt x="381" y="167"/>
                </a:lnTo>
                <a:lnTo>
                  <a:pt x="362" y="171"/>
                </a:lnTo>
                <a:lnTo>
                  <a:pt x="344" y="176"/>
                </a:lnTo>
                <a:lnTo>
                  <a:pt x="344" y="176"/>
                </a:lnTo>
                <a:lnTo>
                  <a:pt x="320" y="184"/>
                </a:lnTo>
                <a:lnTo>
                  <a:pt x="296" y="193"/>
                </a:lnTo>
                <a:lnTo>
                  <a:pt x="296" y="193"/>
                </a:lnTo>
                <a:lnTo>
                  <a:pt x="278" y="198"/>
                </a:lnTo>
                <a:lnTo>
                  <a:pt x="261" y="202"/>
                </a:lnTo>
                <a:lnTo>
                  <a:pt x="244" y="208"/>
                </a:lnTo>
                <a:lnTo>
                  <a:pt x="235" y="211"/>
                </a:lnTo>
                <a:lnTo>
                  <a:pt x="227" y="215"/>
                </a:lnTo>
                <a:lnTo>
                  <a:pt x="227" y="215"/>
                </a:lnTo>
                <a:lnTo>
                  <a:pt x="229" y="208"/>
                </a:lnTo>
                <a:lnTo>
                  <a:pt x="232" y="201"/>
                </a:lnTo>
                <a:lnTo>
                  <a:pt x="232" y="201"/>
                </a:lnTo>
                <a:close/>
                <a:moveTo>
                  <a:pt x="317" y="204"/>
                </a:moveTo>
                <a:lnTo>
                  <a:pt x="317" y="204"/>
                </a:lnTo>
                <a:lnTo>
                  <a:pt x="364" y="190"/>
                </a:lnTo>
                <a:lnTo>
                  <a:pt x="364" y="190"/>
                </a:lnTo>
                <a:lnTo>
                  <a:pt x="377" y="187"/>
                </a:lnTo>
                <a:lnTo>
                  <a:pt x="389" y="184"/>
                </a:lnTo>
                <a:lnTo>
                  <a:pt x="401" y="181"/>
                </a:lnTo>
                <a:lnTo>
                  <a:pt x="411" y="177"/>
                </a:lnTo>
                <a:lnTo>
                  <a:pt x="411" y="177"/>
                </a:lnTo>
                <a:lnTo>
                  <a:pt x="388" y="187"/>
                </a:lnTo>
                <a:lnTo>
                  <a:pt x="362" y="196"/>
                </a:lnTo>
                <a:lnTo>
                  <a:pt x="313" y="211"/>
                </a:lnTo>
                <a:lnTo>
                  <a:pt x="313" y="211"/>
                </a:lnTo>
                <a:lnTo>
                  <a:pt x="291" y="219"/>
                </a:lnTo>
                <a:lnTo>
                  <a:pt x="269" y="226"/>
                </a:lnTo>
                <a:lnTo>
                  <a:pt x="269" y="226"/>
                </a:lnTo>
                <a:lnTo>
                  <a:pt x="249" y="232"/>
                </a:lnTo>
                <a:lnTo>
                  <a:pt x="239" y="235"/>
                </a:lnTo>
                <a:lnTo>
                  <a:pt x="229" y="239"/>
                </a:lnTo>
                <a:lnTo>
                  <a:pt x="229" y="239"/>
                </a:lnTo>
                <a:lnTo>
                  <a:pt x="228" y="237"/>
                </a:lnTo>
                <a:lnTo>
                  <a:pt x="228" y="237"/>
                </a:lnTo>
                <a:lnTo>
                  <a:pt x="226" y="231"/>
                </a:lnTo>
                <a:lnTo>
                  <a:pt x="226" y="231"/>
                </a:lnTo>
                <a:lnTo>
                  <a:pt x="249" y="225"/>
                </a:lnTo>
                <a:lnTo>
                  <a:pt x="272" y="218"/>
                </a:lnTo>
                <a:lnTo>
                  <a:pt x="317" y="204"/>
                </a:lnTo>
                <a:lnTo>
                  <a:pt x="317" y="204"/>
                </a:lnTo>
                <a:close/>
                <a:moveTo>
                  <a:pt x="263" y="233"/>
                </a:moveTo>
                <a:lnTo>
                  <a:pt x="263" y="233"/>
                </a:lnTo>
                <a:lnTo>
                  <a:pt x="287" y="225"/>
                </a:lnTo>
                <a:lnTo>
                  <a:pt x="311" y="217"/>
                </a:lnTo>
                <a:lnTo>
                  <a:pt x="311" y="217"/>
                </a:lnTo>
                <a:lnTo>
                  <a:pt x="352" y="205"/>
                </a:lnTo>
                <a:lnTo>
                  <a:pt x="393" y="193"/>
                </a:lnTo>
                <a:lnTo>
                  <a:pt x="393" y="193"/>
                </a:lnTo>
                <a:lnTo>
                  <a:pt x="388" y="195"/>
                </a:lnTo>
                <a:lnTo>
                  <a:pt x="388" y="195"/>
                </a:lnTo>
                <a:lnTo>
                  <a:pt x="335" y="216"/>
                </a:lnTo>
                <a:lnTo>
                  <a:pt x="335" y="216"/>
                </a:lnTo>
                <a:lnTo>
                  <a:pt x="311" y="225"/>
                </a:lnTo>
                <a:lnTo>
                  <a:pt x="286" y="233"/>
                </a:lnTo>
                <a:lnTo>
                  <a:pt x="261" y="242"/>
                </a:lnTo>
                <a:lnTo>
                  <a:pt x="237" y="252"/>
                </a:lnTo>
                <a:lnTo>
                  <a:pt x="237" y="252"/>
                </a:lnTo>
                <a:lnTo>
                  <a:pt x="233" y="248"/>
                </a:lnTo>
                <a:lnTo>
                  <a:pt x="230" y="241"/>
                </a:lnTo>
                <a:lnTo>
                  <a:pt x="230" y="241"/>
                </a:lnTo>
                <a:lnTo>
                  <a:pt x="238" y="240"/>
                </a:lnTo>
                <a:lnTo>
                  <a:pt x="247" y="238"/>
                </a:lnTo>
                <a:lnTo>
                  <a:pt x="263" y="233"/>
                </a:lnTo>
                <a:lnTo>
                  <a:pt x="263" y="233"/>
                </a:lnTo>
                <a:close/>
                <a:moveTo>
                  <a:pt x="302" y="233"/>
                </a:moveTo>
                <a:lnTo>
                  <a:pt x="302" y="233"/>
                </a:lnTo>
                <a:lnTo>
                  <a:pt x="341" y="222"/>
                </a:lnTo>
                <a:lnTo>
                  <a:pt x="380" y="210"/>
                </a:lnTo>
                <a:lnTo>
                  <a:pt x="380" y="210"/>
                </a:lnTo>
                <a:lnTo>
                  <a:pt x="397" y="205"/>
                </a:lnTo>
                <a:lnTo>
                  <a:pt x="415" y="201"/>
                </a:lnTo>
                <a:lnTo>
                  <a:pt x="415" y="201"/>
                </a:lnTo>
                <a:lnTo>
                  <a:pt x="425" y="198"/>
                </a:lnTo>
                <a:lnTo>
                  <a:pt x="425" y="198"/>
                </a:lnTo>
                <a:lnTo>
                  <a:pt x="392" y="211"/>
                </a:lnTo>
                <a:lnTo>
                  <a:pt x="359" y="223"/>
                </a:lnTo>
                <a:lnTo>
                  <a:pt x="359" y="223"/>
                </a:lnTo>
                <a:lnTo>
                  <a:pt x="323" y="234"/>
                </a:lnTo>
                <a:lnTo>
                  <a:pt x="288" y="248"/>
                </a:lnTo>
                <a:lnTo>
                  <a:pt x="288" y="248"/>
                </a:lnTo>
                <a:lnTo>
                  <a:pt x="272" y="253"/>
                </a:lnTo>
                <a:lnTo>
                  <a:pt x="272" y="253"/>
                </a:lnTo>
                <a:lnTo>
                  <a:pt x="265" y="256"/>
                </a:lnTo>
                <a:lnTo>
                  <a:pt x="265" y="256"/>
                </a:lnTo>
                <a:lnTo>
                  <a:pt x="262" y="257"/>
                </a:lnTo>
                <a:lnTo>
                  <a:pt x="262" y="257"/>
                </a:lnTo>
                <a:lnTo>
                  <a:pt x="258" y="257"/>
                </a:lnTo>
                <a:lnTo>
                  <a:pt x="257" y="259"/>
                </a:lnTo>
                <a:lnTo>
                  <a:pt x="257" y="259"/>
                </a:lnTo>
                <a:lnTo>
                  <a:pt x="252" y="260"/>
                </a:lnTo>
                <a:lnTo>
                  <a:pt x="252" y="260"/>
                </a:lnTo>
                <a:lnTo>
                  <a:pt x="246" y="258"/>
                </a:lnTo>
                <a:lnTo>
                  <a:pt x="240" y="254"/>
                </a:lnTo>
                <a:lnTo>
                  <a:pt x="240" y="254"/>
                </a:lnTo>
                <a:lnTo>
                  <a:pt x="256" y="250"/>
                </a:lnTo>
                <a:lnTo>
                  <a:pt x="271" y="245"/>
                </a:lnTo>
                <a:lnTo>
                  <a:pt x="287" y="238"/>
                </a:lnTo>
                <a:lnTo>
                  <a:pt x="302" y="233"/>
                </a:lnTo>
                <a:lnTo>
                  <a:pt x="302" y="233"/>
                </a:lnTo>
                <a:close/>
                <a:moveTo>
                  <a:pt x="277" y="254"/>
                </a:moveTo>
                <a:lnTo>
                  <a:pt x="277" y="254"/>
                </a:lnTo>
                <a:lnTo>
                  <a:pt x="299" y="247"/>
                </a:lnTo>
                <a:lnTo>
                  <a:pt x="299" y="247"/>
                </a:lnTo>
                <a:lnTo>
                  <a:pt x="339" y="234"/>
                </a:lnTo>
                <a:lnTo>
                  <a:pt x="379" y="222"/>
                </a:lnTo>
                <a:lnTo>
                  <a:pt x="379" y="222"/>
                </a:lnTo>
                <a:lnTo>
                  <a:pt x="403" y="213"/>
                </a:lnTo>
                <a:lnTo>
                  <a:pt x="427" y="206"/>
                </a:lnTo>
                <a:lnTo>
                  <a:pt x="427" y="206"/>
                </a:lnTo>
                <a:lnTo>
                  <a:pt x="419" y="209"/>
                </a:lnTo>
                <a:lnTo>
                  <a:pt x="419" y="209"/>
                </a:lnTo>
                <a:lnTo>
                  <a:pt x="392" y="220"/>
                </a:lnTo>
                <a:lnTo>
                  <a:pt x="364" y="230"/>
                </a:lnTo>
                <a:lnTo>
                  <a:pt x="364" y="230"/>
                </a:lnTo>
                <a:lnTo>
                  <a:pt x="337" y="239"/>
                </a:lnTo>
                <a:lnTo>
                  <a:pt x="309" y="250"/>
                </a:lnTo>
                <a:lnTo>
                  <a:pt x="309" y="250"/>
                </a:lnTo>
                <a:lnTo>
                  <a:pt x="289" y="257"/>
                </a:lnTo>
                <a:lnTo>
                  <a:pt x="278" y="261"/>
                </a:lnTo>
                <a:lnTo>
                  <a:pt x="268" y="265"/>
                </a:lnTo>
                <a:lnTo>
                  <a:pt x="268" y="265"/>
                </a:lnTo>
                <a:lnTo>
                  <a:pt x="256" y="262"/>
                </a:lnTo>
                <a:lnTo>
                  <a:pt x="256" y="262"/>
                </a:lnTo>
                <a:lnTo>
                  <a:pt x="277" y="254"/>
                </a:lnTo>
                <a:lnTo>
                  <a:pt x="277" y="254"/>
                </a:lnTo>
                <a:close/>
                <a:moveTo>
                  <a:pt x="312" y="256"/>
                </a:moveTo>
                <a:lnTo>
                  <a:pt x="312" y="256"/>
                </a:lnTo>
                <a:lnTo>
                  <a:pt x="342" y="247"/>
                </a:lnTo>
                <a:lnTo>
                  <a:pt x="342" y="247"/>
                </a:lnTo>
                <a:lnTo>
                  <a:pt x="317" y="256"/>
                </a:lnTo>
                <a:lnTo>
                  <a:pt x="317" y="256"/>
                </a:lnTo>
                <a:lnTo>
                  <a:pt x="302" y="261"/>
                </a:lnTo>
                <a:lnTo>
                  <a:pt x="294" y="264"/>
                </a:lnTo>
                <a:lnTo>
                  <a:pt x="288" y="269"/>
                </a:lnTo>
                <a:lnTo>
                  <a:pt x="288" y="269"/>
                </a:lnTo>
                <a:lnTo>
                  <a:pt x="278" y="267"/>
                </a:lnTo>
                <a:lnTo>
                  <a:pt x="278" y="267"/>
                </a:lnTo>
                <a:lnTo>
                  <a:pt x="287" y="264"/>
                </a:lnTo>
                <a:lnTo>
                  <a:pt x="296" y="262"/>
                </a:lnTo>
                <a:lnTo>
                  <a:pt x="312" y="256"/>
                </a:lnTo>
                <a:lnTo>
                  <a:pt x="312" y="256"/>
                </a:lnTo>
                <a:close/>
                <a:moveTo>
                  <a:pt x="364" y="250"/>
                </a:moveTo>
                <a:lnTo>
                  <a:pt x="364" y="250"/>
                </a:lnTo>
                <a:lnTo>
                  <a:pt x="323" y="263"/>
                </a:lnTo>
                <a:lnTo>
                  <a:pt x="323" y="263"/>
                </a:lnTo>
                <a:lnTo>
                  <a:pt x="311" y="266"/>
                </a:lnTo>
                <a:lnTo>
                  <a:pt x="304" y="269"/>
                </a:lnTo>
                <a:lnTo>
                  <a:pt x="299" y="272"/>
                </a:lnTo>
                <a:lnTo>
                  <a:pt x="299" y="272"/>
                </a:lnTo>
                <a:lnTo>
                  <a:pt x="293" y="270"/>
                </a:lnTo>
                <a:lnTo>
                  <a:pt x="293" y="270"/>
                </a:lnTo>
                <a:lnTo>
                  <a:pt x="364" y="250"/>
                </a:lnTo>
                <a:lnTo>
                  <a:pt x="364" y="250"/>
                </a:lnTo>
                <a:close/>
                <a:moveTo>
                  <a:pt x="464" y="225"/>
                </a:moveTo>
                <a:lnTo>
                  <a:pt x="464" y="225"/>
                </a:lnTo>
                <a:lnTo>
                  <a:pt x="433" y="236"/>
                </a:lnTo>
                <a:lnTo>
                  <a:pt x="402" y="247"/>
                </a:lnTo>
                <a:lnTo>
                  <a:pt x="370" y="256"/>
                </a:lnTo>
                <a:lnTo>
                  <a:pt x="338" y="264"/>
                </a:lnTo>
                <a:lnTo>
                  <a:pt x="338" y="264"/>
                </a:lnTo>
                <a:lnTo>
                  <a:pt x="324" y="268"/>
                </a:lnTo>
                <a:lnTo>
                  <a:pt x="310" y="272"/>
                </a:lnTo>
                <a:lnTo>
                  <a:pt x="310" y="272"/>
                </a:lnTo>
                <a:lnTo>
                  <a:pt x="303" y="274"/>
                </a:lnTo>
                <a:lnTo>
                  <a:pt x="303" y="274"/>
                </a:lnTo>
                <a:lnTo>
                  <a:pt x="302" y="273"/>
                </a:lnTo>
                <a:lnTo>
                  <a:pt x="302" y="273"/>
                </a:lnTo>
                <a:lnTo>
                  <a:pt x="309" y="270"/>
                </a:lnTo>
                <a:lnTo>
                  <a:pt x="318" y="266"/>
                </a:lnTo>
                <a:lnTo>
                  <a:pt x="318" y="266"/>
                </a:lnTo>
                <a:lnTo>
                  <a:pt x="347" y="258"/>
                </a:lnTo>
                <a:lnTo>
                  <a:pt x="377" y="248"/>
                </a:lnTo>
                <a:lnTo>
                  <a:pt x="377" y="248"/>
                </a:lnTo>
                <a:lnTo>
                  <a:pt x="406" y="238"/>
                </a:lnTo>
                <a:lnTo>
                  <a:pt x="436" y="230"/>
                </a:lnTo>
                <a:lnTo>
                  <a:pt x="436" y="230"/>
                </a:lnTo>
                <a:lnTo>
                  <a:pt x="450" y="226"/>
                </a:lnTo>
                <a:lnTo>
                  <a:pt x="463" y="222"/>
                </a:lnTo>
                <a:lnTo>
                  <a:pt x="488" y="211"/>
                </a:lnTo>
                <a:lnTo>
                  <a:pt x="488" y="211"/>
                </a:lnTo>
                <a:lnTo>
                  <a:pt x="490" y="212"/>
                </a:lnTo>
                <a:lnTo>
                  <a:pt x="490" y="212"/>
                </a:lnTo>
                <a:lnTo>
                  <a:pt x="493" y="213"/>
                </a:lnTo>
                <a:lnTo>
                  <a:pt x="495" y="212"/>
                </a:lnTo>
                <a:lnTo>
                  <a:pt x="495" y="212"/>
                </a:lnTo>
                <a:lnTo>
                  <a:pt x="499" y="211"/>
                </a:lnTo>
                <a:lnTo>
                  <a:pt x="503" y="209"/>
                </a:lnTo>
                <a:lnTo>
                  <a:pt x="503" y="209"/>
                </a:lnTo>
                <a:lnTo>
                  <a:pt x="513" y="207"/>
                </a:lnTo>
                <a:lnTo>
                  <a:pt x="523" y="203"/>
                </a:lnTo>
                <a:lnTo>
                  <a:pt x="544" y="195"/>
                </a:lnTo>
                <a:lnTo>
                  <a:pt x="564" y="187"/>
                </a:lnTo>
                <a:lnTo>
                  <a:pt x="583" y="179"/>
                </a:lnTo>
                <a:lnTo>
                  <a:pt x="583" y="179"/>
                </a:lnTo>
                <a:lnTo>
                  <a:pt x="587" y="186"/>
                </a:lnTo>
                <a:lnTo>
                  <a:pt x="587" y="186"/>
                </a:lnTo>
                <a:lnTo>
                  <a:pt x="572" y="192"/>
                </a:lnTo>
                <a:lnTo>
                  <a:pt x="557" y="198"/>
                </a:lnTo>
                <a:lnTo>
                  <a:pt x="526" y="207"/>
                </a:lnTo>
                <a:lnTo>
                  <a:pt x="495" y="216"/>
                </a:lnTo>
                <a:lnTo>
                  <a:pt x="464" y="225"/>
                </a:lnTo>
                <a:lnTo>
                  <a:pt x="464" y="225"/>
                </a:lnTo>
                <a:close/>
                <a:moveTo>
                  <a:pt x="537" y="195"/>
                </a:moveTo>
                <a:lnTo>
                  <a:pt x="537" y="195"/>
                </a:lnTo>
                <a:lnTo>
                  <a:pt x="513" y="204"/>
                </a:lnTo>
                <a:lnTo>
                  <a:pt x="513" y="204"/>
                </a:lnTo>
                <a:lnTo>
                  <a:pt x="508" y="205"/>
                </a:lnTo>
                <a:lnTo>
                  <a:pt x="508" y="205"/>
                </a:lnTo>
                <a:lnTo>
                  <a:pt x="509" y="201"/>
                </a:lnTo>
                <a:lnTo>
                  <a:pt x="509" y="201"/>
                </a:lnTo>
                <a:lnTo>
                  <a:pt x="543" y="188"/>
                </a:lnTo>
                <a:lnTo>
                  <a:pt x="551" y="185"/>
                </a:lnTo>
                <a:lnTo>
                  <a:pt x="559" y="181"/>
                </a:lnTo>
                <a:lnTo>
                  <a:pt x="566" y="176"/>
                </a:lnTo>
                <a:lnTo>
                  <a:pt x="573" y="171"/>
                </a:lnTo>
                <a:lnTo>
                  <a:pt x="573" y="171"/>
                </a:lnTo>
                <a:lnTo>
                  <a:pt x="573" y="169"/>
                </a:lnTo>
                <a:lnTo>
                  <a:pt x="572" y="169"/>
                </a:lnTo>
                <a:lnTo>
                  <a:pt x="572" y="169"/>
                </a:lnTo>
                <a:lnTo>
                  <a:pt x="557" y="173"/>
                </a:lnTo>
                <a:lnTo>
                  <a:pt x="542" y="178"/>
                </a:lnTo>
                <a:lnTo>
                  <a:pt x="526" y="185"/>
                </a:lnTo>
                <a:lnTo>
                  <a:pt x="512" y="191"/>
                </a:lnTo>
                <a:lnTo>
                  <a:pt x="512" y="191"/>
                </a:lnTo>
                <a:lnTo>
                  <a:pt x="528" y="184"/>
                </a:lnTo>
                <a:lnTo>
                  <a:pt x="542" y="177"/>
                </a:lnTo>
                <a:lnTo>
                  <a:pt x="557" y="170"/>
                </a:lnTo>
                <a:lnTo>
                  <a:pt x="564" y="167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71" y="161"/>
                </a:lnTo>
                <a:lnTo>
                  <a:pt x="582" y="177"/>
                </a:lnTo>
                <a:lnTo>
                  <a:pt x="582" y="177"/>
                </a:lnTo>
                <a:lnTo>
                  <a:pt x="559" y="186"/>
                </a:lnTo>
                <a:lnTo>
                  <a:pt x="537" y="195"/>
                </a:lnTo>
                <a:lnTo>
                  <a:pt x="537" y="195"/>
                </a:lnTo>
                <a:close/>
                <a:moveTo>
                  <a:pt x="529" y="173"/>
                </a:moveTo>
                <a:lnTo>
                  <a:pt x="529" y="173"/>
                </a:lnTo>
                <a:lnTo>
                  <a:pt x="519" y="177"/>
                </a:lnTo>
                <a:lnTo>
                  <a:pt x="519" y="177"/>
                </a:lnTo>
                <a:lnTo>
                  <a:pt x="522" y="172"/>
                </a:lnTo>
                <a:lnTo>
                  <a:pt x="522" y="172"/>
                </a:lnTo>
                <a:lnTo>
                  <a:pt x="522" y="171"/>
                </a:lnTo>
                <a:lnTo>
                  <a:pt x="522" y="171"/>
                </a:lnTo>
                <a:lnTo>
                  <a:pt x="534" y="168"/>
                </a:lnTo>
                <a:lnTo>
                  <a:pt x="544" y="164"/>
                </a:lnTo>
                <a:lnTo>
                  <a:pt x="555" y="158"/>
                </a:lnTo>
                <a:lnTo>
                  <a:pt x="565" y="154"/>
                </a:lnTo>
                <a:lnTo>
                  <a:pt x="565" y="154"/>
                </a:lnTo>
                <a:lnTo>
                  <a:pt x="566" y="154"/>
                </a:lnTo>
                <a:lnTo>
                  <a:pt x="566" y="153"/>
                </a:lnTo>
                <a:lnTo>
                  <a:pt x="566" y="153"/>
                </a:lnTo>
                <a:lnTo>
                  <a:pt x="570" y="159"/>
                </a:lnTo>
                <a:lnTo>
                  <a:pt x="570" y="159"/>
                </a:lnTo>
                <a:lnTo>
                  <a:pt x="549" y="166"/>
                </a:lnTo>
                <a:lnTo>
                  <a:pt x="529" y="173"/>
                </a:lnTo>
                <a:lnTo>
                  <a:pt x="529" y="173"/>
                </a:lnTo>
                <a:close/>
                <a:moveTo>
                  <a:pt x="564" y="152"/>
                </a:moveTo>
                <a:lnTo>
                  <a:pt x="564" y="152"/>
                </a:lnTo>
                <a:lnTo>
                  <a:pt x="554" y="156"/>
                </a:lnTo>
                <a:lnTo>
                  <a:pt x="544" y="161"/>
                </a:lnTo>
                <a:lnTo>
                  <a:pt x="534" y="166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23" y="169"/>
                </a:lnTo>
                <a:lnTo>
                  <a:pt x="562" y="149"/>
                </a:lnTo>
                <a:lnTo>
                  <a:pt x="562" y="149"/>
                </a:lnTo>
                <a:lnTo>
                  <a:pt x="565" y="152"/>
                </a:lnTo>
                <a:lnTo>
                  <a:pt x="565" y="152"/>
                </a:lnTo>
                <a:lnTo>
                  <a:pt x="564" y="152"/>
                </a:lnTo>
                <a:lnTo>
                  <a:pt x="564" y="152"/>
                </a:lnTo>
                <a:close/>
                <a:moveTo>
                  <a:pt x="522" y="160"/>
                </a:moveTo>
                <a:lnTo>
                  <a:pt x="522" y="160"/>
                </a:lnTo>
                <a:lnTo>
                  <a:pt x="519" y="156"/>
                </a:lnTo>
                <a:lnTo>
                  <a:pt x="519" y="156"/>
                </a:lnTo>
                <a:lnTo>
                  <a:pt x="529" y="152"/>
                </a:lnTo>
                <a:lnTo>
                  <a:pt x="538" y="149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55" y="141"/>
                </a:lnTo>
                <a:lnTo>
                  <a:pt x="561" y="147"/>
                </a:lnTo>
                <a:lnTo>
                  <a:pt x="561" y="147"/>
                </a:lnTo>
                <a:lnTo>
                  <a:pt x="542" y="154"/>
                </a:lnTo>
                <a:lnTo>
                  <a:pt x="522" y="160"/>
                </a:lnTo>
                <a:lnTo>
                  <a:pt x="522" y="160"/>
                </a:lnTo>
                <a:close/>
                <a:moveTo>
                  <a:pt x="518" y="154"/>
                </a:moveTo>
                <a:lnTo>
                  <a:pt x="518" y="154"/>
                </a:lnTo>
                <a:lnTo>
                  <a:pt x="525" y="151"/>
                </a:lnTo>
                <a:lnTo>
                  <a:pt x="533" y="145"/>
                </a:lnTo>
                <a:lnTo>
                  <a:pt x="546" y="134"/>
                </a:lnTo>
                <a:lnTo>
                  <a:pt x="546" y="134"/>
                </a:lnTo>
                <a:lnTo>
                  <a:pt x="546" y="132"/>
                </a:lnTo>
                <a:lnTo>
                  <a:pt x="545" y="132"/>
                </a:lnTo>
                <a:lnTo>
                  <a:pt x="545" y="132"/>
                </a:lnTo>
                <a:lnTo>
                  <a:pt x="531" y="138"/>
                </a:lnTo>
                <a:lnTo>
                  <a:pt x="531" y="138"/>
                </a:lnTo>
                <a:lnTo>
                  <a:pt x="516" y="144"/>
                </a:lnTo>
                <a:lnTo>
                  <a:pt x="516" y="144"/>
                </a:lnTo>
                <a:lnTo>
                  <a:pt x="511" y="146"/>
                </a:lnTo>
                <a:lnTo>
                  <a:pt x="513" y="144"/>
                </a:lnTo>
                <a:lnTo>
                  <a:pt x="513" y="144"/>
                </a:lnTo>
                <a:lnTo>
                  <a:pt x="528" y="135"/>
                </a:lnTo>
                <a:lnTo>
                  <a:pt x="535" y="130"/>
                </a:lnTo>
                <a:lnTo>
                  <a:pt x="540" y="124"/>
                </a:lnTo>
                <a:lnTo>
                  <a:pt x="540" y="124"/>
                </a:lnTo>
                <a:lnTo>
                  <a:pt x="554" y="139"/>
                </a:lnTo>
                <a:lnTo>
                  <a:pt x="554" y="139"/>
                </a:lnTo>
                <a:lnTo>
                  <a:pt x="537" y="147"/>
                </a:lnTo>
                <a:lnTo>
                  <a:pt x="518" y="154"/>
                </a:lnTo>
                <a:lnTo>
                  <a:pt x="518" y="154"/>
                </a:lnTo>
                <a:close/>
                <a:moveTo>
                  <a:pt x="516" y="133"/>
                </a:moveTo>
                <a:lnTo>
                  <a:pt x="516" y="133"/>
                </a:lnTo>
                <a:lnTo>
                  <a:pt x="503" y="139"/>
                </a:lnTo>
                <a:lnTo>
                  <a:pt x="503" y="139"/>
                </a:lnTo>
                <a:lnTo>
                  <a:pt x="518" y="128"/>
                </a:lnTo>
                <a:lnTo>
                  <a:pt x="524" y="122"/>
                </a:lnTo>
                <a:lnTo>
                  <a:pt x="531" y="115"/>
                </a:lnTo>
                <a:lnTo>
                  <a:pt x="531" y="115"/>
                </a:lnTo>
                <a:lnTo>
                  <a:pt x="538" y="123"/>
                </a:lnTo>
                <a:lnTo>
                  <a:pt x="538" y="123"/>
                </a:lnTo>
                <a:lnTo>
                  <a:pt x="516" y="133"/>
                </a:lnTo>
                <a:lnTo>
                  <a:pt x="516" y="133"/>
                </a:lnTo>
                <a:close/>
                <a:moveTo>
                  <a:pt x="499" y="125"/>
                </a:moveTo>
                <a:lnTo>
                  <a:pt x="499" y="125"/>
                </a:lnTo>
                <a:lnTo>
                  <a:pt x="518" y="110"/>
                </a:lnTo>
                <a:lnTo>
                  <a:pt x="518" y="110"/>
                </a:lnTo>
                <a:lnTo>
                  <a:pt x="518" y="108"/>
                </a:lnTo>
                <a:lnTo>
                  <a:pt x="517" y="108"/>
                </a:lnTo>
                <a:lnTo>
                  <a:pt x="517" y="108"/>
                </a:lnTo>
                <a:lnTo>
                  <a:pt x="487" y="121"/>
                </a:lnTo>
                <a:lnTo>
                  <a:pt x="487" y="121"/>
                </a:lnTo>
                <a:lnTo>
                  <a:pt x="500" y="112"/>
                </a:lnTo>
                <a:lnTo>
                  <a:pt x="512" y="102"/>
                </a:lnTo>
                <a:lnTo>
                  <a:pt x="512" y="102"/>
                </a:lnTo>
                <a:lnTo>
                  <a:pt x="512" y="101"/>
                </a:lnTo>
                <a:lnTo>
                  <a:pt x="512" y="101"/>
                </a:lnTo>
                <a:lnTo>
                  <a:pt x="518" y="105"/>
                </a:lnTo>
                <a:lnTo>
                  <a:pt x="518" y="105"/>
                </a:lnTo>
                <a:lnTo>
                  <a:pt x="529" y="114"/>
                </a:lnTo>
                <a:lnTo>
                  <a:pt x="529" y="114"/>
                </a:lnTo>
                <a:lnTo>
                  <a:pt x="514" y="119"/>
                </a:lnTo>
                <a:lnTo>
                  <a:pt x="499" y="125"/>
                </a:lnTo>
                <a:lnTo>
                  <a:pt x="499" y="125"/>
                </a:lnTo>
                <a:close/>
                <a:moveTo>
                  <a:pt x="511" y="100"/>
                </a:moveTo>
                <a:lnTo>
                  <a:pt x="511" y="100"/>
                </a:lnTo>
                <a:lnTo>
                  <a:pt x="494" y="108"/>
                </a:lnTo>
                <a:lnTo>
                  <a:pt x="478" y="116"/>
                </a:lnTo>
                <a:lnTo>
                  <a:pt x="478" y="116"/>
                </a:lnTo>
                <a:lnTo>
                  <a:pt x="464" y="124"/>
                </a:lnTo>
                <a:lnTo>
                  <a:pt x="464" y="124"/>
                </a:lnTo>
                <a:lnTo>
                  <a:pt x="457" y="129"/>
                </a:lnTo>
                <a:lnTo>
                  <a:pt x="455" y="129"/>
                </a:lnTo>
                <a:lnTo>
                  <a:pt x="458" y="126"/>
                </a:lnTo>
                <a:lnTo>
                  <a:pt x="458" y="126"/>
                </a:lnTo>
                <a:lnTo>
                  <a:pt x="469" y="119"/>
                </a:lnTo>
                <a:lnTo>
                  <a:pt x="481" y="111"/>
                </a:lnTo>
                <a:lnTo>
                  <a:pt x="493" y="103"/>
                </a:lnTo>
                <a:lnTo>
                  <a:pt x="497" y="99"/>
                </a:lnTo>
                <a:lnTo>
                  <a:pt x="502" y="94"/>
                </a:lnTo>
                <a:lnTo>
                  <a:pt x="502" y="94"/>
                </a:lnTo>
                <a:lnTo>
                  <a:pt x="502" y="93"/>
                </a:lnTo>
                <a:lnTo>
                  <a:pt x="502" y="93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lnTo>
                  <a:pt x="511" y="100"/>
                </a:lnTo>
                <a:close/>
                <a:moveTo>
                  <a:pt x="500" y="92"/>
                </a:moveTo>
                <a:lnTo>
                  <a:pt x="500" y="92"/>
                </a:lnTo>
                <a:lnTo>
                  <a:pt x="487" y="98"/>
                </a:lnTo>
                <a:lnTo>
                  <a:pt x="474" y="104"/>
                </a:lnTo>
                <a:lnTo>
                  <a:pt x="474" y="104"/>
                </a:lnTo>
                <a:lnTo>
                  <a:pt x="484" y="97"/>
                </a:lnTo>
                <a:lnTo>
                  <a:pt x="494" y="89"/>
                </a:lnTo>
                <a:lnTo>
                  <a:pt x="494" y="89"/>
                </a:lnTo>
                <a:lnTo>
                  <a:pt x="495" y="88"/>
                </a:lnTo>
                <a:lnTo>
                  <a:pt x="495" y="88"/>
                </a:lnTo>
                <a:lnTo>
                  <a:pt x="501" y="92"/>
                </a:lnTo>
                <a:lnTo>
                  <a:pt x="501" y="92"/>
                </a:lnTo>
                <a:lnTo>
                  <a:pt x="500" y="92"/>
                </a:lnTo>
                <a:lnTo>
                  <a:pt x="500" y="92"/>
                </a:lnTo>
                <a:close/>
                <a:moveTo>
                  <a:pt x="493" y="88"/>
                </a:moveTo>
                <a:lnTo>
                  <a:pt x="493" y="88"/>
                </a:lnTo>
                <a:lnTo>
                  <a:pt x="470" y="100"/>
                </a:lnTo>
                <a:lnTo>
                  <a:pt x="447" y="112"/>
                </a:lnTo>
                <a:lnTo>
                  <a:pt x="447" y="112"/>
                </a:lnTo>
                <a:lnTo>
                  <a:pt x="456" y="107"/>
                </a:lnTo>
                <a:lnTo>
                  <a:pt x="466" y="100"/>
                </a:lnTo>
                <a:lnTo>
                  <a:pt x="476" y="92"/>
                </a:lnTo>
                <a:lnTo>
                  <a:pt x="486" y="85"/>
                </a:lnTo>
                <a:lnTo>
                  <a:pt x="486" y="85"/>
                </a:lnTo>
                <a:lnTo>
                  <a:pt x="486" y="84"/>
                </a:lnTo>
                <a:lnTo>
                  <a:pt x="486" y="83"/>
                </a:lnTo>
                <a:lnTo>
                  <a:pt x="486" y="83"/>
                </a:lnTo>
                <a:lnTo>
                  <a:pt x="485" y="83"/>
                </a:lnTo>
                <a:lnTo>
                  <a:pt x="485" y="83"/>
                </a:lnTo>
                <a:lnTo>
                  <a:pt x="479" y="86"/>
                </a:lnTo>
                <a:lnTo>
                  <a:pt x="479" y="86"/>
                </a:lnTo>
                <a:lnTo>
                  <a:pt x="477" y="87"/>
                </a:lnTo>
                <a:lnTo>
                  <a:pt x="477" y="87"/>
                </a:lnTo>
                <a:lnTo>
                  <a:pt x="465" y="95"/>
                </a:lnTo>
                <a:lnTo>
                  <a:pt x="465" y="95"/>
                </a:lnTo>
                <a:lnTo>
                  <a:pt x="452" y="102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8" y="110"/>
                </a:lnTo>
                <a:lnTo>
                  <a:pt x="435" y="107"/>
                </a:lnTo>
                <a:lnTo>
                  <a:pt x="435" y="107"/>
                </a:lnTo>
                <a:lnTo>
                  <a:pt x="441" y="104"/>
                </a:lnTo>
                <a:lnTo>
                  <a:pt x="447" y="102"/>
                </a:lnTo>
                <a:lnTo>
                  <a:pt x="458" y="95"/>
                </a:lnTo>
                <a:lnTo>
                  <a:pt x="469" y="88"/>
                </a:lnTo>
                <a:lnTo>
                  <a:pt x="481" y="81"/>
                </a:lnTo>
                <a:lnTo>
                  <a:pt x="481" y="81"/>
                </a:lnTo>
                <a:lnTo>
                  <a:pt x="481" y="80"/>
                </a:lnTo>
                <a:lnTo>
                  <a:pt x="481" y="79"/>
                </a:lnTo>
                <a:lnTo>
                  <a:pt x="481" y="79"/>
                </a:lnTo>
                <a:lnTo>
                  <a:pt x="480" y="79"/>
                </a:lnTo>
                <a:lnTo>
                  <a:pt x="480" y="79"/>
                </a:lnTo>
                <a:lnTo>
                  <a:pt x="471" y="84"/>
                </a:lnTo>
                <a:lnTo>
                  <a:pt x="463" y="89"/>
                </a:lnTo>
                <a:lnTo>
                  <a:pt x="447" y="100"/>
                </a:lnTo>
                <a:lnTo>
                  <a:pt x="447" y="100"/>
                </a:lnTo>
                <a:lnTo>
                  <a:pt x="436" y="104"/>
                </a:lnTo>
                <a:lnTo>
                  <a:pt x="436" y="104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3" y="105"/>
                </a:lnTo>
                <a:lnTo>
                  <a:pt x="436" y="103"/>
                </a:lnTo>
                <a:lnTo>
                  <a:pt x="436" y="103"/>
                </a:lnTo>
                <a:lnTo>
                  <a:pt x="441" y="99"/>
                </a:lnTo>
                <a:lnTo>
                  <a:pt x="447" y="94"/>
                </a:lnTo>
                <a:lnTo>
                  <a:pt x="447" y="94"/>
                </a:lnTo>
                <a:lnTo>
                  <a:pt x="451" y="94"/>
                </a:lnTo>
                <a:lnTo>
                  <a:pt x="451" y="94"/>
                </a:lnTo>
                <a:lnTo>
                  <a:pt x="455" y="93"/>
                </a:lnTo>
                <a:lnTo>
                  <a:pt x="459" y="90"/>
                </a:lnTo>
                <a:lnTo>
                  <a:pt x="460" y="87"/>
                </a:lnTo>
                <a:lnTo>
                  <a:pt x="460" y="83"/>
                </a:lnTo>
                <a:lnTo>
                  <a:pt x="460" y="83"/>
                </a:lnTo>
                <a:lnTo>
                  <a:pt x="472" y="77"/>
                </a:lnTo>
                <a:lnTo>
                  <a:pt x="472" y="77"/>
                </a:lnTo>
                <a:lnTo>
                  <a:pt x="473" y="76"/>
                </a:lnTo>
                <a:lnTo>
                  <a:pt x="473" y="76"/>
                </a:lnTo>
                <a:lnTo>
                  <a:pt x="472" y="75"/>
                </a:lnTo>
                <a:lnTo>
                  <a:pt x="471" y="75"/>
                </a:lnTo>
                <a:lnTo>
                  <a:pt x="471" y="75"/>
                </a:lnTo>
                <a:lnTo>
                  <a:pt x="460" y="78"/>
                </a:lnTo>
                <a:lnTo>
                  <a:pt x="460" y="78"/>
                </a:lnTo>
                <a:lnTo>
                  <a:pt x="468" y="73"/>
                </a:lnTo>
                <a:lnTo>
                  <a:pt x="468" y="73"/>
                </a:lnTo>
                <a:lnTo>
                  <a:pt x="468" y="72"/>
                </a:lnTo>
                <a:lnTo>
                  <a:pt x="467" y="71"/>
                </a:lnTo>
                <a:lnTo>
                  <a:pt x="467" y="71"/>
                </a:lnTo>
                <a:lnTo>
                  <a:pt x="460" y="71"/>
                </a:lnTo>
                <a:lnTo>
                  <a:pt x="454" y="72"/>
                </a:lnTo>
                <a:lnTo>
                  <a:pt x="454" y="72"/>
                </a:lnTo>
                <a:lnTo>
                  <a:pt x="453" y="72"/>
                </a:lnTo>
                <a:lnTo>
                  <a:pt x="453" y="72"/>
                </a:lnTo>
                <a:lnTo>
                  <a:pt x="456" y="69"/>
                </a:lnTo>
                <a:lnTo>
                  <a:pt x="456" y="69"/>
                </a:lnTo>
                <a:lnTo>
                  <a:pt x="456" y="68"/>
                </a:lnTo>
                <a:lnTo>
                  <a:pt x="455" y="67"/>
                </a:lnTo>
                <a:lnTo>
                  <a:pt x="455" y="67"/>
                </a:lnTo>
                <a:lnTo>
                  <a:pt x="450" y="68"/>
                </a:lnTo>
                <a:lnTo>
                  <a:pt x="445" y="70"/>
                </a:lnTo>
                <a:lnTo>
                  <a:pt x="445" y="70"/>
                </a:lnTo>
                <a:lnTo>
                  <a:pt x="454" y="66"/>
                </a:lnTo>
                <a:lnTo>
                  <a:pt x="454" y="66"/>
                </a:lnTo>
                <a:lnTo>
                  <a:pt x="454" y="65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54" y="64"/>
                </a:lnTo>
                <a:lnTo>
                  <a:pt x="474" y="75"/>
                </a:lnTo>
                <a:lnTo>
                  <a:pt x="494" y="87"/>
                </a:lnTo>
                <a:lnTo>
                  <a:pt x="494" y="87"/>
                </a:lnTo>
                <a:lnTo>
                  <a:pt x="493" y="88"/>
                </a:lnTo>
                <a:lnTo>
                  <a:pt x="493" y="88"/>
                </a:lnTo>
                <a:close/>
                <a:moveTo>
                  <a:pt x="393" y="105"/>
                </a:moveTo>
                <a:lnTo>
                  <a:pt x="393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392" y="105"/>
                </a:lnTo>
                <a:lnTo>
                  <a:pt x="400" y="100"/>
                </a:lnTo>
                <a:lnTo>
                  <a:pt x="403" y="97"/>
                </a:lnTo>
                <a:lnTo>
                  <a:pt x="407" y="94"/>
                </a:lnTo>
                <a:lnTo>
                  <a:pt x="407" y="94"/>
                </a:lnTo>
                <a:lnTo>
                  <a:pt x="408" y="93"/>
                </a:lnTo>
                <a:lnTo>
                  <a:pt x="408" y="93"/>
                </a:lnTo>
                <a:lnTo>
                  <a:pt x="412" y="91"/>
                </a:lnTo>
                <a:lnTo>
                  <a:pt x="417" y="89"/>
                </a:lnTo>
                <a:lnTo>
                  <a:pt x="419" y="89"/>
                </a:lnTo>
                <a:lnTo>
                  <a:pt x="419" y="89"/>
                </a:lnTo>
                <a:lnTo>
                  <a:pt x="414" y="94"/>
                </a:lnTo>
                <a:lnTo>
                  <a:pt x="414" y="94"/>
                </a:lnTo>
                <a:lnTo>
                  <a:pt x="405" y="99"/>
                </a:lnTo>
                <a:lnTo>
                  <a:pt x="405" y="99"/>
                </a:lnTo>
                <a:lnTo>
                  <a:pt x="399" y="102"/>
                </a:lnTo>
                <a:lnTo>
                  <a:pt x="393" y="105"/>
                </a:lnTo>
                <a:lnTo>
                  <a:pt x="393" y="105"/>
                </a:lnTo>
                <a:close/>
                <a:moveTo>
                  <a:pt x="405" y="92"/>
                </a:moveTo>
                <a:lnTo>
                  <a:pt x="405" y="92"/>
                </a:lnTo>
                <a:lnTo>
                  <a:pt x="404" y="92"/>
                </a:lnTo>
                <a:lnTo>
                  <a:pt x="404" y="92"/>
                </a:lnTo>
                <a:lnTo>
                  <a:pt x="405" y="92"/>
                </a:lnTo>
                <a:lnTo>
                  <a:pt x="405" y="92"/>
                </a:lnTo>
                <a:close/>
                <a:moveTo>
                  <a:pt x="412" y="88"/>
                </a:moveTo>
                <a:lnTo>
                  <a:pt x="412" y="88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10" y="89"/>
                </a:lnTo>
                <a:lnTo>
                  <a:pt x="409" y="88"/>
                </a:lnTo>
                <a:lnTo>
                  <a:pt x="408" y="88"/>
                </a:lnTo>
                <a:lnTo>
                  <a:pt x="408" y="88"/>
                </a:lnTo>
                <a:lnTo>
                  <a:pt x="402" y="91"/>
                </a:lnTo>
                <a:lnTo>
                  <a:pt x="402" y="91"/>
                </a:lnTo>
                <a:lnTo>
                  <a:pt x="401" y="90"/>
                </a:lnTo>
                <a:lnTo>
                  <a:pt x="401" y="90"/>
                </a:lnTo>
                <a:lnTo>
                  <a:pt x="405" y="86"/>
                </a:lnTo>
                <a:lnTo>
                  <a:pt x="409" y="80"/>
                </a:lnTo>
                <a:lnTo>
                  <a:pt x="409" y="80"/>
                </a:lnTo>
                <a:lnTo>
                  <a:pt x="409" y="79"/>
                </a:lnTo>
                <a:lnTo>
                  <a:pt x="409" y="79"/>
                </a:lnTo>
                <a:lnTo>
                  <a:pt x="418" y="86"/>
                </a:lnTo>
                <a:lnTo>
                  <a:pt x="418" y="86"/>
                </a:lnTo>
                <a:lnTo>
                  <a:pt x="412" y="88"/>
                </a:lnTo>
                <a:lnTo>
                  <a:pt x="412" y="88"/>
                </a:lnTo>
                <a:close/>
                <a:moveTo>
                  <a:pt x="407" y="79"/>
                </a:moveTo>
                <a:lnTo>
                  <a:pt x="407" y="79"/>
                </a:lnTo>
                <a:lnTo>
                  <a:pt x="399" y="83"/>
                </a:lnTo>
                <a:lnTo>
                  <a:pt x="398" y="83"/>
                </a:lnTo>
                <a:lnTo>
                  <a:pt x="397" y="83"/>
                </a:lnTo>
                <a:lnTo>
                  <a:pt x="403" y="76"/>
                </a:lnTo>
                <a:lnTo>
                  <a:pt x="403" y="76"/>
                </a:lnTo>
                <a:lnTo>
                  <a:pt x="403" y="74"/>
                </a:lnTo>
                <a:lnTo>
                  <a:pt x="403" y="74"/>
                </a:lnTo>
                <a:lnTo>
                  <a:pt x="408" y="78"/>
                </a:lnTo>
                <a:lnTo>
                  <a:pt x="408" y="78"/>
                </a:lnTo>
                <a:lnTo>
                  <a:pt x="408" y="79"/>
                </a:lnTo>
                <a:lnTo>
                  <a:pt x="408" y="79"/>
                </a:lnTo>
                <a:lnTo>
                  <a:pt x="407" y="79"/>
                </a:lnTo>
                <a:lnTo>
                  <a:pt x="407" y="79"/>
                </a:lnTo>
                <a:close/>
                <a:moveTo>
                  <a:pt x="402" y="74"/>
                </a:moveTo>
                <a:lnTo>
                  <a:pt x="402" y="74"/>
                </a:lnTo>
                <a:lnTo>
                  <a:pt x="398" y="74"/>
                </a:lnTo>
                <a:lnTo>
                  <a:pt x="394" y="75"/>
                </a:lnTo>
                <a:lnTo>
                  <a:pt x="394" y="75"/>
                </a:lnTo>
                <a:lnTo>
                  <a:pt x="394" y="73"/>
                </a:lnTo>
                <a:lnTo>
                  <a:pt x="395" y="72"/>
                </a:lnTo>
                <a:lnTo>
                  <a:pt x="396" y="71"/>
                </a:lnTo>
                <a:lnTo>
                  <a:pt x="398" y="72"/>
                </a:lnTo>
                <a:lnTo>
                  <a:pt x="398" y="72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lnTo>
                  <a:pt x="402" y="74"/>
                </a:lnTo>
                <a:close/>
                <a:moveTo>
                  <a:pt x="394" y="80"/>
                </a:moveTo>
                <a:lnTo>
                  <a:pt x="394" y="80"/>
                </a:lnTo>
                <a:lnTo>
                  <a:pt x="394" y="77"/>
                </a:lnTo>
                <a:lnTo>
                  <a:pt x="394" y="77"/>
                </a:lnTo>
                <a:lnTo>
                  <a:pt x="396" y="77"/>
                </a:lnTo>
                <a:lnTo>
                  <a:pt x="396" y="77"/>
                </a:lnTo>
                <a:lnTo>
                  <a:pt x="394" y="80"/>
                </a:lnTo>
                <a:lnTo>
                  <a:pt x="394" y="80"/>
                </a:lnTo>
                <a:close/>
                <a:moveTo>
                  <a:pt x="395" y="92"/>
                </a:moveTo>
                <a:lnTo>
                  <a:pt x="395" y="92"/>
                </a:lnTo>
                <a:lnTo>
                  <a:pt x="395" y="89"/>
                </a:lnTo>
                <a:lnTo>
                  <a:pt x="395" y="86"/>
                </a:lnTo>
                <a:lnTo>
                  <a:pt x="395" y="86"/>
                </a:lnTo>
                <a:lnTo>
                  <a:pt x="402" y="84"/>
                </a:lnTo>
                <a:lnTo>
                  <a:pt x="403" y="84"/>
                </a:lnTo>
                <a:lnTo>
                  <a:pt x="403" y="86"/>
                </a:lnTo>
                <a:lnTo>
                  <a:pt x="403" y="86"/>
                </a:lnTo>
                <a:lnTo>
                  <a:pt x="398" y="90"/>
                </a:lnTo>
                <a:lnTo>
                  <a:pt x="394" y="95"/>
                </a:lnTo>
                <a:lnTo>
                  <a:pt x="394" y="95"/>
                </a:lnTo>
                <a:lnTo>
                  <a:pt x="394" y="96"/>
                </a:lnTo>
                <a:lnTo>
                  <a:pt x="394" y="96"/>
                </a:lnTo>
                <a:lnTo>
                  <a:pt x="383" y="103"/>
                </a:lnTo>
                <a:lnTo>
                  <a:pt x="377" y="106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1" y="108"/>
                </a:lnTo>
                <a:lnTo>
                  <a:pt x="370" y="108"/>
                </a:lnTo>
                <a:lnTo>
                  <a:pt x="370" y="108"/>
                </a:lnTo>
                <a:lnTo>
                  <a:pt x="373" y="105"/>
                </a:lnTo>
                <a:lnTo>
                  <a:pt x="377" y="103"/>
                </a:lnTo>
                <a:lnTo>
                  <a:pt x="377" y="103"/>
                </a:lnTo>
                <a:lnTo>
                  <a:pt x="378" y="101"/>
                </a:lnTo>
                <a:lnTo>
                  <a:pt x="379" y="99"/>
                </a:lnTo>
                <a:lnTo>
                  <a:pt x="379" y="99"/>
                </a:lnTo>
                <a:lnTo>
                  <a:pt x="384" y="99"/>
                </a:lnTo>
                <a:lnTo>
                  <a:pt x="388" y="98"/>
                </a:lnTo>
                <a:lnTo>
                  <a:pt x="392" y="95"/>
                </a:lnTo>
                <a:lnTo>
                  <a:pt x="395" y="92"/>
                </a:lnTo>
                <a:lnTo>
                  <a:pt x="395" y="92"/>
                </a:lnTo>
                <a:close/>
                <a:moveTo>
                  <a:pt x="367" y="97"/>
                </a:moveTo>
                <a:lnTo>
                  <a:pt x="367" y="97"/>
                </a:lnTo>
                <a:lnTo>
                  <a:pt x="374" y="98"/>
                </a:lnTo>
                <a:lnTo>
                  <a:pt x="374" y="98"/>
                </a:lnTo>
                <a:lnTo>
                  <a:pt x="360" y="104"/>
                </a:lnTo>
                <a:lnTo>
                  <a:pt x="360" y="104"/>
                </a:lnTo>
                <a:lnTo>
                  <a:pt x="364" y="101"/>
                </a:lnTo>
                <a:lnTo>
                  <a:pt x="367" y="98"/>
                </a:lnTo>
                <a:lnTo>
                  <a:pt x="367" y="98"/>
                </a:lnTo>
                <a:lnTo>
                  <a:pt x="367" y="97"/>
                </a:lnTo>
                <a:lnTo>
                  <a:pt x="367" y="97"/>
                </a:lnTo>
                <a:close/>
                <a:moveTo>
                  <a:pt x="356" y="100"/>
                </a:moveTo>
                <a:lnTo>
                  <a:pt x="356" y="100"/>
                </a:lnTo>
                <a:lnTo>
                  <a:pt x="353" y="102"/>
                </a:lnTo>
                <a:lnTo>
                  <a:pt x="353" y="101"/>
                </a:lnTo>
                <a:lnTo>
                  <a:pt x="353" y="101"/>
                </a:lnTo>
                <a:lnTo>
                  <a:pt x="356" y="96"/>
                </a:lnTo>
                <a:lnTo>
                  <a:pt x="356" y="96"/>
                </a:lnTo>
                <a:lnTo>
                  <a:pt x="357" y="95"/>
                </a:lnTo>
                <a:lnTo>
                  <a:pt x="357" y="95"/>
                </a:lnTo>
                <a:lnTo>
                  <a:pt x="364" y="96"/>
                </a:lnTo>
                <a:lnTo>
                  <a:pt x="364" y="96"/>
                </a:lnTo>
                <a:lnTo>
                  <a:pt x="356" y="100"/>
                </a:lnTo>
                <a:lnTo>
                  <a:pt x="356" y="100"/>
                </a:lnTo>
                <a:close/>
                <a:moveTo>
                  <a:pt x="347" y="99"/>
                </a:moveTo>
                <a:lnTo>
                  <a:pt x="347" y="99"/>
                </a:lnTo>
                <a:lnTo>
                  <a:pt x="346" y="98"/>
                </a:lnTo>
                <a:lnTo>
                  <a:pt x="346" y="98"/>
                </a:lnTo>
                <a:lnTo>
                  <a:pt x="346" y="96"/>
                </a:lnTo>
                <a:lnTo>
                  <a:pt x="348" y="95"/>
                </a:lnTo>
                <a:lnTo>
                  <a:pt x="354" y="95"/>
                </a:lnTo>
                <a:lnTo>
                  <a:pt x="354" y="95"/>
                </a:lnTo>
                <a:lnTo>
                  <a:pt x="347" y="99"/>
                </a:lnTo>
                <a:lnTo>
                  <a:pt x="347" y="99"/>
                </a:lnTo>
                <a:close/>
                <a:moveTo>
                  <a:pt x="349" y="102"/>
                </a:moveTo>
                <a:lnTo>
                  <a:pt x="349" y="102"/>
                </a:lnTo>
                <a:lnTo>
                  <a:pt x="348" y="101"/>
                </a:lnTo>
                <a:lnTo>
                  <a:pt x="348" y="101"/>
                </a:lnTo>
                <a:lnTo>
                  <a:pt x="352" y="99"/>
                </a:lnTo>
                <a:lnTo>
                  <a:pt x="349" y="102"/>
                </a:lnTo>
                <a:lnTo>
                  <a:pt x="349" y="102"/>
                </a:lnTo>
                <a:close/>
                <a:moveTo>
                  <a:pt x="356" y="105"/>
                </a:moveTo>
                <a:lnTo>
                  <a:pt x="356" y="105"/>
                </a:lnTo>
                <a:lnTo>
                  <a:pt x="353" y="104"/>
                </a:lnTo>
                <a:lnTo>
                  <a:pt x="353" y="104"/>
                </a:lnTo>
                <a:lnTo>
                  <a:pt x="358" y="102"/>
                </a:lnTo>
                <a:lnTo>
                  <a:pt x="358" y="102"/>
                </a:lnTo>
                <a:lnTo>
                  <a:pt x="358" y="103"/>
                </a:lnTo>
                <a:lnTo>
                  <a:pt x="356" y="105"/>
                </a:lnTo>
                <a:lnTo>
                  <a:pt x="356" y="105"/>
                </a:lnTo>
                <a:close/>
                <a:moveTo>
                  <a:pt x="375" y="100"/>
                </a:moveTo>
                <a:lnTo>
                  <a:pt x="375" y="100"/>
                </a:lnTo>
                <a:lnTo>
                  <a:pt x="368" y="107"/>
                </a:lnTo>
                <a:lnTo>
                  <a:pt x="368" y="107"/>
                </a:lnTo>
                <a:lnTo>
                  <a:pt x="360" y="106"/>
                </a:lnTo>
                <a:lnTo>
                  <a:pt x="360" y="106"/>
                </a:lnTo>
                <a:lnTo>
                  <a:pt x="368" y="103"/>
                </a:lnTo>
                <a:lnTo>
                  <a:pt x="375" y="100"/>
                </a:lnTo>
                <a:lnTo>
                  <a:pt x="375" y="100"/>
                </a:lnTo>
                <a:close/>
                <a:moveTo>
                  <a:pt x="397" y="97"/>
                </a:moveTo>
                <a:lnTo>
                  <a:pt x="397" y="97"/>
                </a:lnTo>
                <a:lnTo>
                  <a:pt x="400" y="96"/>
                </a:lnTo>
                <a:lnTo>
                  <a:pt x="400" y="96"/>
                </a:lnTo>
                <a:lnTo>
                  <a:pt x="393" y="102"/>
                </a:lnTo>
                <a:lnTo>
                  <a:pt x="393" y="102"/>
                </a:lnTo>
                <a:lnTo>
                  <a:pt x="382" y="109"/>
                </a:lnTo>
                <a:lnTo>
                  <a:pt x="382" y="109"/>
                </a:lnTo>
                <a:lnTo>
                  <a:pt x="378" y="109"/>
                </a:lnTo>
                <a:lnTo>
                  <a:pt x="374" y="109"/>
                </a:lnTo>
                <a:lnTo>
                  <a:pt x="374" y="109"/>
                </a:lnTo>
                <a:lnTo>
                  <a:pt x="380" y="106"/>
                </a:lnTo>
                <a:lnTo>
                  <a:pt x="386" y="104"/>
                </a:lnTo>
                <a:lnTo>
                  <a:pt x="397" y="97"/>
                </a:lnTo>
                <a:lnTo>
                  <a:pt x="397" y="97"/>
                </a:lnTo>
                <a:close/>
                <a:moveTo>
                  <a:pt x="423" y="88"/>
                </a:moveTo>
                <a:lnTo>
                  <a:pt x="423" y="88"/>
                </a:lnTo>
                <a:lnTo>
                  <a:pt x="429" y="90"/>
                </a:lnTo>
                <a:lnTo>
                  <a:pt x="429" y="90"/>
                </a:lnTo>
                <a:lnTo>
                  <a:pt x="415" y="97"/>
                </a:lnTo>
                <a:lnTo>
                  <a:pt x="415" y="97"/>
                </a:lnTo>
                <a:lnTo>
                  <a:pt x="414" y="98"/>
                </a:lnTo>
                <a:lnTo>
                  <a:pt x="414" y="98"/>
                </a:lnTo>
                <a:lnTo>
                  <a:pt x="412" y="98"/>
                </a:lnTo>
                <a:lnTo>
                  <a:pt x="412" y="98"/>
                </a:lnTo>
                <a:lnTo>
                  <a:pt x="418" y="94"/>
                </a:lnTo>
                <a:lnTo>
                  <a:pt x="423" y="88"/>
                </a:lnTo>
                <a:lnTo>
                  <a:pt x="423" y="88"/>
                </a:lnTo>
                <a:close/>
                <a:moveTo>
                  <a:pt x="434" y="69"/>
                </a:moveTo>
                <a:lnTo>
                  <a:pt x="434" y="69"/>
                </a:lnTo>
                <a:lnTo>
                  <a:pt x="438" y="68"/>
                </a:lnTo>
                <a:lnTo>
                  <a:pt x="441" y="67"/>
                </a:lnTo>
                <a:lnTo>
                  <a:pt x="450" y="65"/>
                </a:lnTo>
                <a:lnTo>
                  <a:pt x="450" y="65"/>
                </a:lnTo>
                <a:lnTo>
                  <a:pt x="445" y="67"/>
                </a:lnTo>
                <a:lnTo>
                  <a:pt x="440" y="70"/>
                </a:lnTo>
                <a:lnTo>
                  <a:pt x="440" y="70"/>
                </a:lnTo>
                <a:lnTo>
                  <a:pt x="436" y="70"/>
                </a:lnTo>
                <a:lnTo>
                  <a:pt x="434" y="69"/>
                </a:lnTo>
                <a:lnTo>
                  <a:pt x="434" y="69"/>
                </a:lnTo>
                <a:close/>
                <a:moveTo>
                  <a:pt x="456" y="74"/>
                </a:moveTo>
                <a:lnTo>
                  <a:pt x="456" y="74"/>
                </a:lnTo>
                <a:lnTo>
                  <a:pt x="464" y="73"/>
                </a:lnTo>
                <a:lnTo>
                  <a:pt x="464" y="73"/>
                </a:lnTo>
                <a:lnTo>
                  <a:pt x="458" y="76"/>
                </a:lnTo>
                <a:lnTo>
                  <a:pt x="458" y="76"/>
                </a:lnTo>
                <a:lnTo>
                  <a:pt x="456" y="74"/>
                </a:lnTo>
                <a:lnTo>
                  <a:pt x="456" y="74"/>
                </a:lnTo>
                <a:close/>
                <a:moveTo>
                  <a:pt x="451" y="71"/>
                </a:moveTo>
                <a:lnTo>
                  <a:pt x="451" y="71"/>
                </a:lnTo>
                <a:lnTo>
                  <a:pt x="449" y="71"/>
                </a:lnTo>
                <a:lnTo>
                  <a:pt x="449" y="71"/>
                </a:lnTo>
                <a:lnTo>
                  <a:pt x="452" y="70"/>
                </a:lnTo>
                <a:lnTo>
                  <a:pt x="452" y="70"/>
                </a:lnTo>
                <a:lnTo>
                  <a:pt x="451" y="71"/>
                </a:lnTo>
                <a:lnTo>
                  <a:pt x="451" y="71"/>
                </a:lnTo>
                <a:close/>
                <a:moveTo>
                  <a:pt x="425" y="100"/>
                </a:moveTo>
                <a:lnTo>
                  <a:pt x="425" y="100"/>
                </a:lnTo>
                <a:lnTo>
                  <a:pt x="424" y="100"/>
                </a:lnTo>
                <a:lnTo>
                  <a:pt x="424" y="100"/>
                </a:lnTo>
                <a:lnTo>
                  <a:pt x="425" y="98"/>
                </a:lnTo>
                <a:lnTo>
                  <a:pt x="425" y="98"/>
                </a:lnTo>
                <a:lnTo>
                  <a:pt x="432" y="91"/>
                </a:lnTo>
                <a:lnTo>
                  <a:pt x="432" y="91"/>
                </a:lnTo>
                <a:lnTo>
                  <a:pt x="438" y="93"/>
                </a:lnTo>
                <a:lnTo>
                  <a:pt x="438" y="93"/>
                </a:lnTo>
                <a:lnTo>
                  <a:pt x="434" y="95"/>
                </a:lnTo>
                <a:lnTo>
                  <a:pt x="434" y="95"/>
                </a:lnTo>
                <a:lnTo>
                  <a:pt x="425" y="100"/>
                </a:lnTo>
                <a:lnTo>
                  <a:pt x="425" y="100"/>
                </a:lnTo>
                <a:close/>
                <a:moveTo>
                  <a:pt x="428" y="92"/>
                </a:moveTo>
                <a:lnTo>
                  <a:pt x="428" y="92"/>
                </a:lnTo>
                <a:lnTo>
                  <a:pt x="422" y="99"/>
                </a:lnTo>
                <a:lnTo>
                  <a:pt x="422" y="99"/>
                </a:lnTo>
                <a:lnTo>
                  <a:pt x="418" y="98"/>
                </a:lnTo>
                <a:lnTo>
                  <a:pt x="418" y="98"/>
                </a:lnTo>
                <a:lnTo>
                  <a:pt x="424" y="95"/>
                </a:lnTo>
                <a:lnTo>
                  <a:pt x="428" y="92"/>
                </a:lnTo>
                <a:lnTo>
                  <a:pt x="428" y="92"/>
                </a:lnTo>
                <a:close/>
                <a:moveTo>
                  <a:pt x="438" y="95"/>
                </a:moveTo>
                <a:lnTo>
                  <a:pt x="438" y="95"/>
                </a:lnTo>
                <a:lnTo>
                  <a:pt x="442" y="93"/>
                </a:lnTo>
                <a:lnTo>
                  <a:pt x="442" y="93"/>
                </a:lnTo>
                <a:lnTo>
                  <a:pt x="444" y="93"/>
                </a:lnTo>
                <a:lnTo>
                  <a:pt x="444" y="93"/>
                </a:lnTo>
                <a:lnTo>
                  <a:pt x="443" y="94"/>
                </a:lnTo>
                <a:lnTo>
                  <a:pt x="443" y="94"/>
                </a:lnTo>
                <a:lnTo>
                  <a:pt x="437" y="99"/>
                </a:lnTo>
                <a:lnTo>
                  <a:pt x="431" y="104"/>
                </a:lnTo>
                <a:lnTo>
                  <a:pt x="431" y="104"/>
                </a:lnTo>
                <a:lnTo>
                  <a:pt x="427" y="101"/>
                </a:lnTo>
                <a:lnTo>
                  <a:pt x="427" y="101"/>
                </a:lnTo>
                <a:lnTo>
                  <a:pt x="438" y="95"/>
                </a:lnTo>
                <a:lnTo>
                  <a:pt x="438" y="95"/>
                </a:lnTo>
                <a:close/>
                <a:moveTo>
                  <a:pt x="14" y="385"/>
                </a:moveTo>
                <a:lnTo>
                  <a:pt x="14" y="385"/>
                </a:lnTo>
                <a:lnTo>
                  <a:pt x="15" y="386"/>
                </a:lnTo>
                <a:lnTo>
                  <a:pt x="15" y="386"/>
                </a:lnTo>
                <a:lnTo>
                  <a:pt x="23" y="384"/>
                </a:lnTo>
                <a:lnTo>
                  <a:pt x="24" y="383"/>
                </a:lnTo>
                <a:lnTo>
                  <a:pt x="25" y="384"/>
                </a:lnTo>
                <a:lnTo>
                  <a:pt x="25" y="385"/>
                </a:lnTo>
                <a:lnTo>
                  <a:pt x="23" y="387"/>
                </a:lnTo>
                <a:lnTo>
                  <a:pt x="23" y="387"/>
                </a:lnTo>
                <a:lnTo>
                  <a:pt x="20" y="391"/>
                </a:lnTo>
                <a:lnTo>
                  <a:pt x="16" y="395"/>
                </a:lnTo>
                <a:lnTo>
                  <a:pt x="16" y="395"/>
                </a:lnTo>
                <a:lnTo>
                  <a:pt x="14" y="385"/>
                </a:lnTo>
                <a:lnTo>
                  <a:pt x="14" y="385"/>
                </a:lnTo>
                <a:close/>
                <a:moveTo>
                  <a:pt x="11" y="366"/>
                </a:moveTo>
                <a:lnTo>
                  <a:pt x="11" y="366"/>
                </a:lnTo>
                <a:lnTo>
                  <a:pt x="17" y="362"/>
                </a:lnTo>
                <a:lnTo>
                  <a:pt x="24" y="360"/>
                </a:lnTo>
                <a:lnTo>
                  <a:pt x="24" y="360"/>
                </a:lnTo>
                <a:lnTo>
                  <a:pt x="29" y="359"/>
                </a:lnTo>
                <a:lnTo>
                  <a:pt x="29" y="359"/>
                </a:lnTo>
                <a:lnTo>
                  <a:pt x="28" y="360"/>
                </a:lnTo>
                <a:lnTo>
                  <a:pt x="28" y="360"/>
                </a:lnTo>
                <a:lnTo>
                  <a:pt x="24" y="364"/>
                </a:lnTo>
                <a:lnTo>
                  <a:pt x="24" y="364"/>
                </a:lnTo>
                <a:lnTo>
                  <a:pt x="18" y="369"/>
                </a:lnTo>
                <a:lnTo>
                  <a:pt x="12" y="374"/>
                </a:lnTo>
                <a:lnTo>
                  <a:pt x="12" y="374"/>
                </a:lnTo>
                <a:lnTo>
                  <a:pt x="11" y="366"/>
                </a:lnTo>
                <a:lnTo>
                  <a:pt x="11" y="366"/>
                </a:lnTo>
                <a:close/>
                <a:moveTo>
                  <a:pt x="12" y="377"/>
                </a:moveTo>
                <a:lnTo>
                  <a:pt x="12" y="377"/>
                </a:lnTo>
                <a:lnTo>
                  <a:pt x="18" y="374"/>
                </a:lnTo>
                <a:lnTo>
                  <a:pt x="18" y="374"/>
                </a:lnTo>
                <a:lnTo>
                  <a:pt x="22" y="372"/>
                </a:lnTo>
                <a:lnTo>
                  <a:pt x="25" y="373"/>
                </a:lnTo>
                <a:lnTo>
                  <a:pt x="25" y="373"/>
                </a:lnTo>
                <a:lnTo>
                  <a:pt x="20" y="378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4" y="384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lnTo>
                  <a:pt x="12" y="377"/>
                </a:lnTo>
                <a:close/>
                <a:moveTo>
                  <a:pt x="28" y="391"/>
                </a:moveTo>
                <a:lnTo>
                  <a:pt x="28" y="391"/>
                </a:lnTo>
                <a:lnTo>
                  <a:pt x="28" y="391"/>
                </a:lnTo>
                <a:lnTo>
                  <a:pt x="28" y="391"/>
                </a:lnTo>
                <a:lnTo>
                  <a:pt x="23" y="393"/>
                </a:lnTo>
                <a:lnTo>
                  <a:pt x="21" y="393"/>
                </a:lnTo>
                <a:lnTo>
                  <a:pt x="23" y="390"/>
                </a:lnTo>
                <a:lnTo>
                  <a:pt x="23" y="390"/>
                </a:lnTo>
                <a:lnTo>
                  <a:pt x="26" y="387"/>
                </a:lnTo>
                <a:lnTo>
                  <a:pt x="28" y="383"/>
                </a:lnTo>
                <a:lnTo>
                  <a:pt x="28" y="383"/>
                </a:lnTo>
                <a:lnTo>
                  <a:pt x="28" y="391"/>
                </a:lnTo>
                <a:lnTo>
                  <a:pt x="28" y="391"/>
                </a:lnTo>
                <a:close/>
                <a:moveTo>
                  <a:pt x="17" y="397"/>
                </a:moveTo>
                <a:lnTo>
                  <a:pt x="17" y="397"/>
                </a:lnTo>
                <a:lnTo>
                  <a:pt x="24" y="395"/>
                </a:lnTo>
                <a:lnTo>
                  <a:pt x="26" y="394"/>
                </a:lnTo>
                <a:lnTo>
                  <a:pt x="27" y="395"/>
                </a:lnTo>
                <a:lnTo>
                  <a:pt x="26" y="397"/>
                </a:lnTo>
                <a:lnTo>
                  <a:pt x="26" y="397"/>
                </a:lnTo>
                <a:lnTo>
                  <a:pt x="21" y="403"/>
                </a:lnTo>
                <a:lnTo>
                  <a:pt x="21" y="403"/>
                </a:lnTo>
                <a:lnTo>
                  <a:pt x="20" y="407"/>
                </a:lnTo>
                <a:lnTo>
                  <a:pt x="20" y="409"/>
                </a:lnTo>
                <a:lnTo>
                  <a:pt x="20" y="409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lnTo>
                  <a:pt x="17" y="397"/>
                </a:lnTo>
                <a:close/>
                <a:moveTo>
                  <a:pt x="22" y="414"/>
                </a:moveTo>
                <a:lnTo>
                  <a:pt x="22" y="414"/>
                </a:lnTo>
                <a:lnTo>
                  <a:pt x="22" y="414"/>
                </a:lnTo>
                <a:lnTo>
                  <a:pt x="22" y="414"/>
                </a:lnTo>
                <a:lnTo>
                  <a:pt x="21" y="415"/>
                </a:lnTo>
                <a:lnTo>
                  <a:pt x="21" y="415"/>
                </a:lnTo>
                <a:lnTo>
                  <a:pt x="21" y="413"/>
                </a:lnTo>
                <a:lnTo>
                  <a:pt x="21" y="413"/>
                </a:lnTo>
                <a:lnTo>
                  <a:pt x="22" y="414"/>
                </a:lnTo>
                <a:lnTo>
                  <a:pt x="22" y="414"/>
                </a:lnTo>
                <a:close/>
                <a:moveTo>
                  <a:pt x="23" y="411"/>
                </a:moveTo>
                <a:lnTo>
                  <a:pt x="23" y="411"/>
                </a:lnTo>
                <a:lnTo>
                  <a:pt x="22" y="408"/>
                </a:lnTo>
                <a:lnTo>
                  <a:pt x="23" y="404"/>
                </a:lnTo>
                <a:lnTo>
                  <a:pt x="27" y="399"/>
                </a:lnTo>
                <a:lnTo>
                  <a:pt x="27" y="399"/>
                </a:lnTo>
                <a:lnTo>
                  <a:pt x="25" y="403"/>
                </a:lnTo>
                <a:lnTo>
                  <a:pt x="25" y="403"/>
                </a:lnTo>
                <a:lnTo>
                  <a:pt x="23" y="411"/>
                </a:lnTo>
                <a:lnTo>
                  <a:pt x="23" y="411"/>
                </a:lnTo>
                <a:close/>
                <a:moveTo>
                  <a:pt x="28" y="375"/>
                </a:moveTo>
                <a:lnTo>
                  <a:pt x="28" y="375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8" y="380"/>
                </a:lnTo>
                <a:lnTo>
                  <a:pt x="22" y="382"/>
                </a:lnTo>
                <a:lnTo>
                  <a:pt x="22" y="382"/>
                </a:lnTo>
                <a:lnTo>
                  <a:pt x="18" y="383"/>
                </a:lnTo>
                <a:lnTo>
                  <a:pt x="17" y="383"/>
                </a:lnTo>
                <a:lnTo>
                  <a:pt x="18" y="382"/>
                </a:lnTo>
                <a:lnTo>
                  <a:pt x="22" y="379"/>
                </a:lnTo>
                <a:lnTo>
                  <a:pt x="22" y="379"/>
                </a:lnTo>
                <a:lnTo>
                  <a:pt x="28" y="373"/>
                </a:lnTo>
                <a:lnTo>
                  <a:pt x="28" y="373"/>
                </a:lnTo>
                <a:lnTo>
                  <a:pt x="28" y="375"/>
                </a:lnTo>
                <a:lnTo>
                  <a:pt x="28" y="375"/>
                </a:lnTo>
                <a:close/>
                <a:moveTo>
                  <a:pt x="28" y="368"/>
                </a:moveTo>
                <a:lnTo>
                  <a:pt x="28" y="368"/>
                </a:lnTo>
                <a:lnTo>
                  <a:pt x="23" y="369"/>
                </a:lnTo>
                <a:lnTo>
                  <a:pt x="23" y="369"/>
                </a:lnTo>
                <a:lnTo>
                  <a:pt x="17" y="372"/>
                </a:lnTo>
                <a:lnTo>
                  <a:pt x="17" y="372"/>
                </a:lnTo>
                <a:lnTo>
                  <a:pt x="14" y="374"/>
                </a:lnTo>
                <a:lnTo>
                  <a:pt x="16" y="373"/>
                </a:lnTo>
                <a:lnTo>
                  <a:pt x="16" y="373"/>
                </a:lnTo>
                <a:lnTo>
                  <a:pt x="22" y="368"/>
                </a:lnTo>
                <a:lnTo>
                  <a:pt x="28" y="363"/>
                </a:lnTo>
                <a:lnTo>
                  <a:pt x="28" y="363"/>
                </a:lnTo>
                <a:lnTo>
                  <a:pt x="28" y="368"/>
                </a:lnTo>
                <a:lnTo>
                  <a:pt x="28" y="368"/>
                </a:lnTo>
                <a:close/>
                <a:moveTo>
                  <a:pt x="30" y="356"/>
                </a:moveTo>
                <a:lnTo>
                  <a:pt x="30" y="356"/>
                </a:lnTo>
                <a:lnTo>
                  <a:pt x="20" y="359"/>
                </a:lnTo>
                <a:lnTo>
                  <a:pt x="10" y="363"/>
                </a:lnTo>
                <a:lnTo>
                  <a:pt x="10" y="363"/>
                </a:lnTo>
                <a:lnTo>
                  <a:pt x="10" y="357"/>
                </a:lnTo>
                <a:lnTo>
                  <a:pt x="10" y="357"/>
                </a:lnTo>
                <a:lnTo>
                  <a:pt x="18" y="354"/>
                </a:lnTo>
                <a:lnTo>
                  <a:pt x="27" y="351"/>
                </a:lnTo>
                <a:lnTo>
                  <a:pt x="44" y="342"/>
                </a:lnTo>
                <a:lnTo>
                  <a:pt x="44" y="342"/>
                </a:lnTo>
                <a:lnTo>
                  <a:pt x="57" y="336"/>
                </a:lnTo>
                <a:lnTo>
                  <a:pt x="57" y="336"/>
                </a:lnTo>
                <a:lnTo>
                  <a:pt x="62" y="335"/>
                </a:lnTo>
                <a:lnTo>
                  <a:pt x="58" y="337"/>
                </a:lnTo>
                <a:lnTo>
                  <a:pt x="58" y="337"/>
                </a:lnTo>
                <a:lnTo>
                  <a:pt x="45" y="347"/>
                </a:lnTo>
                <a:lnTo>
                  <a:pt x="45" y="347"/>
                </a:lnTo>
                <a:lnTo>
                  <a:pt x="42" y="346"/>
                </a:lnTo>
                <a:lnTo>
                  <a:pt x="37" y="347"/>
                </a:lnTo>
                <a:lnTo>
                  <a:pt x="37" y="347"/>
                </a:lnTo>
                <a:lnTo>
                  <a:pt x="33" y="351"/>
                </a:lnTo>
                <a:lnTo>
                  <a:pt x="30" y="356"/>
                </a:lnTo>
                <a:lnTo>
                  <a:pt x="30" y="356"/>
                </a:lnTo>
                <a:close/>
                <a:moveTo>
                  <a:pt x="30" y="222"/>
                </a:moveTo>
                <a:lnTo>
                  <a:pt x="30" y="222"/>
                </a:lnTo>
                <a:lnTo>
                  <a:pt x="35" y="220"/>
                </a:lnTo>
                <a:lnTo>
                  <a:pt x="40" y="218"/>
                </a:lnTo>
                <a:lnTo>
                  <a:pt x="40" y="218"/>
                </a:lnTo>
                <a:lnTo>
                  <a:pt x="48" y="214"/>
                </a:lnTo>
                <a:lnTo>
                  <a:pt x="50" y="213"/>
                </a:lnTo>
                <a:lnTo>
                  <a:pt x="46" y="216"/>
                </a:lnTo>
                <a:lnTo>
                  <a:pt x="46" y="216"/>
                </a:lnTo>
                <a:lnTo>
                  <a:pt x="37" y="221"/>
                </a:lnTo>
                <a:lnTo>
                  <a:pt x="28" y="226"/>
                </a:lnTo>
                <a:lnTo>
                  <a:pt x="28" y="226"/>
                </a:lnTo>
                <a:lnTo>
                  <a:pt x="30" y="222"/>
                </a:lnTo>
                <a:lnTo>
                  <a:pt x="30" y="222"/>
                </a:lnTo>
                <a:close/>
                <a:moveTo>
                  <a:pt x="56" y="173"/>
                </a:moveTo>
                <a:lnTo>
                  <a:pt x="56" y="173"/>
                </a:lnTo>
                <a:lnTo>
                  <a:pt x="60" y="172"/>
                </a:lnTo>
                <a:lnTo>
                  <a:pt x="55" y="175"/>
                </a:lnTo>
                <a:lnTo>
                  <a:pt x="55" y="175"/>
                </a:lnTo>
                <a:lnTo>
                  <a:pt x="56" y="173"/>
                </a:lnTo>
                <a:lnTo>
                  <a:pt x="56" y="173"/>
                </a:lnTo>
                <a:close/>
                <a:moveTo>
                  <a:pt x="52" y="180"/>
                </a:moveTo>
                <a:lnTo>
                  <a:pt x="52" y="180"/>
                </a:lnTo>
                <a:lnTo>
                  <a:pt x="63" y="176"/>
                </a:lnTo>
                <a:lnTo>
                  <a:pt x="63" y="176"/>
                </a:lnTo>
                <a:lnTo>
                  <a:pt x="58" y="179"/>
                </a:lnTo>
                <a:lnTo>
                  <a:pt x="54" y="182"/>
                </a:lnTo>
                <a:lnTo>
                  <a:pt x="54" y="182"/>
                </a:lnTo>
                <a:lnTo>
                  <a:pt x="50" y="184"/>
                </a:lnTo>
                <a:lnTo>
                  <a:pt x="50" y="184"/>
                </a:lnTo>
                <a:lnTo>
                  <a:pt x="52" y="180"/>
                </a:lnTo>
                <a:lnTo>
                  <a:pt x="52" y="180"/>
                </a:lnTo>
                <a:close/>
                <a:moveTo>
                  <a:pt x="44" y="193"/>
                </a:moveTo>
                <a:lnTo>
                  <a:pt x="44" y="193"/>
                </a:lnTo>
                <a:lnTo>
                  <a:pt x="50" y="191"/>
                </a:lnTo>
                <a:lnTo>
                  <a:pt x="50" y="191"/>
                </a:lnTo>
                <a:lnTo>
                  <a:pt x="61" y="187"/>
                </a:lnTo>
                <a:lnTo>
                  <a:pt x="63" y="186"/>
                </a:lnTo>
                <a:lnTo>
                  <a:pt x="63" y="187"/>
                </a:lnTo>
                <a:lnTo>
                  <a:pt x="58" y="191"/>
                </a:lnTo>
                <a:lnTo>
                  <a:pt x="58" y="191"/>
                </a:lnTo>
                <a:lnTo>
                  <a:pt x="49" y="196"/>
                </a:lnTo>
                <a:lnTo>
                  <a:pt x="39" y="202"/>
                </a:lnTo>
                <a:lnTo>
                  <a:pt x="39" y="202"/>
                </a:lnTo>
                <a:lnTo>
                  <a:pt x="44" y="193"/>
                </a:lnTo>
                <a:lnTo>
                  <a:pt x="44" y="193"/>
                </a:lnTo>
                <a:close/>
                <a:moveTo>
                  <a:pt x="36" y="207"/>
                </a:moveTo>
                <a:lnTo>
                  <a:pt x="36" y="207"/>
                </a:lnTo>
                <a:lnTo>
                  <a:pt x="42" y="206"/>
                </a:lnTo>
                <a:lnTo>
                  <a:pt x="47" y="205"/>
                </a:lnTo>
                <a:lnTo>
                  <a:pt x="47" y="205"/>
                </a:lnTo>
                <a:lnTo>
                  <a:pt x="63" y="198"/>
                </a:lnTo>
                <a:lnTo>
                  <a:pt x="63" y="198"/>
                </a:lnTo>
                <a:lnTo>
                  <a:pt x="54" y="202"/>
                </a:lnTo>
                <a:lnTo>
                  <a:pt x="54" y="202"/>
                </a:lnTo>
                <a:lnTo>
                  <a:pt x="44" y="207"/>
                </a:lnTo>
                <a:lnTo>
                  <a:pt x="38" y="210"/>
                </a:lnTo>
                <a:lnTo>
                  <a:pt x="34" y="213"/>
                </a:lnTo>
                <a:lnTo>
                  <a:pt x="34" y="213"/>
                </a:lnTo>
                <a:lnTo>
                  <a:pt x="36" y="207"/>
                </a:lnTo>
                <a:lnTo>
                  <a:pt x="36" y="207"/>
                </a:lnTo>
                <a:close/>
                <a:moveTo>
                  <a:pt x="25" y="233"/>
                </a:moveTo>
                <a:lnTo>
                  <a:pt x="25" y="233"/>
                </a:lnTo>
                <a:lnTo>
                  <a:pt x="37" y="229"/>
                </a:lnTo>
                <a:lnTo>
                  <a:pt x="37" y="229"/>
                </a:lnTo>
                <a:lnTo>
                  <a:pt x="49" y="225"/>
                </a:lnTo>
                <a:lnTo>
                  <a:pt x="51" y="225"/>
                </a:lnTo>
                <a:lnTo>
                  <a:pt x="52" y="225"/>
                </a:lnTo>
                <a:lnTo>
                  <a:pt x="47" y="229"/>
                </a:lnTo>
                <a:lnTo>
                  <a:pt x="47" y="229"/>
                </a:lnTo>
                <a:lnTo>
                  <a:pt x="40" y="232"/>
                </a:lnTo>
                <a:lnTo>
                  <a:pt x="34" y="236"/>
                </a:lnTo>
                <a:lnTo>
                  <a:pt x="28" y="239"/>
                </a:lnTo>
                <a:lnTo>
                  <a:pt x="22" y="242"/>
                </a:lnTo>
                <a:lnTo>
                  <a:pt x="22" y="242"/>
                </a:lnTo>
                <a:lnTo>
                  <a:pt x="25" y="233"/>
                </a:lnTo>
                <a:lnTo>
                  <a:pt x="25" y="233"/>
                </a:lnTo>
                <a:close/>
                <a:moveTo>
                  <a:pt x="57" y="232"/>
                </a:moveTo>
                <a:lnTo>
                  <a:pt x="57" y="232"/>
                </a:lnTo>
                <a:lnTo>
                  <a:pt x="50" y="233"/>
                </a:lnTo>
                <a:lnTo>
                  <a:pt x="44" y="236"/>
                </a:lnTo>
                <a:lnTo>
                  <a:pt x="44" y="236"/>
                </a:lnTo>
                <a:lnTo>
                  <a:pt x="34" y="240"/>
                </a:lnTo>
                <a:lnTo>
                  <a:pt x="34" y="240"/>
                </a:lnTo>
                <a:lnTo>
                  <a:pt x="28" y="243"/>
                </a:lnTo>
                <a:lnTo>
                  <a:pt x="23" y="246"/>
                </a:lnTo>
                <a:lnTo>
                  <a:pt x="22" y="246"/>
                </a:lnTo>
                <a:lnTo>
                  <a:pt x="24" y="243"/>
                </a:lnTo>
                <a:lnTo>
                  <a:pt x="24" y="243"/>
                </a:lnTo>
                <a:lnTo>
                  <a:pt x="31" y="239"/>
                </a:lnTo>
                <a:lnTo>
                  <a:pt x="39" y="235"/>
                </a:lnTo>
                <a:lnTo>
                  <a:pt x="48" y="230"/>
                </a:lnTo>
                <a:lnTo>
                  <a:pt x="52" y="228"/>
                </a:lnTo>
                <a:lnTo>
                  <a:pt x="55" y="225"/>
                </a:lnTo>
                <a:lnTo>
                  <a:pt x="55" y="225"/>
                </a:lnTo>
                <a:lnTo>
                  <a:pt x="57" y="232"/>
                </a:lnTo>
                <a:lnTo>
                  <a:pt x="57" y="232"/>
                </a:lnTo>
                <a:close/>
                <a:moveTo>
                  <a:pt x="21" y="248"/>
                </a:moveTo>
                <a:lnTo>
                  <a:pt x="21" y="248"/>
                </a:lnTo>
                <a:lnTo>
                  <a:pt x="35" y="242"/>
                </a:lnTo>
                <a:lnTo>
                  <a:pt x="35" y="242"/>
                </a:lnTo>
                <a:lnTo>
                  <a:pt x="53" y="235"/>
                </a:lnTo>
                <a:lnTo>
                  <a:pt x="53" y="235"/>
                </a:lnTo>
                <a:lnTo>
                  <a:pt x="57" y="233"/>
                </a:lnTo>
                <a:lnTo>
                  <a:pt x="54" y="236"/>
                </a:lnTo>
                <a:lnTo>
                  <a:pt x="54" y="236"/>
                </a:lnTo>
                <a:lnTo>
                  <a:pt x="45" y="241"/>
                </a:lnTo>
                <a:lnTo>
                  <a:pt x="35" y="246"/>
                </a:lnTo>
                <a:lnTo>
                  <a:pt x="27" y="251"/>
                </a:lnTo>
                <a:lnTo>
                  <a:pt x="18" y="257"/>
                </a:lnTo>
                <a:lnTo>
                  <a:pt x="18" y="257"/>
                </a:lnTo>
                <a:lnTo>
                  <a:pt x="21" y="248"/>
                </a:lnTo>
                <a:lnTo>
                  <a:pt x="21" y="248"/>
                </a:lnTo>
                <a:close/>
                <a:moveTo>
                  <a:pt x="17" y="261"/>
                </a:moveTo>
                <a:lnTo>
                  <a:pt x="17" y="261"/>
                </a:lnTo>
                <a:lnTo>
                  <a:pt x="27" y="258"/>
                </a:lnTo>
                <a:lnTo>
                  <a:pt x="37" y="254"/>
                </a:lnTo>
                <a:lnTo>
                  <a:pt x="37" y="254"/>
                </a:lnTo>
                <a:lnTo>
                  <a:pt x="54" y="246"/>
                </a:lnTo>
                <a:lnTo>
                  <a:pt x="54" y="246"/>
                </a:lnTo>
                <a:lnTo>
                  <a:pt x="62" y="243"/>
                </a:lnTo>
                <a:lnTo>
                  <a:pt x="63" y="243"/>
                </a:lnTo>
                <a:lnTo>
                  <a:pt x="64" y="245"/>
                </a:lnTo>
                <a:lnTo>
                  <a:pt x="60" y="248"/>
                </a:lnTo>
                <a:lnTo>
                  <a:pt x="60" y="248"/>
                </a:lnTo>
                <a:lnTo>
                  <a:pt x="49" y="254"/>
                </a:lnTo>
                <a:lnTo>
                  <a:pt x="37" y="259"/>
                </a:lnTo>
                <a:lnTo>
                  <a:pt x="25" y="264"/>
                </a:lnTo>
                <a:lnTo>
                  <a:pt x="20" y="267"/>
                </a:lnTo>
                <a:lnTo>
                  <a:pt x="15" y="271"/>
                </a:lnTo>
                <a:lnTo>
                  <a:pt x="15" y="271"/>
                </a:lnTo>
                <a:lnTo>
                  <a:pt x="17" y="261"/>
                </a:lnTo>
                <a:lnTo>
                  <a:pt x="17" y="261"/>
                </a:lnTo>
                <a:close/>
                <a:moveTo>
                  <a:pt x="14" y="275"/>
                </a:moveTo>
                <a:lnTo>
                  <a:pt x="14" y="275"/>
                </a:lnTo>
                <a:lnTo>
                  <a:pt x="28" y="270"/>
                </a:lnTo>
                <a:lnTo>
                  <a:pt x="44" y="264"/>
                </a:lnTo>
                <a:lnTo>
                  <a:pt x="44" y="264"/>
                </a:lnTo>
                <a:lnTo>
                  <a:pt x="68" y="254"/>
                </a:lnTo>
                <a:lnTo>
                  <a:pt x="68" y="254"/>
                </a:lnTo>
                <a:lnTo>
                  <a:pt x="73" y="252"/>
                </a:lnTo>
                <a:lnTo>
                  <a:pt x="71" y="253"/>
                </a:lnTo>
                <a:lnTo>
                  <a:pt x="63" y="258"/>
                </a:lnTo>
                <a:lnTo>
                  <a:pt x="63" y="258"/>
                </a:lnTo>
                <a:lnTo>
                  <a:pt x="50" y="264"/>
                </a:lnTo>
                <a:lnTo>
                  <a:pt x="37" y="270"/>
                </a:lnTo>
                <a:lnTo>
                  <a:pt x="24" y="276"/>
                </a:lnTo>
                <a:lnTo>
                  <a:pt x="18" y="280"/>
                </a:lnTo>
                <a:lnTo>
                  <a:pt x="12" y="284"/>
                </a:lnTo>
                <a:lnTo>
                  <a:pt x="12" y="284"/>
                </a:lnTo>
                <a:lnTo>
                  <a:pt x="14" y="275"/>
                </a:lnTo>
                <a:lnTo>
                  <a:pt x="14" y="275"/>
                </a:lnTo>
                <a:close/>
                <a:moveTo>
                  <a:pt x="12" y="288"/>
                </a:moveTo>
                <a:lnTo>
                  <a:pt x="12" y="288"/>
                </a:lnTo>
                <a:lnTo>
                  <a:pt x="24" y="283"/>
                </a:lnTo>
                <a:lnTo>
                  <a:pt x="37" y="277"/>
                </a:lnTo>
                <a:lnTo>
                  <a:pt x="37" y="277"/>
                </a:lnTo>
                <a:lnTo>
                  <a:pt x="49" y="273"/>
                </a:lnTo>
                <a:lnTo>
                  <a:pt x="61" y="269"/>
                </a:lnTo>
                <a:lnTo>
                  <a:pt x="61" y="269"/>
                </a:lnTo>
                <a:lnTo>
                  <a:pt x="70" y="266"/>
                </a:lnTo>
                <a:lnTo>
                  <a:pt x="70" y="266"/>
                </a:lnTo>
                <a:lnTo>
                  <a:pt x="63" y="269"/>
                </a:lnTo>
                <a:lnTo>
                  <a:pt x="63" y="269"/>
                </a:lnTo>
                <a:lnTo>
                  <a:pt x="35" y="285"/>
                </a:lnTo>
                <a:lnTo>
                  <a:pt x="35" y="285"/>
                </a:lnTo>
                <a:lnTo>
                  <a:pt x="22" y="292"/>
                </a:lnTo>
                <a:lnTo>
                  <a:pt x="16" y="295"/>
                </a:lnTo>
                <a:lnTo>
                  <a:pt x="10" y="299"/>
                </a:lnTo>
                <a:lnTo>
                  <a:pt x="10" y="299"/>
                </a:lnTo>
                <a:lnTo>
                  <a:pt x="12" y="288"/>
                </a:lnTo>
                <a:lnTo>
                  <a:pt x="12" y="288"/>
                </a:lnTo>
                <a:close/>
                <a:moveTo>
                  <a:pt x="10" y="302"/>
                </a:moveTo>
                <a:lnTo>
                  <a:pt x="10" y="302"/>
                </a:lnTo>
                <a:lnTo>
                  <a:pt x="10" y="301"/>
                </a:lnTo>
                <a:lnTo>
                  <a:pt x="10" y="301"/>
                </a:lnTo>
                <a:lnTo>
                  <a:pt x="28" y="294"/>
                </a:lnTo>
                <a:lnTo>
                  <a:pt x="46" y="287"/>
                </a:lnTo>
                <a:lnTo>
                  <a:pt x="46" y="287"/>
                </a:lnTo>
                <a:lnTo>
                  <a:pt x="64" y="279"/>
                </a:lnTo>
                <a:lnTo>
                  <a:pt x="64" y="279"/>
                </a:lnTo>
                <a:lnTo>
                  <a:pt x="73" y="275"/>
                </a:lnTo>
                <a:lnTo>
                  <a:pt x="76" y="274"/>
                </a:lnTo>
                <a:lnTo>
                  <a:pt x="71" y="277"/>
                </a:lnTo>
                <a:lnTo>
                  <a:pt x="71" y="277"/>
                </a:lnTo>
                <a:lnTo>
                  <a:pt x="56" y="285"/>
                </a:lnTo>
                <a:lnTo>
                  <a:pt x="39" y="293"/>
                </a:lnTo>
                <a:lnTo>
                  <a:pt x="24" y="302"/>
                </a:lnTo>
                <a:lnTo>
                  <a:pt x="9" y="312"/>
                </a:lnTo>
                <a:lnTo>
                  <a:pt x="9" y="312"/>
                </a:lnTo>
                <a:lnTo>
                  <a:pt x="10" y="302"/>
                </a:lnTo>
                <a:lnTo>
                  <a:pt x="10" y="302"/>
                </a:lnTo>
                <a:close/>
                <a:moveTo>
                  <a:pt x="34" y="324"/>
                </a:moveTo>
                <a:lnTo>
                  <a:pt x="34" y="324"/>
                </a:lnTo>
                <a:lnTo>
                  <a:pt x="20" y="332"/>
                </a:lnTo>
                <a:lnTo>
                  <a:pt x="14" y="336"/>
                </a:lnTo>
                <a:lnTo>
                  <a:pt x="9" y="341"/>
                </a:lnTo>
                <a:lnTo>
                  <a:pt x="9" y="341"/>
                </a:lnTo>
                <a:lnTo>
                  <a:pt x="8" y="331"/>
                </a:lnTo>
                <a:lnTo>
                  <a:pt x="8" y="331"/>
                </a:lnTo>
                <a:lnTo>
                  <a:pt x="9" y="332"/>
                </a:lnTo>
                <a:lnTo>
                  <a:pt x="9" y="332"/>
                </a:lnTo>
                <a:lnTo>
                  <a:pt x="26" y="327"/>
                </a:lnTo>
                <a:lnTo>
                  <a:pt x="42" y="319"/>
                </a:lnTo>
                <a:lnTo>
                  <a:pt x="57" y="311"/>
                </a:lnTo>
                <a:lnTo>
                  <a:pt x="72" y="302"/>
                </a:lnTo>
                <a:lnTo>
                  <a:pt x="72" y="302"/>
                </a:lnTo>
                <a:lnTo>
                  <a:pt x="53" y="314"/>
                </a:lnTo>
                <a:lnTo>
                  <a:pt x="34" y="324"/>
                </a:lnTo>
                <a:lnTo>
                  <a:pt x="34" y="324"/>
                </a:lnTo>
                <a:close/>
                <a:moveTo>
                  <a:pt x="9" y="329"/>
                </a:moveTo>
                <a:lnTo>
                  <a:pt x="9" y="329"/>
                </a:lnTo>
                <a:lnTo>
                  <a:pt x="9" y="315"/>
                </a:lnTo>
                <a:lnTo>
                  <a:pt x="9" y="315"/>
                </a:lnTo>
                <a:lnTo>
                  <a:pt x="20" y="312"/>
                </a:lnTo>
                <a:lnTo>
                  <a:pt x="30" y="307"/>
                </a:lnTo>
                <a:lnTo>
                  <a:pt x="51" y="298"/>
                </a:lnTo>
                <a:lnTo>
                  <a:pt x="51" y="298"/>
                </a:lnTo>
                <a:lnTo>
                  <a:pt x="64" y="293"/>
                </a:lnTo>
                <a:lnTo>
                  <a:pt x="64" y="293"/>
                </a:lnTo>
                <a:lnTo>
                  <a:pt x="77" y="288"/>
                </a:lnTo>
                <a:lnTo>
                  <a:pt x="77" y="288"/>
                </a:lnTo>
                <a:lnTo>
                  <a:pt x="79" y="287"/>
                </a:lnTo>
                <a:lnTo>
                  <a:pt x="79" y="287"/>
                </a:lnTo>
                <a:lnTo>
                  <a:pt x="78" y="288"/>
                </a:lnTo>
                <a:lnTo>
                  <a:pt x="78" y="288"/>
                </a:lnTo>
                <a:lnTo>
                  <a:pt x="69" y="293"/>
                </a:lnTo>
                <a:lnTo>
                  <a:pt x="60" y="297"/>
                </a:lnTo>
                <a:lnTo>
                  <a:pt x="50" y="301"/>
                </a:lnTo>
                <a:lnTo>
                  <a:pt x="40" y="306"/>
                </a:lnTo>
                <a:lnTo>
                  <a:pt x="40" y="306"/>
                </a:lnTo>
                <a:lnTo>
                  <a:pt x="24" y="317"/>
                </a:lnTo>
                <a:lnTo>
                  <a:pt x="9" y="329"/>
                </a:lnTo>
                <a:lnTo>
                  <a:pt x="9" y="329"/>
                </a:lnTo>
                <a:close/>
                <a:moveTo>
                  <a:pt x="9" y="343"/>
                </a:moveTo>
                <a:lnTo>
                  <a:pt x="9" y="343"/>
                </a:lnTo>
                <a:lnTo>
                  <a:pt x="9" y="343"/>
                </a:lnTo>
                <a:lnTo>
                  <a:pt x="9" y="343"/>
                </a:lnTo>
                <a:lnTo>
                  <a:pt x="15" y="342"/>
                </a:lnTo>
                <a:lnTo>
                  <a:pt x="21" y="340"/>
                </a:lnTo>
                <a:lnTo>
                  <a:pt x="32" y="335"/>
                </a:lnTo>
                <a:lnTo>
                  <a:pt x="32" y="335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65" y="320"/>
                </a:lnTo>
                <a:lnTo>
                  <a:pt x="51" y="329"/>
                </a:lnTo>
                <a:lnTo>
                  <a:pt x="36" y="337"/>
                </a:lnTo>
                <a:lnTo>
                  <a:pt x="9" y="354"/>
                </a:lnTo>
                <a:lnTo>
                  <a:pt x="9" y="354"/>
                </a:lnTo>
                <a:lnTo>
                  <a:pt x="9" y="343"/>
                </a:lnTo>
                <a:lnTo>
                  <a:pt x="9" y="343"/>
                </a:lnTo>
                <a:close/>
                <a:moveTo>
                  <a:pt x="56" y="353"/>
                </a:moveTo>
                <a:lnTo>
                  <a:pt x="56" y="353"/>
                </a:lnTo>
                <a:lnTo>
                  <a:pt x="61" y="352"/>
                </a:lnTo>
                <a:lnTo>
                  <a:pt x="61" y="352"/>
                </a:lnTo>
                <a:lnTo>
                  <a:pt x="60" y="354"/>
                </a:lnTo>
                <a:lnTo>
                  <a:pt x="58" y="355"/>
                </a:lnTo>
                <a:lnTo>
                  <a:pt x="56" y="354"/>
                </a:lnTo>
                <a:lnTo>
                  <a:pt x="54" y="353"/>
                </a:lnTo>
                <a:lnTo>
                  <a:pt x="54" y="353"/>
                </a:lnTo>
                <a:lnTo>
                  <a:pt x="49" y="349"/>
                </a:lnTo>
                <a:lnTo>
                  <a:pt x="49" y="349"/>
                </a:lnTo>
                <a:lnTo>
                  <a:pt x="54" y="349"/>
                </a:lnTo>
                <a:lnTo>
                  <a:pt x="55" y="350"/>
                </a:lnTo>
                <a:lnTo>
                  <a:pt x="55" y="351"/>
                </a:lnTo>
                <a:lnTo>
                  <a:pt x="55" y="351"/>
                </a:lnTo>
                <a:lnTo>
                  <a:pt x="55" y="352"/>
                </a:lnTo>
                <a:lnTo>
                  <a:pt x="56" y="353"/>
                </a:lnTo>
                <a:lnTo>
                  <a:pt x="56" y="353"/>
                </a:lnTo>
                <a:close/>
                <a:moveTo>
                  <a:pt x="62" y="349"/>
                </a:moveTo>
                <a:lnTo>
                  <a:pt x="62" y="349"/>
                </a:lnTo>
                <a:lnTo>
                  <a:pt x="59" y="350"/>
                </a:lnTo>
                <a:lnTo>
                  <a:pt x="61" y="347"/>
                </a:lnTo>
                <a:lnTo>
                  <a:pt x="61" y="347"/>
                </a:lnTo>
                <a:lnTo>
                  <a:pt x="61" y="345"/>
                </a:lnTo>
                <a:lnTo>
                  <a:pt x="60" y="345"/>
                </a:lnTo>
                <a:lnTo>
                  <a:pt x="60" y="345"/>
                </a:lnTo>
                <a:lnTo>
                  <a:pt x="56" y="345"/>
                </a:lnTo>
                <a:lnTo>
                  <a:pt x="51" y="347"/>
                </a:lnTo>
                <a:lnTo>
                  <a:pt x="49" y="347"/>
                </a:lnTo>
                <a:lnTo>
                  <a:pt x="52" y="344"/>
                </a:lnTo>
                <a:lnTo>
                  <a:pt x="52" y="344"/>
                </a:lnTo>
                <a:lnTo>
                  <a:pt x="64" y="336"/>
                </a:lnTo>
                <a:lnTo>
                  <a:pt x="64" y="336"/>
                </a:lnTo>
                <a:lnTo>
                  <a:pt x="64" y="342"/>
                </a:lnTo>
                <a:lnTo>
                  <a:pt x="62" y="349"/>
                </a:lnTo>
                <a:lnTo>
                  <a:pt x="62" y="349"/>
                </a:lnTo>
                <a:close/>
                <a:moveTo>
                  <a:pt x="64" y="332"/>
                </a:moveTo>
                <a:lnTo>
                  <a:pt x="64" y="332"/>
                </a:lnTo>
                <a:lnTo>
                  <a:pt x="52" y="337"/>
                </a:lnTo>
                <a:lnTo>
                  <a:pt x="38" y="342"/>
                </a:lnTo>
                <a:lnTo>
                  <a:pt x="38" y="342"/>
                </a:lnTo>
                <a:lnTo>
                  <a:pt x="25" y="349"/>
                </a:lnTo>
                <a:lnTo>
                  <a:pt x="25" y="349"/>
                </a:lnTo>
                <a:lnTo>
                  <a:pt x="16" y="354"/>
                </a:lnTo>
                <a:lnTo>
                  <a:pt x="13" y="355"/>
                </a:lnTo>
                <a:lnTo>
                  <a:pt x="16" y="353"/>
                </a:lnTo>
                <a:lnTo>
                  <a:pt x="16" y="353"/>
                </a:lnTo>
                <a:lnTo>
                  <a:pt x="40" y="338"/>
                </a:lnTo>
                <a:lnTo>
                  <a:pt x="53" y="331"/>
                </a:lnTo>
                <a:lnTo>
                  <a:pt x="65" y="322"/>
                </a:lnTo>
                <a:lnTo>
                  <a:pt x="65" y="322"/>
                </a:lnTo>
                <a:lnTo>
                  <a:pt x="64" y="332"/>
                </a:lnTo>
                <a:lnTo>
                  <a:pt x="64" y="332"/>
                </a:lnTo>
                <a:close/>
                <a:moveTo>
                  <a:pt x="67" y="312"/>
                </a:moveTo>
                <a:lnTo>
                  <a:pt x="67" y="312"/>
                </a:lnTo>
                <a:lnTo>
                  <a:pt x="66" y="318"/>
                </a:lnTo>
                <a:lnTo>
                  <a:pt x="66" y="318"/>
                </a:lnTo>
                <a:lnTo>
                  <a:pt x="52" y="323"/>
                </a:lnTo>
                <a:lnTo>
                  <a:pt x="38" y="330"/>
                </a:lnTo>
                <a:lnTo>
                  <a:pt x="38" y="330"/>
                </a:lnTo>
                <a:lnTo>
                  <a:pt x="27" y="335"/>
                </a:lnTo>
                <a:lnTo>
                  <a:pt x="27" y="335"/>
                </a:lnTo>
                <a:lnTo>
                  <a:pt x="19" y="338"/>
                </a:lnTo>
                <a:lnTo>
                  <a:pt x="14" y="340"/>
                </a:lnTo>
                <a:lnTo>
                  <a:pt x="13" y="340"/>
                </a:lnTo>
                <a:lnTo>
                  <a:pt x="13" y="340"/>
                </a:lnTo>
                <a:lnTo>
                  <a:pt x="16" y="337"/>
                </a:lnTo>
                <a:lnTo>
                  <a:pt x="19" y="334"/>
                </a:lnTo>
                <a:lnTo>
                  <a:pt x="28" y="330"/>
                </a:lnTo>
                <a:lnTo>
                  <a:pt x="45" y="321"/>
                </a:lnTo>
                <a:lnTo>
                  <a:pt x="45" y="321"/>
                </a:lnTo>
                <a:lnTo>
                  <a:pt x="58" y="314"/>
                </a:lnTo>
                <a:lnTo>
                  <a:pt x="70" y="306"/>
                </a:lnTo>
                <a:lnTo>
                  <a:pt x="70" y="306"/>
                </a:lnTo>
                <a:lnTo>
                  <a:pt x="68" y="309"/>
                </a:lnTo>
                <a:lnTo>
                  <a:pt x="67" y="312"/>
                </a:lnTo>
                <a:lnTo>
                  <a:pt x="67" y="312"/>
                </a:lnTo>
                <a:close/>
                <a:moveTo>
                  <a:pt x="78" y="300"/>
                </a:moveTo>
                <a:lnTo>
                  <a:pt x="78" y="300"/>
                </a:lnTo>
                <a:lnTo>
                  <a:pt x="76" y="299"/>
                </a:lnTo>
                <a:lnTo>
                  <a:pt x="76" y="299"/>
                </a:lnTo>
                <a:lnTo>
                  <a:pt x="69" y="303"/>
                </a:lnTo>
                <a:lnTo>
                  <a:pt x="62" y="307"/>
                </a:lnTo>
                <a:lnTo>
                  <a:pt x="47" y="315"/>
                </a:lnTo>
                <a:lnTo>
                  <a:pt x="47" y="315"/>
                </a:lnTo>
                <a:lnTo>
                  <a:pt x="23" y="324"/>
                </a:lnTo>
                <a:lnTo>
                  <a:pt x="23" y="324"/>
                </a:lnTo>
                <a:lnTo>
                  <a:pt x="14" y="329"/>
                </a:lnTo>
                <a:lnTo>
                  <a:pt x="13" y="329"/>
                </a:lnTo>
                <a:lnTo>
                  <a:pt x="14" y="328"/>
                </a:lnTo>
                <a:lnTo>
                  <a:pt x="21" y="321"/>
                </a:lnTo>
                <a:lnTo>
                  <a:pt x="21" y="321"/>
                </a:lnTo>
                <a:lnTo>
                  <a:pt x="29" y="316"/>
                </a:lnTo>
                <a:lnTo>
                  <a:pt x="36" y="312"/>
                </a:lnTo>
                <a:lnTo>
                  <a:pt x="54" y="303"/>
                </a:lnTo>
                <a:lnTo>
                  <a:pt x="70" y="295"/>
                </a:lnTo>
                <a:lnTo>
                  <a:pt x="85" y="286"/>
                </a:lnTo>
                <a:lnTo>
                  <a:pt x="85" y="286"/>
                </a:lnTo>
                <a:lnTo>
                  <a:pt x="84" y="290"/>
                </a:lnTo>
                <a:lnTo>
                  <a:pt x="83" y="293"/>
                </a:lnTo>
                <a:lnTo>
                  <a:pt x="80" y="297"/>
                </a:lnTo>
                <a:lnTo>
                  <a:pt x="78" y="300"/>
                </a:lnTo>
                <a:lnTo>
                  <a:pt x="78" y="300"/>
                </a:lnTo>
                <a:close/>
                <a:moveTo>
                  <a:pt x="12" y="312"/>
                </a:moveTo>
                <a:lnTo>
                  <a:pt x="12" y="312"/>
                </a:lnTo>
                <a:lnTo>
                  <a:pt x="16" y="310"/>
                </a:lnTo>
                <a:lnTo>
                  <a:pt x="20" y="307"/>
                </a:lnTo>
                <a:lnTo>
                  <a:pt x="28" y="302"/>
                </a:lnTo>
                <a:lnTo>
                  <a:pt x="28" y="302"/>
                </a:lnTo>
                <a:lnTo>
                  <a:pt x="46" y="293"/>
                </a:lnTo>
                <a:lnTo>
                  <a:pt x="46" y="293"/>
                </a:lnTo>
                <a:lnTo>
                  <a:pt x="63" y="284"/>
                </a:lnTo>
                <a:lnTo>
                  <a:pt x="79" y="275"/>
                </a:lnTo>
                <a:lnTo>
                  <a:pt x="79" y="275"/>
                </a:lnTo>
                <a:lnTo>
                  <a:pt x="83" y="279"/>
                </a:lnTo>
                <a:lnTo>
                  <a:pt x="83" y="279"/>
                </a:lnTo>
                <a:lnTo>
                  <a:pt x="84" y="281"/>
                </a:lnTo>
                <a:lnTo>
                  <a:pt x="85" y="283"/>
                </a:lnTo>
                <a:lnTo>
                  <a:pt x="85" y="283"/>
                </a:lnTo>
                <a:lnTo>
                  <a:pt x="67" y="290"/>
                </a:lnTo>
                <a:lnTo>
                  <a:pt x="49" y="297"/>
                </a:lnTo>
                <a:lnTo>
                  <a:pt x="30" y="305"/>
                </a:lnTo>
                <a:lnTo>
                  <a:pt x="12" y="312"/>
                </a:lnTo>
                <a:lnTo>
                  <a:pt x="12" y="312"/>
                </a:lnTo>
                <a:close/>
                <a:moveTo>
                  <a:pt x="50" y="283"/>
                </a:moveTo>
                <a:lnTo>
                  <a:pt x="50" y="283"/>
                </a:lnTo>
                <a:lnTo>
                  <a:pt x="24" y="293"/>
                </a:lnTo>
                <a:lnTo>
                  <a:pt x="24" y="293"/>
                </a:lnTo>
                <a:lnTo>
                  <a:pt x="18" y="297"/>
                </a:lnTo>
                <a:lnTo>
                  <a:pt x="15" y="298"/>
                </a:lnTo>
                <a:lnTo>
                  <a:pt x="17" y="296"/>
                </a:lnTo>
                <a:lnTo>
                  <a:pt x="17" y="296"/>
                </a:lnTo>
                <a:lnTo>
                  <a:pt x="31" y="288"/>
                </a:lnTo>
                <a:lnTo>
                  <a:pt x="47" y="281"/>
                </a:lnTo>
                <a:lnTo>
                  <a:pt x="62" y="273"/>
                </a:lnTo>
                <a:lnTo>
                  <a:pt x="69" y="268"/>
                </a:lnTo>
                <a:lnTo>
                  <a:pt x="76" y="264"/>
                </a:lnTo>
                <a:lnTo>
                  <a:pt x="76" y="264"/>
                </a:lnTo>
                <a:lnTo>
                  <a:pt x="76" y="262"/>
                </a:lnTo>
                <a:lnTo>
                  <a:pt x="75" y="262"/>
                </a:lnTo>
                <a:lnTo>
                  <a:pt x="75" y="262"/>
                </a:lnTo>
                <a:lnTo>
                  <a:pt x="60" y="266"/>
                </a:lnTo>
                <a:lnTo>
                  <a:pt x="53" y="269"/>
                </a:lnTo>
                <a:lnTo>
                  <a:pt x="46" y="271"/>
                </a:lnTo>
                <a:lnTo>
                  <a:pt x="46" y="271"/>
                </a:lnTo>
                <a:lnTo>
                  <a:pt x="27" y="280"/>
                </a:lnTo>
                <a:lnTo>
                  <a:pt x="27" y="280"/>
                </a:lnTo>
                <a:lnTo>
                  <a:pt x="16" y="285"/>
                </a:lnTo>
                <a:lnTo>
                  <a:pt x="14" y="286"/>
                </a:lnTo>
                <a:lnTo>
                  <a:pt x="14" y="286"/>
                </a:lnTo>
                <a:lnTo>
                  <a:pt x="20" y="281"/>
                </a:lnTo>
                <a:lnTo>
                  <a:pt x="20" y="281"/>
                </a:lnTo>
                <a:lnTo>
                  <a:pt x="27" y="276"/>
                </a:lnTo>
                <a:lnTo>
                  <a:pt x="34" y="273"/>
                </a:lnTo>
                <a:lnTo>
                  <a:pt x="49" y="266"/>
                </a:lnTo>
                <a:lnTo>
                  <a:pt x="64" y="259"/>
                </a:lnTo>
                <a:lnTo>
                  <a:pt x="71" y="255"/>
                </a:lnTo>
                <a:lnTo>
                  <a:pt x="77" y="251"/>
                </a:lnTo>
                <a:lnTo>
                  <a:pt x="77" y="251"/>
                </a:lnTo>
                <a:lnTo>
                  <a:pt x="78" y="257"/>
                </a:lnTo>
                <a:lnTo>
                  <a:pt x="76" y="264"/>
                </a:lnTo>
                <a:lnTo>
                  <a:pt x="76" y="264"/>
                </a:lnTo>
                <a:lnTo>
                  <a:pt x="76" y="268"/>
                </a:lnTo>
                <a:lnTo>
                  <a:pt x="78" y="272"/>
                </a:lnTo>
                <a:lnTo>
                  <a:pt x="78" y="272"/>
                </a:lnTo>
                <a:lnTo>
                  <a:pt x="70" y="274"/>
                </a:lnTo>
                <a:lnTo>
                  <a:pt x="64" y="277"/>
                </a:lnTo>
                <a:lnTo>
                  <a:pt x="50" y="283"/>
                </a:lnTo>
                <a:lnTo>
                  <a:pt x="50" y="283"/>
                </a:lnTo>
                <a:close/>
                <a:moveTo>
                  <a:pt x="47" y="260"/>
                </a:moveTo>
                <a:lnTo>
                  <a:pt x="47" y="260"/>
                </a:lnTo>
                <a:lnTo>
                  <a:pt x="27" y="268"/>
                </a:lnTo>
                <a:lnTo>
                  <a:pt x="27" y="268"/>
                </a:lnTo>
                <a:lnTo>
                  <a:pt x="18" y="272"/>
                </a:lnTo>
                <a:lnTo>
                  <a:pt x="17" y="273"/>
                </a:lnTo>
                <a:lnTo>
                  <a:pt x="17" y="272"/>
                </a:lnTo>
                <a:lnTo>
                  <a:pt x="23" y="268"/>
                </a:lnTo>
                <a:lnTo>
                  <a:pt x="23" y="268"/>
                </a:lnTo>
                <a:lnTo>
                  <a:pt x="35" y="261"/>
                </a:lnTo>
                <a:lnTo>
                  <a:pt x="48" y="256"/>
                </a:lnTo>
                <a:lnTo>
                  <a:pt x="60" y="250"/>
                </a:lnTo>
                <a:lnTo>
                  <a:pt x="66" y="247"/>
                </a:lnTo>
                <a:lnTo>
                  <a:pt x="71" y="242"/>
                </a:lnTo>
                <a:lnTo>
                  <a:pt x="71" y="242"/>
                </a:lnTo>
                <a:lnTo>
                  <a:pt x="74" y="245"/>
                </a:lnTo>
                <a:lnTo>
                  <a:pt x="76" y="249"/>
                </a:lnTo>
                <a:lnTo>
                  <a:pt x="76" y="249"/>
                </a:lnTo>
                <a:lnTo>
                  <a:pt x="62" y="254"/>
                </a:lnTo>
                <a:lnTo>
                  <a:pt x="47" y="260"/>
                </a:lnTo>
                <a:lnTo>
                  <a:pt x="47" y="260"/>
                </a:lnTo>
                <a:close/>
                <a:moveTo>
                  <a:pt x="23" y="257"/>
                </a:moveTo>
                <a:lnTo>
                  <a:pt x="23" y="257"/>
                </a:lnTo>
                <a:lnTo>
                  <a:pt x="19" y="258"/>
                </a:lnTo>
                <a:lnTo>
                  <a:pt x="20" y="257"/>
                </a:lnTo>
                <a:lnTo>
                  <a:pt x="26" y="254"/>
                </a:lnTo>
                <a:lnTo>
                  <a:pt x="26" y="254"/>
                </a:lnTo>
                <a:lnTo>
                  <a:pt x="38" y="247"/>
                </a:lnTo>
                <a:lnTo>
                  <a:pt x="38" y="247"/>
                </a:lnTo>
                <a:lnTo>
                  <a:pt x="49" y="241"/>
                </a:lnTo>
                <a:lnTo>
                  <a:pt x="59" y="235"/>
                </a:lnTo>
                <a:lnTo>
                  <a:pt x="59" y="235"/>
                </a:lnTo>
                <a:lnTo>
                  <a:pt x="62" y="237"/>
                </a:lnTo>
                <a:lnTo>
                  <a:pt x="65" y="239"/>
                </a:lnTo>
                <a:lnTo>
                  <a:pt x="65" y="239"/>
                </a:lnTo>
                <a:lnTo>
                  <a:pt x="68" y="240"/>
                </a:lnTo>
                <a:lnTo>
                  <a:pt x="68" y="240"/>
                </a:lnTo>
                <a:lnTo>
                  <a:pt x="56" y="242"/>
                </a:lnTo>
                <a:lnTo>
                  <a:pt x="46" y="248"/>
                </a:lnTo>
                <a:lnTo>
                  <a:pt x="23" y="257"/>
                </a:lnTo>
                <a:lnTo>
                  <a:pt x="23" y="257"/>
                </a:lnTo>
                <a:close/>
                <a:moveTo>
                  <a:pt x="57" y="212"/>
                </a:moveTo>
                <a:lnTo>
                  <a:pt x="57" y="212"/>
                </a:lnTo>
                <a:lnTo>
                  <a:pt x="56" y="217"/>
                </a:lnTo>
                <a:lnTo>
                  <a:pt x="55" y="222"/>
                </a:lnTo>
                <a:lnTo>
                  <a:pt x="55" y="222"/>
                </a:lnTo>
                <a:lnTo>
                  <a:pt x="40" y="226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26" y="231"/>
                </a:lnTo>
                <a:lnTo>
                  <a:pt x="34" y="227"/>
                </a:lnTo>
                <a:lnTo>
                  <a:pt x="42" y="222"/>
                </a:lnTo>
                <a:lnTo>
                  <a:pt x="56" y="211"/>
                </a:lnTo>
                <a:lnTo>
                  <a:pt x="56" y="211"/>
                </a:lnTo>
                <a:lnTo>
                  <a:pt x="56" y="210"/>
                </a:lnTo>
                <a:lnTo>
                  <a:pt x="56" y="209"/>
                </a:lnTo>
                <a:lnTo>
                  <a:pt x="55" y="209"/>
                </a:lnTo>
                <a:lnTo>
                  <a:pt x="55" y="209"/>
                </a:lnTo>
                <a:lnTo>
                  <a:pt x="49" y="212"/>
                </a:lnTo>
                <a:lnTo>
                  <a:pt x="43" y="214"/>
                </a:lnTo>
                <a:lnTo>
                  <a:pt x="43" y="214"/>
                </a:lnTo>
                <a:lnTo>
                  <a:pt x="32" y="219"/>
                </a:lnTo>
                <a:lnTo>
                  <a:pt x="32" y="219"/>
                </a:lnTo>
                <a:lnTo>
                  <a:pt x="33" y="216"/>
                </a:lnTo>
                <a:lnTo>
                  <a:pt x="33" y="216"/>
                </a:lnTo>
                <a:lnTo>
                  <a:pt x="37" y="213"/>
                </a:lnTo>
                <a:lnTo>
                  <a:pt x="42" y="210"/>
                </a:lnTo>
                <a:lnTo>
                  <a:pt x="42" y="210"/>
                </a:lnTo>
                <a:lnTo>
                  <a:pt x="52" y="205"/>
                </a:lnTo>
                <a:lnTo>
                  <a:pt x="62" y="200"/>
                </a:lnTo>
                <a:lnTo>
                  <a:pt x="62" y="200"/>
                </a:lnTo>
                <a:lnTo>
                  <a:pt x="57" y="212"/>
                </a:lnTo>
                <a:lnTo>
                  <a:pt x="57" y="212"/>
                </a:lnTo>
                <a:close/>
                <a:moveTo>
                  <a:pt x="64" y="196"/>
                </a:moveTo>
                <a:lnTo>
                  <a:pt x="64" y="196"/>
                </a:lnTo>
                <a:lnTo>
                  <a:pt x="54" y="199"/>
                </a:lnTo>
                <a:lnTo>
                  <a:pt x="54" y="199"/>
                </a:lnTo>
                <a:lnTo>
                  <a:pt x="43" y="203"/>
                </a:lnTo>
                <a:lnTo>
                  <a:pt x="42" y="203"/>
                </a:lnTo>
                <a:lnTo>
                  <a:pt x="42" y="203"/>
                </a:lnTo>
                <a:lnTo>
                  <a:pt x="47" y="200"/>
                </a:lnTo>
                <a:lnTo>
                  <a:pt x="47" y="200"/>
                </a:lnTo>
                <a:lnTo>
                  <a:pt x="58" y="194"/>
                </a:lnTo>
                <a:lnTo>
                  <a:pt x="63" y="190"/>
                </a:lnTo>
                <a:lnTo>
                  <a:pt x="67" y="186"/>
                </a:lnTo>
                <a:lnTo>
                  <a:pt x="67" y="186"/>
                </a:lnTo>
                <a:lnTo>
                  <a:pt x="64" y="196"/>
                </a:lnTo>
                <a:lnTo>
                  <a:pt x="64" y="196"/>
                </a:lnTo>
                <a:close/>
                <a:moveTo>
                  <a:pt x="67" y="179"/>
                </a:moveTo>
                <a:lnTo>
                  <a:pt x="67" y="179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67" y="182"/>
                </a:lnTo>
                <a:lnTo>
                  <a:pt x="58" y="185"/>
                </a:lnTo>
                <a:lnTo>
                  <a:pt x="58" y="185"/>
                </a:lnTo>
                <a:lnTo>
                  <a:pt x="46" y="191"/>
                </a:lnTo>
                <a:lnTo>
                  <a:pt x="46" y="191"/>
                </a:lnTo>
                <a:lnTo>
                  <a:pt x="48" y="187"/>
                </a:lnTo>
                <a:lnTo>
                  <a:pt x="48" y="187"/>
                </a:lnTo>
                <a:lnTo>
                  <a:pt x="57" y="182"/>
                </a:lnTo>
                <a:lnTo>
                  <a:pt x="67" y="176"/>
                </a:lnTo>
                <a:lnTo>
                  <a:pt x="67" y="176"/>
                </a:lnTo>
                <a:lnTo>
                  <a:pt x="67" y="179"/>
                </a:lnTo>
                <a:lnTo>
                  <a:pt x="67" y="179"/>
                </a:lnTo>
                <a:close/>
                <a:moveTo>
                  <a:pt x="67" y="173"/>
                </a:moveTo>
                <a:lnTo>
                  <a:pt x="67" y="173"/>
                </a:lnTo>
                <a:lnTo>
                  <a:pt x="59" y="175"/>
                </a:lnTo>
                <a:lnTo>
                  <a:pt x="59" y="175"/>
                </a:lnTo>
                <a:lnTo>
                  <a:pt x="66" y="171"/>
                </a:lnTo>
                <a:lnTo>
                  <a:pt x="66" y="171"/>
                </a:lnTo>
                <a:lnTo>
                  <a:pt x="66" y="169"/>
                </a:lnTo>
                <a:lnTo>
                  <a:pt x="65" y="169"/>
                </a:lnTo>
                <a:lnTo>
                  <a:pt x="65" y="169"/>
                </a:lnTo>
                <a:lnTo>
                  <a:pt x="58" y="170"/>
                </a:lnTo>
                <a:lnTo>
                  <a:pt x="58" y="170"/>
                </a:lnTo>
                <a:lnTo>
                  <a:pt x="65" y="159"/>
                </a:lnTo>
                <a:lnTo>
                  <a:pt x="65" y="159"/>
                </a:lnTo>
                <a:lnTo>
                  <a:pt x="67" y="173"/>
                </a:lnTo>
                <a:lnTo>
                  <a:pt x="67" y="173"/>
                </a:lnTo>
                <a:close/>
                <a:moveTo>
                  <a:pt x="38" y="454"/>
                </a:moveTo>
                <a:lnTo>
                  <a:pt x="38" y="454"/>
                </a:lnTo>
                <a:lnTo>
                  <a:pt x="32" y="442"/>
                </a:lnTo>
                <a:lnTo>
                  <a:pt x="27" y="430"/>
                </a:lnTo>
                <a:lnTo>
                  <a:pt x="27" y="430"/>
                </a:lnTo>
                <a:lnTo>
                  <a:pt x="28" y="427"/>
                </a:lnTo>
                <a:lnTo>
                  <a:pt x="28" y="427"/>
                </a:lnTo>
                <a:lnTo>
                  <a:pt x="29" y="419"/>
                </a:lnTo>
                <a:lnTo>
                  <a:pt x="31" y="412"/>
                </a:lnTo>
                <a:lnTo>
                  <a:pt x="37" y="397"/>
                </a:lnTo>
                <a:lnTo>
                  <a:pt x="37" y="397"/>
                </a:lnTo>
                <a:lnTo>
                  <a:pt x="38" y="391"/>
                </a:lnTo>
                <a:lnTo>
                  <a:pt x="38" y="386"/>
                </a:lnTo>
                <a:lnTo>
                  <a:pt x="37" y="375"/>
                </a:lnTo>
                <a:lnTo>
                  <a:pt x="37" y="375"/>
                </a:lnTo>
                <a:lnTo>
                  <a:pt x="36" y="368"/>
                </a:lnTo>
                <a:lnTo>
                  <a:pt x="37" y="361"/>
                </a:lnTo>
                <a:lnTo>
                  <a:pt x="38" y="358"/>
                </a:lnTo>
                <a:lnTo>
                  <a:pt x="40" y="356"/>
                </a:lnTo>
                <a:lnTo>
                  <a:pt x="43" y="356"/>
                </a:lnTo>
                <a:lnTo>
                  <a:pt x="46" y="358"/>
                </a:lnTo>
                <a:lnTo>
                  <a:pt x="46" y="358"/>
                </a:lnTo>
                <a:lnTo>
                  <a:pt x="50" y="361"/>
                </a:lnTo>
                <a:lnTo>
                  <a:pt x="54" y="363"/>
                </a:lnTo>
                <a:lnTo>
                  <a:pt x="54" y="363"/>
                </a:lnTo>
                <a:lnTo>
                  <a:pt x="59" y="364"/>
                </a:lnTo>
                <a:lnTo>
                  <a:pt x="64" y="362"/>
                </a:lnTo>
                <a:lnTo>
                  <a:pt x="68" y="359"/>
                </a:lnTo>
                <a:lnTo>
                  <a:pt x="70" y="354"/>
                </a:lnTo>
                <a:lnTo>
                  <a:pt x="70" y="354"/>
                </a:lnTo>
                <a:lnTo>
                  <a:pt x="72" y="346"/>
                </a:lnTo>
                <a:lnTo>
                  <a:pt x="73" y="337"/>
                </a:lnTo>
                <a:lnTo>
                  <a:pt x="73" y="337"/>
                </a:lnTo>
                <a:lnTo>
                  <a:pt x="74" y="328"/>
                </a:lnTo>
                <a:lnTo>
                  <a:pt x="75" y="320"/>
                </a:lnTo>
                <a:lnTo>
                  <a:pt x="79" y="313"/>
                </a:lnTo>
                <a:lnTo>
                  <a:pt x="84" y="306"/>
                </a:lnTo>
                <a:lnTo>
                  <a:pt x="84" y="306"/>
                </a:lnTo>
                <a:lnTo>
                  <a:pt x="89" y="300"/>
                </a:lnTo>
                <a:lnTo>
                  <a:pt x="93" y="292"/>
                </a:lnTo>
                <a:lnTo>
                  <a:pt x="94" y="288"/>
                </a:lnTo>
                <a:lnTo>
                  <a:pt x="95" y="285"/>
                </a:lnTo>
                <a:lnTo>
                  <a:pt x="94" y="281"/>
                </a:lnTo>
                <a:lnTo>
                  <a:pt x="92" y="277"/>
                </a:lnTo>
                <a:lnTo>
                  <a:pt x="92" y="277"/>
                </a:lnTo>
                <a:lnTo>
                  <a:pt x="90" y="274"/>
                </a:lnTo>
                <a:lnTo>
                  <a:pt x="87" y="271"/>
                </a:lnTo>
                <a:lnTo>
                  <a:pt x="85" y="268"/>
                </a:lnTo>
                <a:lnTo>
                  <a:pt x="85" y="266"/>
                </a:lnTo>
                <a:lnTo>
                  <a:pt x="85" y="264"/>
                </a:lnTo>
                <a:lnTo>
                  <a:pt x="85" y="264"/>
                </a:lnTo>
                <a:lnTo>
                  <a:pt x="87" y="256"/>
                </a:lnTo>
                <a:lnTo>
                  <a:pt x="87" y="252"/>
                </a:lnTo>
                <a:lnTo>
                  <a:pt x="87" y="248"/>
                </a:lnTo>
                <a:lnTo>
                  <a:pt x="87" y="248"/>
                </a:lnTo>
                <a:lnTo>
                  <a:pt x="84" y="240"/>
                </a:lnTo>
                <a:lnTo>
                  <a:pt x="82" y="237"/>
                </a:lnTo>
                <a:lnTo>
                  <a:pt x="79" y="235"/>
                </a:lnTo>
                <a:lnTo>
                  <a:pt x="79" y="235"/>
                </a:lnTo>
                <a:lnTo>
                  <a:pt x="72" y="232"/>
                </a:lnTo>
                <a:lnTo>
                  <a:pt x="72" y="232"/>
                </a:lnTo>
                <a:lnTo>
                  <a:pt x="69" y="230"/>
                </a:lnTo>
                <a:lnTo>
                  <a:pt x="66" y="227"/>
                </a:lnTo>
                <a:lnTo>
                  <a:pt x="65" y="224"/>
                </a:lnTo>
                <a:lnTo>
                  <a:pt x="65" y="220"/>
                </a:lnTo>
                <a:lnTo>
                  <a:pt x="66" y="212"/>
                </a:lnTo>
                <a:lnTo>
                  <a:pt x="69" y="206"/>
                </a:lnTo>
                <a:lnTo>
                  <a:pt x="69" y="206"/>
                </a:lnTo>
                <a:lnTo>
                  <a:pt x="73" y="195"/>
                </a:lnTo>
                <a:lnTo>
                  <a:pt x="75" y="189"/>
                </a:lnTo>
                <a:lnTo>
                  <a:pt x="76" y="184"/>
                </a:lnTo>
                <a:lnTo>
                  <a:pt x="76" y="184"/>
                </a:lnTo>
                <a:lnTo>
                  <a:pt x="75" y="175"/>
                </a:lnTo>
                <a:lnTo>
                  <a:pt x="75" y="167"/>
                </a:lnTo>
                <a:lnTo>
                  <a:pt x="74" y="157"/>
                </a:lnTo>
                <a:lnTo>
                  <a:pt x="73" y="148"/>
                </a:lnTo>
                <a:lnTo>
                  <a:pt x="73" y="148"/>
                </a:lnTo>
                <a:lnTo>
                  <a:pt x="86" y="134"/>
                </a:lnTo>
                <a:lnTo>
                  <a:pt x="100" y="119"/>
                </a:lnTo>
                <a:lnTo>
                  <a:pt x="114" y="106"/>
                </a:lnTo>
                <a:lnTo>
                  <a:pt x="131" y="94"/>
                </a:lnTo>
                <a:lnTo>
                  <a:pt x="131" y="94"/>
                </a:lnTo>
                <a:lnTo>
                  <a:pt x="148" y="81"/>
                </a:lnTo>
                <a:lnTo>
                  <a:pt x="165" y="71"/>
                </a:lnTo>
                <a:lnTo>
                  <a:pt x="183" y="62"/>
                </a:lnTo>
                <a:lnTo>
                  <a:pt x="202" y="55"/>
                </a:lnTo>
                <a:lnTo>
                  <a:pt x="222" y="48"/>
                </a:lnTo>
                <a:lnTo>
                  <a:pt x="241" y="43"/>
                </a:lnTo>
                <a:lnTo>
                  <a:pt x="261" y="39"/>
                </a:lnTo>
                <a:lnTo>
                  <a:pt x="281" y="36"/>
                </a:lnTo>
                <a:lnTo>
                  <a:pt x="302" y="35"/>
                </a:lnTo>
                <a:lnTo>
                  <a:pt x="322" y="34"/>
                </a:lnTo>
                <a:lnTo>
                  <a:pt x="341" y="35"/>
                </a:lnTo>
                <a:lnTo>
                  <a:pt x="361" y="38"/>
                </a:lnTo>
                <a:lnTo>
                  <a:pt x="382" y="41"/>
                </a:lnTo>
                <a:lnTo>
                  <a:pt x="401" y="46"/>
                </a:lnTo>
                <a:lnTo>
                  <a:pt x="421" y="51"/>
                </a:lnTo>
                <a:lnTo>
                  <a:pt x="439" y="58"/>
                </a:lnTo>
                <a:lnTo>
                  <a:pt x="439" y="58"/>
                </a:lnTo>
                <a:lnTo>
                  <a:pt x="432" y="61"/>
                </a:lnTo>
                <a:lnTo>
                  <a:pt x="429" y="62"/>
                </a:lnTo>
                <a:lnTo>
                  <a:pt x="426" y="65"/>
                </a:lnTo>
                <a:lnTo>
                  <a:pt x="426" y="65"/>
                </a:lnTo>
                <a:lnTo>
                  <a:pt x="424" y="67"/>
                </a:lnTo>
                <a:lnTo>
                  <a:pt x="424" y="69"/>
                </a:lnTo>
                <a:lnTo>
                  <a:pt x="424" y="72"/>
                </a:lnTo>
                <a:lnTo>
                  <a:pt x="425" y="74"/>
                </a:lnTo>
                <a:lnTo>
                  <a:pt x="428" y="77"/>
                </a:lnTo>
                <a:lnTo>
                  <a:pt x="432" y="79"/>
                </a:lnTo>
                <a:lnTo>
                  <a:pt x="432" y="79"/>
                </a:lnTo>
                <a:lnTo>
                  <a:pt x="436" y="80"/>
                </a:lnTo>
                <a:lnTo>
                  <a:pt x="439" y="79"/>
                </a:lnTo>
                <a:lnTo>
                  <a:pt x="439" y="79"/>
                </a:lnTo>
                <a:lnTo>
                  <a:pt x="443" y="79"/>
                </a:lnTo>
                <a:lnTo>
                  <a:pt x="443" y="79"/>
                </a:lnTo>
                <a:lnTo>
                  <a:pt x="445" y="79"/>
                </a:lnTo>
                <a:lnTo>
                  <a:pt x="447" y="80"/>
                </a:lnTo>
                <a:lnTo>
                  <a:pt x="448" y="81"/>
                </a:lnTo>
                <a:lnTo>
                  <a:pt x="448" y="85"/>
                </a:lnTo>
                <a:lnTo>
                  <a:pt x="448" y="85"/>
                </a:lnTo>
                <a:lnTo>
                  <a:pt x="439" y="84"/>
                </a:lnTo>
                <a:lnTo>
                  <a:pt x="432" y="81"/>
                </a:lnTo>
                <a:lnTo>
                  <a:pt x="424" y="78"/>
                </a:lnTo>
                <a:lnTo>
                  <a:pt x="417" y="75"/>
                </a:lnTo>
                <a:lnTo>
                  <a:pt x="417" y="75"/>
                </a:lnTo>
                <a:lnTo>
                  <a:pt x="411" y="70"/>
                </a:lnTo>
                <a:lnTo>
                  <a:pt x="404" y="65"/>
                </a:lnTo>
                <a:lnTo>
                  <a:pt x="401" y="63"/>
                </a:lnTo>
                <a:lnTo>
                  <a:pt x="397" y="62"/>
                </a:lnTo>
                <a:lnTo>
                  <a:pt x="393" y="62"/>
                </a:lnTo>
                <a:lnTo>
                  <a:pt x="390" y="64"/>
                </a:lnTo>
                <a:lnTo>
                  <a:pt x="390" y="64"/>
                </a:lnTo>
                <a:lnTo>
                  <a:pt x="388" y="66"/>
                </a:lnTo>
                <a:lnTo>
                  <a:pt x="386" y="69"/>
                </a:lnTo>
                <a:lnTo>
                  <a:pt x="385" y="75"/>
                </a:lnTo>
                <a:lnTo>
                  <a:pt x="385" y="75"/>
                </a:lnTo>
                <a:lnTo>
                  <a:pt x="385" y="79"/>
                </a:lnTo>
                <a:lnTo>
                  <a:pt x="386" y="85"/>
                </a:lnTo>
                <a:lnTo>
                  <a:pt x="387" y="87"/>
                </a:lnTo>
                <a:lnTo>
                  <a:pt x="386" y="89"/>
                </a:lnTo>
                <a:lnTo>
                  <a:pt x="384" y="90"/>
                </a:lnTo>
                <a:lnTo>
                  <a:pt x="381" y="91"/>
                </a:lnTo>
                <a:lnTo>
                  <a:pt x="381" y="91"/>
                </a:lnTo>
                <a:lnTo>
                  <a:pt x="374" y="90"/>
                </a:lnTo>
                <a:lnTo>
                  <a:pt x="367" y="89"/>
                </a:lnTo>
                <a:lnTo>
                  <a:pt x="359" y="87"/>
                </a:lnTo>
                <a:lnTo>
                  <a:pt x="352" y="85"/>
                </a:lnTo>
                <a:lnTo>
                  <a:pt x="352" y="85"/>
                </a:lnTo>
                <a:lnTo>
                  <a:pt x="346" y="86"/>
                </a:lnTo>
                <a:lnTo>
                  <a:pt x="342" y="88"/>
                </a:lnTo>
                <a:lnTo>
                  <a:pt x="339" y="91"/>
                </a:lnTo>
                <a:lnTo>
                  <a:pt x="338" y="95"/>
                </a:lnTo>
                <a:lnTo>
                  <a:pt x="338" y="99"/>
                </a:lnTo>
                <a:lnTo>
                  <a:pt x="340" y="104"/>
                </a:lnTo>
                <a:lnTo>
                  <a:pt x="343" y="108"/>
                </a:lnTo>
                <a:lnTo>
                  <a:pt x="348" y="111"/>
                </a:lnTo>
                <a:lnTo>
                  <a:pt x="348" y="111"/>
                </a:lnTo>
                <a:lnTo>
                  <a:pt x="356" y="114"/>
                </a:lnTo>
                <a:lnTo>
                  <a:pt x="364" y="116"/>
                </a:lnTo>
                <a:lnTo>
                  <a:pt x="373" y="118"/>
                </a:lnTo>
                <a:lnTo>
                  <a:pt x="381" y="119"/>
                </a:lnTo>
                <a:lnTo>
                  <a:pt x="381" y="119"/>
                </a:lnTo>
                <a:lnTo>
                  <a:pt x="385" y="118"/>
                </a:lnTo>
                <a:lnTo>
                  <a:pt x="388" y="117"/>
                </a:lnTo>
                <a:lnTo>
                  <a:pt x="395" y="114"/>
                </a:lnTo>
                <a:lnTo>
                  <a:pt x="395" y="114"/>
                </a:lnTo>
                <a:lnTo>
                  <a:pt x="404" y="109"/>
                </a:lnTo>
                <a:lnTo>
                  <a:pt x="409" y="108"/>
                </a:lnTo>
                <a:lnTo>
                  <a:pt x="413" y="107"/>
                </a:lnTo>
                <a:lnTo>
                  <a:pt x="418" y="107"/>
                </a:lnTo>
                <a:lnTo>
                  <a:pt x="422" y="109"/>
                </a:lnTo>
                <a:lnTo>
                  <a:pt x="426" y="111"/>
                </a:lnTo>
                <a:lnTo>
                  <a:pt x="431" y="114"/>
                </a:lnTo>
                <a:lnTo>
                  <a:pt x="431" y="114"/>
                </a:lnTo>
                <a:lnTo>
                  <a:pt x="435" y="118"/>
                </a:lnTo>
                <a:lnTo>
                  <a:pt x="437" y="123"/>
                </a:lnTo>
                <a:lnTo>
                  <a:pt x="442" y="133"/>
                </a:lnTo>
                <a:lnTo>
                  <a:pt x="447" y="143"/>
                </a:lnTo>
                <a:lnTo>
                  <a:pt x="451" y="148"/>
                </a:lnTo>
                <a:lnTo>
                  <a:pt x="455" y="152"/>
                </a:lnTo>
                <a:lnTo>
                  <a:pt x="455" y="152"/>
                </a:lnTo>
                <a:lnTo>
                  <a:pt x="459" y="154"/>
                </a:lnTo>
                <a:lnTo>
                  <a:pt x="462" y="154"/>
                </a:lnTo>
                <a:lnTo>
                  <a:pt x="466" y="153"/>
                </a:lnTo>
                <a:lnTo>
                  <a:pt x="469" y="151"/>
                </a:lnTo>
                <a:lnTo>
                  <a:pt x="476" y="147"/>
                </a:lnTo>
                <a:lnTo>
                  <a:pt x="480" y="145"/>
                </a:lnTo>
                <a:lnTo>
                  <a:pt x="483" y="145"/>
                </a:lnTo>
                <a:lnTo>
                  <a:pt x="483" y="145"/>
                </a:lnTo>
                <a:lnTo>
                  <a:pt x="488" y="146"/>
                </a:lnTo>
                <a:lnTo>
                  <a:pt x="493" y="148"/>
                </a:lnTo>
                <a:lnTo>
                  <a:pt x="502" y="153"/>
                </a:lnTo>
                <a:lnTo>
                  <a:pt x="502" y="153"/>
                </a:lnTo>
                <a:lnTo>
                  <a:pt x="506" y="156"/>
                </a:lnTo>
                <a:lnTo>
                  <a:pt x="510" y="160"/>
                </a:lnTo>
                <a:lnTo>
                  <a:pt x="510" y="160"/>
                </a:lnTo>
                <a:lnTo>
                  <a:pt x="512" y="164"/>
                </a:lnTo>
                <a:lnTo>
                  <a:pt x="514" y="169"/>
                </a:lnTo>
                <a:lnTo>
                  <a:pt x="514" y="171"/>
                </a:lnTo>
                <a:lnTo>
                  <a:pt x="513" y="173"/>
                </a:lnTo>
                <a:lnTo>
                  <a:pt x="511" y="173"/>
                </a:lnTo>
                <a:lnTo>
                  <a:pt x="507" y="172"/>
                </a:lnTo>
                <a:lnTo>
                  <a:pt x="507" y="172"/>
                </a:lnTo>
                <a:lnTo>
                  <a:pt x="501" y="168"/>
                </a:lnTo>
                <a:lnTo>
                  <a:pt x="495" y="162"/>
                </a:lnTo>
                <a:lnTo>
                  <a:pt x="489" y="157"/>
                </a:lnTo>
                <a:lnTo>
                  <a:pt x="486" y="156"/>
                </a:lnTo>
                <a:lnTo>
                  <a:pt x="482" y="155"/>
                </a:lnTo>
                <a:lnTo>
                  <a:pt x="482" y="155"/>
                </a:lnTo>
                <a:lnTo>
                  <a:pt x="479" y="155"/>
                </a:lnTo>
                <a:lnTo>
                  <a:pt x="477" y="156"/>
                </a:lnTo>
                <a:lnTo>
                  <a:pt x="475" y="157"/>
                </a:lnTo>
                <a:lnTo>
                  <a:pt x="473" y="158"/>
                </a:lnTo>
                <a:lnTo>
                  <a:pt x="471" y="164"/>
                </a:lnTo>
                <a:lnTo>
                  <a:pt x="470" y="169"/>
                </a:lnTo>
                <a:lnTo>
                  <a:pt x="470" y="169"/>
                </a:lnTo>
                <a:lnTo>
                  <a:pt x="471" y="173"/>
                </a:lnTo>
                <a:lnTo>
                  <a:pt x="473" y="176"/>
                </a:lnTo>
                <a:lnTo>
                  <a:pt x="475" y="179"/>
                </a:lnTo>
                <a:lnTo>
                  <a:pt x="478" y="181"/>
                </a:lnTo>
                <a:lnTo>
                  <a:pt x="485" y="185"/>
                </a:lnTo>
                <a:lnTo>
                  <a:pt x="491" y="188"/>
                </a:lnTo>
                <a:lnTo>
                  <a:pt x="491" y="188"/>
                </a:lnTo>
                <a:lnTo>
                  <a:pt x="494" y="189"/>
                </a:lnTo>
                <a:lnTo>
                  <a:pt x="494" y="189"/>
                </a:lnTo>
                <a:lnTo>
                  <a:pt x="497" y="191"/>
                </a:lnTo>
                <a:lnTo>
                  <a:pt x="498" y="193"/>
                </a:lnTo>
                <a:lnTo>
                  <a:pt x="498" y="195"/>
                </a:lnTo>
                <a:lnTo>
                  <a:pt x="496" y="198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91" y="203"/>
                </a:lnTo>
                <a:lnTo>
                  <a:pt x="467" y="192"/>
                </a:lnTo>
                <a:lnTo>
                  <a:pt x="443" y="181"/>
                </a:lnTo>
                <a:lnTo>
                  <a:pt x="443" y="181"/>
                </a:lnTo>
                <a:lnTo>
                  <a:pt x="431" y="174"/>
                </a:lnTo>
                <a:lnTo>
                  <a:pt x="420" y="166"/>
                </a:lnTo>
                <a:lnTo>
                  <a:pt x="410" y="155"/>
                </a:lnTo>
                <a:lnTo>
                  <a:pt x="400" y="144"/>
                </a:lnTo>
                <a:lnTo>
                  <a:pt x="400" y="144"/>
                </a:lnTo>
                <a:lnTo>
                  <a:pt x="393" y="137"/>
                </a:lnTo>
                <a:lnTo>
                  <a:pt x="386" y="130"/>
                </a:lnTo>
                <a:lnTo>
                  <a:pt x="378" y="124"/>
                </a:lnTo>
                <a:lnTo>
                  <a:pt x="370" y="120"/>
                </a:lnTo>
                <a:lnTo>
                  <a:pt x="370" y="120"/>
                </a:lnTo>
                <a:lnTo>
                  <a:pt x="358" y="117"/>
                </a:lnTo>
                <a:lnTo>
                  <a:pt x="347" y="117"/>
                </a:lnTo>
                <a:lnTo>
                  <a:pt x="336" y="118"/>
                </a:lnTo>
                <a:lnTo>
                  <a:pt x="325" y="120"/>
                </a:lnTo>
                <a:lnTo>
                  <a:pt x="325" y="120"/>
                </a:lnTo>
                <a:lnTo>
                  <a:pt x="316" y="122"/>
                </a:lnTo>
                <a:lnTo>
                  <a:pt x="306" y="126"/>
                </a:lnTo>
                <a:lnTo>
                  <a:pt x="296" y="130"/>
                </a:lnTo>
                <a:lnTo>
                  <a:pt x="285" y="136"/>
                </a:lnTo>
                <a:lnTo>
                  <a:pt x="274" y="142"/>
                </a:lnTo>
                <a:lnTo>
                  <a:pt x="264" y="149"/>
                </a:lnTo>
                <a:lnTo>
                  <a:pt x="254" y="157"/>
                </a:lnTo>
                <a:lnTo>
                  <a:pt x="245" y="166"/>
                </a:lnTo>
                <a:lnTo>
                  <a:pt x="237" y="175"/>
                </a:lnTo>
                <a:lnTo>
                  <a:pt x="230" y="185"/>
                </a:lnTo>
                <a:lnTo>
                  <a:pt x="224" y="194"/>
                </a:lnTo>
                <a:lnTo>
                  <a:pt x="220" y="205"/>
                </a:lnTo>
                <a:lnTo>
                  <a:pt x="218" y="215"/>
                </a:lnTo>
                <a:lnTo>
                  <a:pt x="217" y="226"/>
                </a:lnTo>
                <a:lnTo>
                  <a:pt x="219" y="236"/>
                </a:lnTo>
                <a:lnTo>
                  <a:pt x="223" y="248"/>
                </a:lnTo>
                <a:lnTo>
                  <a:pt x="223" y="248"/>
                </a:lnTo>
                <a:lnTo>
                  <a:pt x="226" y="253"/>
                </a:lnTo>
                <a:lnTo>
                  <a:pt x="229" y="258"/>
                </a:lnTo>
                <a:lnTo>
                  <a:pt x="234" y="261"/>
                </a:lnTo>
                <a:lnTo>
                  <a:pt x="238" y="264"/>
                </a:lnTo>
                <a:lnTo>
                  <a:pt x="249" y="269"/>
                </a:lnTo>
                <a:lnTo>
                  <a:pt x="260" y="272"/>
                </a:lnTo>
                <a:lnTo>
                  <a:pt x="285" y="277"/>
                </a:lnTo>
                <a:lnTo>
                  <a:pt x="296" y="280"/>
                </a:lnTo>
                <a:lnTo>
                  <a:pt x="306" y="284"/>
                </a:lnTo>
                <a:lnTo>
                  <a:pt x="306" y="284"/>
                </a:lnTo>
                <a:lnTo>
                  <a:pt x="312" y="289"/>
                </a:lnTo>
                <a:lnTo>
                  <a:pt x="316" y="294"/>
                </a:lnTo>
                <a:lnTo>
                  <a:pt x="318" y="301"/>
                </a:lnTo>
                <a:lnTo>
                  <a:pt x="318" y="307"/>
                </a:lnTo>
                <a:lnTo>
                  <a:pt x="317" y="314"/>
                </a:lnTo>
                <a:lnTo>
                  <a:pt x="315" y="321"/>
                </a:lnTo>
                <a:lnTo>
                  <a:pt x="310" y="335"/>
                </a:lnTo>
                <a:lnTo>
                  <a:pt x="310" y="335"/>
                </a:lnTo>
                <a:lnTo>
                  <a:pt x="307" y="345"/>
                </a:lnTo>
                <a:lnTo>
                  <a:pt x="304" y="355"/>
                </a:lnTo>
                <a:lnTo>
                  <a:pt x="304" y="355"/>
                </a:lnTo>
                <a:lnTo>
                  <a:pt x="304" y="362"/>
                </a:lnTo>
                <a:lnTo>
                  <a:pt x="304" y="369"/>
                </a:lnTo>
                <a:lnTo>
                  <a:pt x="306" y="384"/>
                </a:lnTo>
                <a:lnTo>
                  <a:pt x="306" y="384"/>
                </a:lnTo>
                <a:lnTo>
                  <a:pt x="306" y="389"/>
                </a:lnTo>
                <a:lnTo>
                  <a:pt x="305" y="394"/>
                </a:lnTo>
                <a:lnTo>
                  <a:pt x="301" y="404"/>
                </a:lnTo>
                <a:lnTo>
                  <a:pt x="296" y="416"/>
                </a:lnTo>
                <a:lnTo>
                  <a:pt x="291" y="425"/>
                </a:lnTo>
                <a:lnTo>
                  <a:pt x="291" y="425"/>
                </a:lnTo>
                <a:lnTo>
                  <a:pt x="286" y="440"/>
                </a:lnTo>
                <a:lnTo>
                  <a:pt x="281" y="456"/>
                </a:lnTo>
                <a:lnTo>
                  <a:pt x="281" y="456"/>
                </a:lnTo>
                <a:lnTo>
                  <a:pt x="278" y="470"/>
                </a:lnTo>
                <a:lnTo>
                  <a:pt x="277" y="485"/>
                </a:lnTo>
                <a:lnTo>
                  <a:pt x="277" y="493"/>
                </a:lnTo>
                <a:lnTo>
                  <a:pt x="278" y="500"/>
                </a:lnTo>
                <a:lnTo>
                  <a:pt x="279" y="508"/>
                </a:lnTo>
                <a:lnTo>
                  <a:pt x="282" y="514"/>
                </a:lnTo>
                <a:lnTo>
                  <a:pt x="282" y="514"/>
                </a:lnTo>
                <a:lnTo>
                  <a:pt x="286" y="520"/>
                </a:lnTo>
                <a:lnTo>
                  <a:pt x="289" y="525"/>
                </a:lnTo>
                <a:lnTo>
                  <a:pt x="294" y="528"/>
                </a:lnTo>
                <a:lnTo>
                  <a:pt x="299" y="531"/>
                </a:lnTo>
                <a:lnTo>
                  <a:pt x="304" y="532"/>
                </a:lnTo>
                <a:lnTo>
                  <a:pt x="310" y="533"/>
                </a:lnTo>
                <a:lnTo>
                  <a:pt x="316" y="533"/>
                </a:lnTo>
                <a:lnTo>
                  <a:pt x="322" y="532"/>
                </a:lnTo>
                <a:lnTo>
                  <a:pt x="322" y="532"/>
                </a:lnTo>
                <a:lnTo>
                  <a:pt x="334" y="529"/>
                </a:lnTo>
                <a:lnTo>
                  <a:pt x="344" y="524"/>
                </a:lnTo>
                <a:lnTo>
                  <a:pt x="354" y="518"/>
                </a:lnTo>
                <a:lnTo>
                  <a:pt x="364" y="512"/>
                </a:lnTo>
                <a:lnTo>
                  <a:pt x="364" y="512"/>
                </a:lnTo>
                <a:lnTo>
                  <a:pt x="378" y="503"/>
                </a:lnTo>
                <a:lnTo>
                  <a:pt x="392" y="495"/>
                </a:lnTo>
                <a:lnTo>
                  <a:pt x="406" y="488"/>
                </a:lnTo>
                <a:lnTo>
                  <a:pt x="420" y="480"/>
                </a:lnTo>
                <a:lnTo>
                  <a:pt x="420" y="480"/>
                </a:lnTo>
                <a:lnTo>
                  <a:pt x="430" y="475"/>
                </a:lnTo>
                <a:lnTo>
                  <a:pt x="439" y="470"/>
                </a:lnTo>
                <a:lnTo>
                  <a:pt x="448" y="463"/>
                </a:lnTo>
                <a:lnTo>
                  <a:pt x="455" y="455"/>
                </a:lnTo>
                <a:lnTo>
                  <a:pt x="455" y="455"/>
                </a:lnTo>
                <a:lnTo>
                  <a:pt x="457" y="449"/>
                </a:lnTo>
                <a:lnTo>
                  <a:pt x="459" y="443"/>
                </a:lnTo>
                <a:lnTo>
                  <a:pt x="460" y="431"/>
                </a:lnTo>
                <a:lnTo>
                  <a:pt x="461" y="426"/>
                </a:lnTo>
                <a:lnTo>
                  <a:pt x="462" y="420"/>
                </a:lnTo>
                <a:lnTo>
                  <a:pt x="465" y="415"/>
                </a:lnTo>
                <a:lnTo>
                  <a:pt x="470" y="410"/>
                </a:lnTo>
                <a:lnTo>
                  <a:pt x="470" y="410"/>
                </a:lnTo>
                <a:lnTo>
                  <a:pt x="477" y="405"/>
                </a:lnTo>
                <a:lnTo>
                  <a:pt x="484" y="401"/>
                </a:lnTo>
                <a:lnTo>
                  <a:pt x="500" y="395"/>
                </a:lnTo>
                <a:lnTo>
                  <a:pt x="507" y="391"/>
                </a:lnTo>
                <a:lnTo>
                  <a:pt x="514" y="387"/>
                </a:lnTo>
                <a:lnTo>
                  <a:pt x="520" y="381"/>
                </a:lnTo>
                <a:lnTo>
                  <a:pt x="525" y="374"/>
                </a:lnTo>
                <a:lnTo>
                  <a:pt x="525" y="374"/>
                </a:lnTo>
                <a:lnTo>
                  <a:pt x="528" y="367"/>
                </a:lnTo>
                <a:lnTo>
                  <a:pt x="528" y="360"/>
                </a:lnTo>
                <a:lnTo>
                  <a:pt x="526" y="352"/>
                </a:lnTo>
                <a:lnTo>
                  <a:pt x="523" y="346"/>
                </a:lnTo>
                <a:lnTo>
                  <a:pt x="523" y="346"/>
                </a:lnTo>
                <a:lnTo>
                  <a:pt x="519" y="340"/>
                </a:lnTo>
                <a:lnTo>
                  <a:pt x="515" y="335"/>
                </a:lnTo>
                <a:lnTo>
                  <a:pt x="511" y="329"/>
                </a:lnTo>
                <a:lnTo>
                  <a:pt x="508" y="322"/>
                </a:lnTo>
                <a:lnTo>
                  <a:pt x="508" y="322"/>
                </a:lnTo>
                <a:lnTo>
                  <a:pt x="506" y="315"/>
                </a:lnTo>
                <a:lnTo>
                  <a:pt x="506" y="307"/>
                </a:lnTo>
                <a:lnTo>
                  <a:pt x="506" y="299"/>
                </a:lnTo>
                <a:lnTo>
                  <a:pt x="505" y="291"/>
                </a:lnTo>
                <a:lnTo>
                  <a:pt x="505" y="291"/>
                </a:lnTo>
                <a:lnTo>
                  <a:pt x="504" y="286"/>
                </a:lnTo>
                <a:lnTo>
                  <a:pt x="502" y="281"/>
                </a:lnTo>
                <a:lnTo>
                  <a:pt x="498" y="271"/>
                </a:lnTo>
                <a:lnTo>
                  <a:pt x="498" y="271"/>
                </a:lnTo>
                <a:lnTo>
                  <a:pt x="492" y="258"/>
                </a:lnTo>
                <a:lnTo>
                  <a:pt x="492" y="258"/>
                </a:lnTo>
                <a:lnTo>
                  <a:pt x="491" y="254"/>
                </a:lnTo>
                <a:lnTo>
                  <a:pt x="491" y="254"/>
                </a:lnTo>
                <a:lnTo>
                  <a:pt x="490" y="250"/>
                </a:lnTo>
                <a:lnTo>
                  <a:pt x="490" y="248"/>
                </a:lnTo>
                <a:lnTo>
                  <a:pt x="491" y="247"/>
                </a:lnTo>
                <a:lnTo>
                  <a:pt x="495" y="245"/>
                </a:lnTo>
                <a:lnTo>
                  <a:pt x="500" y="243"/>
                </a:lnTo>
                <a:lnTo>
                  <a:pt x="500" y="243"/>
                </a:lnTo>
                <a:lnTo>
                  <a:pt x="503" y="250"/>
                </a:lnTo>
                <a:lnTo>
                  <a:pt x="505" y="256"/>
                </a:lnTo>
                <a:lnTo>
                  <a:pt x="506" y="262"/>
                </a:lnTo>
                <a:lnTo>
                  <a:pt x="507" y="269"/>
                </a:lnTo>
                <a:lnTo>
                  <a:pt x="508" y="283"/>
                </a:lnTo>
                <a:lnTo>
                  <a:pt x="508" y="296"/>
                </a:lnTo>
                <a:lnTo>
                  <a:pt x="508" y="296"/>
                </a:lnTo>
                <a:lnTo>
                  <a:pt x="508" y="303"/>
                </a:lnTo>
                <a:lnTo>
                  <a:pt x="508" y="310"/>
                </a:lnTo>
                <a:lnTo>
                  <a:pt x="510" y="317"/>
                </a:lnTo>
                <a:lnTo>
                  <a:pt x="514" y="323"/>
                </a:lnTo>
                <a:lnTo>
                  <a:pt x="514" y="323"/>
                </a:lnTo>
                <a:lnTo>
                  <a:pt x="517" y="327"/>
                </a:lnTo>
                <a:lnTo>
                  <a:pt x="521" y="329"/>
                </a:lnTo>
                <a:lnTo>
                  <a:pt x="525" y="330"/>
                </a:lnTo>
                <a:lnTo>
                  <a:pt x="530" y="330"/>
                </a:lnTo>
                <a:lnTo>
                  <a:pt x="539" y="330"/>
                </a:lnTo>
                <a:lnTo>
                  <a:pt x="547" y="329"/>
                </a:lnTo>
                <a:lnTo>
                  <a:pt x="547" y="329"/>
                </a:lnTo>
                <a:lnTo>
                  <a:pt x="554" y="327"/>
                </a:lnTo>
                <a:lnTo>
                  <a:pt x="563" y="323"/>
                </a:lnTo>
                <a:lnTo>
                  <a:pt x="566" y="321"/>
                </a:lnTo>
                <a:lnTo>
                  <a:pt x="570" y="318"/>
                </a:lnTo>
                <a:lnTo>
                  <a:pt x="572" y="315"/>
                </a:lnTo>
                <a:lnTo>
                  <a:pt x="574" y="311"/>
                </a:lnTo>
                <a:lnTo>
                  <a:pt x="574" y="311"/>
                </a:lnTo>
                <a:lnTo>
                  <a:pt x="575" y="306"/>
                </a:lnTo>
                <a:lnTo>
                  <a:pt x="575" y="301"/>
                </a:lnTo>
                <a:lnTo>
                  <a:pt x="573" y="297"/>
                </a:lnTo>
                <a:lnTo>
                  <a:pt x="572" y="292"/>
                </a:lnTo>
                <a:lnTo>
                  <a:pt x="567" y="283"/>
                </a:lnTo>
                <a:lnTo>
                  <a:pt x="561" y="275"/>
                </a:lnTo>
                <a:lnTo>
                  <a:pt x="561" y="275"/>
                </a:lnTo>
                <a:lnTo>
                  <a:pt x="553" y="264"/>
                </a:lnTo>
                <a:lnTo>
                  <a:pt x="553" y="264"/>
                </a:lnTo>
                <a:lnTo>
                  <a:pt x="550" y="258"/>
                </a:lnTo>
                <a:lnTo>
                  <a:pt x="550" y="258"/>
                </a:lnTo>
                <a:lnTo>
                  <a:pt x="549" y="256"/>
                </a:lnTo>
                <a:lnTo>
                  <a:pt x="547" y="250"/>
                </a:lnTo>
                <a:lnTo>
                  <a:pt x="546" y="247"/>
                </a:lnTo>
                <a:lnTo>
                  <a:pt x="547" y="243"/>
                </a:lnTo>
                <a:lnTo>
                  <a:pt x="548" y="242"/>
                </a:lnTo>
                <a:lnTo>
                  <a:pt x="551" y="243"/>
                </a:lnTo>
                <a:lnTo>
                  <a:pt x="551" y="243"/>
                </a:lnTo>
                <a:lnTo>
                  <a:pt x="556" y="247"/>
                </a:lnTo>
                <a:lnTo>
                  <a:pt x="560" y="251"/>
                </a:lnTo>
                <a:lnTo>
                  <a:pt x="563" y="256"/>
                </a:lnTo>
                <a:lnTo>
                  <a:pt x="566" y="261"/>
                </a:lnTo>
                <a:lnTo>
                  <a:pt x="577" y="282"/>
                </a:lnTo>
                <a:lnTo>
                  <a:pt x="577" y="282"/>
                </a:lnTo>
                <a:lnTo>
                  <a:pt x="582" y="290"/>
                </a:lnTo>
                <a:lnTo>
                  <a:pt x="587" y="297"/>
                </a:lnTo>
                <a:lnTo>
                  <a:pt x="594" y="304"/>
                </a:lnTo>
                <a:lnTo>
                  <a:pt x="601" y="310"/>
                </a:lnTo>
                <a:lnTo>
                  <a:pt x="601" y="310"/>
                </a:lnTo>
                <a:lnTo>
                  <a:pt x="605" y="315"/>
                </a:lnTo>
                <a:lnTo>
                  <a:pt x="610" y="320"/>
                </a:lnTo>
                <a:lnTo>
                  <a:pt x="614" y="326"/>
                </a:lnTo>
                <a:lnTo>
                  <a:pt x="617" y="332"/>
                </a:lnTo>
                <a:lnTo>
                  <a:pt x="621" y="344"/>
                </a:lnTo>
                <a:lnTo>
                  <a:pt x="624" y="357"/>
                </a:lnTo>
                <a:lnTo>
                  <a:pt x="624" y="357"/>
                </a:lnTo>
                <a:lnTo>
                  <a:pt x="624" y="358"/>
                </a:lnTo>
                <a:lnTo>
                  <a:pt x="624" y="358"/>
                </a:lnTo>
                <a:lnTo>
                  <a:pt x="621" y="381"/>
                </a:lnTo>
                <a:lnTo>
                  <a:pt x="615" y="404"/>
                </a:lnTo>
                <a:lnTo>
                  <a:pt x="607" y="427"/>
                </a:lnTo>
                <a:lnTo>
                  <a:pt x="598" y="448"/>
                </a:lnTo>
                <a:lnTo>
                  <a:pt x="587" y="468"/>
                </a:lnTo>
                <a:lnTo>
                  <a:pt x="575" y="488"/>
                </a:lnTo>
                <a:lnTo>
                  <a:pt x="562" y="506"/>
                </a:lnTo>
                <a:lnTo>
                  <a:pt x="547" y="524"/>
                </a:lnTo>
                <a:lnTo>
                  <a:pt x="531" y="540"/>
                </a:lnTo>
                <a:lnTo>
                  <a:pt x="512" y="554"/>
                </a:lnTo>
                <a:lnTo>
                  <a:pt x="494" y="569"/>
                </a:lnTo>
                <a:lnTo>
                  <a:pt x="474" y="581"/>
                </a:lnTo>
                <a:lnTo>
                  <a:pt x="454" y="592"/>
                </a:lnTo>
                <a:lnTo>
                  <a:pt x="431" y="601"/>
                </a:lnTo>
                <a:lnTo>
                  <a:pt x="409" y="609"/>
                </a:lnTo>
                <a:lnTo>
                  <a:pt x="386" y="615"/>
                </a:lnTo>
                <a:lnTo>
                  <a:pt x="386" y="615"/>
                </a:lnTo>
                <a:lnTo>
                  <a:pt x="360" y="619"/>
                </a:lnTo>
                <a:lnTo>
                  <a:pt x="334" y="622"/>
                </a:lnTo>
                <a:lnTo>
                  <a:pt x="309" y="622"/>
                </a:lnTo>
                <a:lnTo>
                  <a:pt x="282" y="620"/>
                </a:lnTo>
                <a:lnTo>
                  <a:pt x="257" y="616"/>
                </a:lnTo>
                <a:lnTo>
                  <a:pt x="233" y="611"/>
                </a:lnTo>
                <a:lnTo>
                  <a:pt x="209" y="603"/>
                </a:lnTo>
                <a:lnTo>
                  <a:pt x="184" y="593"/>
                </a:lnTo>
                <a:lnTo>
                  <a:pt x="162" y="582"/>
                </a:lnTo>
                <a:lnTo>
                  <a:pt x="140" y="569"/>
                </a:lnTo>
                <a:lnTo>
                  <a:pt x="119" y="553"/>
                </a:lnTo>
                <a:lnTo>
                  <a:pt x="100" y="537"/>
                </a:lnTo>
                <a:lnTo>
                  <a:pt x="82" y="518"/>
                </a:lnTo>
                <a:lnTo>
                  <a:pt x="66" y="499"/>
                </a:lnTo>
                <a:lnTo>
                  <a:pt x="51" y="477"/>
                </a:lnTo>
                <a:lnTo>
                  <a:pt x="38" y="454"/>
                </a:lnTo>
                <a:lnTo>
                  <a:pt x="38" y="454"/>
                </a:lnTo>
                <a:close/>
                <a:moveTo>
                  <a:pt x="166" y="653"/>
                </a:moveTo>
                <a:lnTo>
                  <a:pt x="166" y="653"/>
                </a:lnTo>
                <a:lnTo>
                  <a:pt x="165" y="650"/>
                </a:lnTo>
                <a:lnTo>
                  <a:pt x="166" y="646"/>
                </a:lnTo>
                <a:lnTo>
                  <a:pt x="167" y="642"/>
                </a:lnTo>
                <a:lnTo>
                  <a:pt x="169" y="638"/>
                </a:lnTo>
                <a:lnTo>
                  <a:pt x="174" y="630"/>
                </a:lnTo>
                <a:lnTo>
                  <a:pt x="178" y="624"/>
                </a:lnTo>
                <a:lnTo>
                  <a:pt x="178" y="624"/>
                </a:lnTo>
                <a:lnTo>
                  <a:pt x="184" y="615"/>
                </a:lnTo>
                <a:lnTo>
                  <a:pt x="187" y="610"/>
                </a:lnTo>
                <a:lnTo>
                  <a:pt x="190" y="605"/>
                </a:lnTo>
                <a:lnTo>
                  <a:pt x="190" y="605"/>
                </a:lnTo>
                <a:lnTo>
                  <a:pt x="201" y="610"/>
                </a:lnTo>
                <a:lnTo>
                  <a:pt x="201" y="610"/>
                </a:lnTo>
                <a:lnTo>
                  <a:pt x="194" y="624"/>
                </a:lnTo>
                <a:lnTo>
                  <a:pt x="190" y="633"/>
                </a:lnTo>
                <a:lnTo>
                  <a:pt x="185" y="642"/>
                </a:lnTo>
                <a:lnTo>
                  <a:pt x="180" y="650"/>
                </a:lnTo>
                <a:lnTo>
                  <a:pt x="175" y="655"/>
                </a:lnTo>
                <a:lnTo>
                  <a:pt x="173" y="656"/>
                </a:lnTo>
                <a:lnTo>
                  <a:pt x="170" y="656"/>
                </a:lnTo>
                <a:lnTo>
                  <a:pt x="168" y="655"/>
                </a:lnTo>
                <a:lnTo>
                  <a:pt x="166" y="653"/>
                </a:lnTo>
                <a:lnTo>
                  <a:pt x="166" y="653"/>
                </a:lnTo>
                <a:close/>
                <a:moveTo>
                  <a:pt x="306" y="662"/>
                </a:moveTo>
                <a:lnTo>
                  <a:pt x="306" y="662"/>
                </a:lnTo>
                <a:lnTo>
                  <a:pt x="329" y="662"/>
                </a:lnTo>
                <a:lnTo>
                  <a:pt x="329" y="662"/>
                </a:lnTo>
                <a:lnTo>
                  <a:pt x="315" y="665"/>
                </a:lnTo>
                <a:lnTo>
                  <a:pt x="300" y="668"/>
                </a:lnTo>
                <a:lnTo>
                  <a:pt x="300" y="668"/>
                </a:lnTo>
                <a:lnTo>
                  <a:pt x="302" y="662"/>
                </a:lnTo>
                <a:lnTo>
                  <a:pt x="302" y="662"/>
                </a:lnTo>
                <a:lnTo>
                  <a:pt x="306" y="662"/>
                </a:lnTo>
                <a:lnTo>
                  <a:pt x="306" y="662"/>
                </a:lnTo>
                <a:close/>
                <a:moveTo>
                  <a:pt x="339" y="679"/>
                </a:moveTo>
                <a:lnTo>
                  <a:pt x="339" y="679"/>
                </a:lnTo>
                <a:lnTo>
                  <a:pt x="341" y="685"/>
                </a:lnTo>
                <a:lnTo>
                  <a:pt x="341" y="685"/>
                </a:lnTo>
                <a:lnTo>
                  <a:pt x="317" y="693"/>
                </a:lnTo>
                <a:lnTo>
                  <a:pt x="305" y="697"/>
                </a:lnTo>
                <a:lnTo>
                  <a:pt x="293" y="700"/>
                </a:lnTo>
                <a:lnTo>
                  <a:pt x="293" y="700"/>
                </a:lnTo>
                <a:lnTo>
                  <a:pt x="291" y="701"/>
                </a:lnTo>
                <a:lnTo>
                  <a:pt x="291" y="701"/>
                </a:lnTo>
                <a:lnTo>
                  <a:pt x="294" y="700"/>
                </a:lnTo>
                <a:lnTo>
                  <a:pt x="294" y="700"/>
                </a:lnTo>
                <a:lnTo>
                  <a:pt x="307" y="693"/>
                </a:lnTo>
                <a:lnTo>
                  <a:pt x="307" y="693"/>
                </a:lnTo>
                <a:lnTo>
                  <a:pt x="322" y="686"/>
                </a:lnTo>
                <a:lnTo>
                  <a:pt x="338" y="680"/>
                </a:lnTo>
                <a:lnTo>
                  <a:pt x="338" y="680"/>
                </a:lnTo>
                <a:lnTo>
                  <a:pt x="339" y="679"/>
                </a:lnTo>
                <a:lnTo>
                  <a:pt x="339" y="679"/>
                </a:lnTo>
                <a:close/>
                <a:moveTo>
                  <a:pt x="344" y="698"/>
                </a:moveTo>
                <a:lnTo>
                  <a:pt x="344" y="698"/>
                </a:lnTo>
                <a:lnTo>
                  <a:pt x="344" y="698"/>
                </a:lnTo>
                <a:lnTo>
                  <a:pt x="344" y="698"/>
                </a:lnTo>
                <a:lnTo>
                  <a:pt x="316" y="706"/>
                </a:lnTo>
                <a:lnTo>
                  <a:pt x="302" y="709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87" y="711"/>
                </a:lnTo>
                <a:lnTo>
                  <a:pt x="294" y="709"/>
                </a:lnTo>
                <a:lnTo>
                  <a:pt x="300" y="706"/>
                </a:lnTo>
                <a:lnTo>
                  <a:pt x="313" y="700"/>
                </a:lnTo>
                <a:lnTo>
                  <a:pt x="313" y="700"/>
                </a:lnTo>
                <a:lnTo>
                  <a:pt x="327" y="694"/>
                </a:lnTo>
                <a:lnTo>
                  <a:pt x="342" y="687"/>
                </a:lnTo>
                <a:lnTo>
                  <a:pt x="342" y="687"/>
                </a:lnTo>
                <a:lnTo>
                  <a:pt x="344" y="698"/>
                </a:lnTo>
                <a:lnTo>
                  <a:pt x="344" y="698"/>
                </a:lnTo>
                <a:close/>
                <a:moveTo>
                  <a:pt x="388" y="743"/>
                </a:moveTo>
                <a:lnTo>
                  <a:pt x="388" y="743"/>
                </a:lnTo>
                <a:lnTo>
                  <a:pt x="354" y="755"/>
                </a:lnTo>
                <a:lnTo>
                  <a:pt x="354" y="755"/>
                </a:lnTo>
                <a:lnTo>
                  <a:pt x="332" y="760"/>
                </a:lnTo>
                <a:lnTo>
                  <a:pt x="332" y="760"/>
                </a:lnTo>
                <a:lnTo>
                  <a:pt x="317" y="763"/>
                </a:lnTo>
                <a:lnTo>
                  <a:pt x="302" y="768"/>
                </a:lnTo>
                <a:lnTo>
                  <a:pt x="272" y="777"/>
                </a:lnTo>
                <a:lnTo>
                  <a:pt x="272" y="777"/>
                </a:lnTo>
                <a:lnTo>
                  <a:pt x="212" y="797"/>
                </a:lnTo>
                <a:lnTo>
                  <a:pt x="180" y="806"/>
                </a:lnTo>
                <a:lnTo>
                  <a:pt x="150" y="815"/>
                </a:lnTo>
                <a:lnTo>
                  <a:pt x="150" y="815"/>
                </a:lnTo>
                <a:lnTo>
                  <a:pt x="162" y="810"/>
                </a:lnTo>
                <a:lnTo>
                  <a:pt x="175" y="805"/>
                </a:lnTo>
                <a:lnTo>
                  <a:pt x="202" y="796"/>
                </a:lnTo>
                <a:lnTo>
                  <a:pt x="202" y="796"/>
                </a:lnTo>
                <a:lnTo>
                  <a:pt x="231" y="785"/>
                </a:lnTo>
                <a:lnTo>
                  <a:pt x="258" y="775"/>
                </a:lnTo>
                <a:lnTo>
                  <a:pt x="258" y="775"/>
                </a:lnTo>
                <a:lnTo>
                  <a:pt x="309" y="759"/>
                </a:lnTo>
                <a:lnTo>
                  <a:pt x="334" y="749"/>
                </a:lnTo>
                <a:lnTo>
                  <a:pt x="346" y="744"/>
                </a:lnTo>
                <a:lnTo>
                  <a:pt x="357" y="737"/>
                </a:lnTo>
                <a:lnTo>
                  <a:pt x="357" y="737"/>
                </a:lnTo>
                <a:lnTo>
                  <a:pt x="388" y="743"/>
                </a:lnTo>
                <a:lnTo>
                  <a:pt x="388" y="743"/>
                </a:lnTo>
                <a:close/>
                <a:moveTo>
                  <a:pt x="415" y="749"/>
                </a:moveTo>
                <a:lnTo>
                  <a:pt x="415" y="749"/>
                </a:lnTo>
                <a:lnTo>
                  <a:pt x="387" y="756"/>
                </a:lnTo>
                <a:lnTo>
                  <a:pt x="359" y="763"/>
                </a:lnTo>
                <a:lnTo>
                  <a:pt x="331" y="772"/>
                </a:lnTo>
                <a:lnTo>
                  <a:pt x="304" y="781"/>
                </a:lnTo>
                <a:lnTo>
                  <a:pt x="304" y="781"/>
                </a:lnTo>
                <a:lnTo>
                  <a:pt x="245" y="800"/>
                </a:lnTo>
                <a:lnTo>
                  <a:pt x="216" y="809"/>
                </a:lnTo>
                <a:lnTo>
                  <a:pt x="201" y="814"/>
                </a:lnTo>
                <a:lnTo>
                  <a:pt x="186" y="817"/>
                </a:lnTo>
                <a:lnTo>
                  <a:pt x="186" y="817"/>
                </a:lnTo>
                <a:lnTo>
                  <a:pt x="181" y="817"/>
                </a:lnTo>
                <a:lnTo>
                  <a:pt x="176" y="819"/>
                </a:lnTo>
                <a:lnTo>
                  <a:pt x="176" y="819"/>
                </a:lnTo>
                <a:lnTo>
                  <a:pt x="190" y="814"/>
                </a:lnTo>
                <a:lnTo>
                  <a:pt x="190" y="814"/>
                </a:lnTo>
                <a:lnTo>
                  <a:pt x="221" y="803"/>
                </a:lnTo>
                <a:lnTo>
                  <a:pt x="221" y="803"/>
                </a:lnTo>
                <a:lnTo>
                  <a:pt x="251" y="793"/>
                </a:lnTo>
                <a:lnTo>
                  <a:pt x="280" y="783"/>
                </a:lnTo>
                <a:lnTo>
                  <a:pt x="280" y="783"/>
                </a:lnTo>
                <a:lnTo>
                  <a:pt x="337" y="763"/>
                </a:lnTo>
                <a:lnTo>
                  <a:pt x="337" y="763"/>
                </a:lnTo>
                <a:lnTo>
                  <a:pt x="357" y="756"/>
                </a:lnTo>
                <a:lnTo>
                  <a:pt x="357" y="756"/>
                </a:lnTo>
                <a:lnTo>
                  <a:pt x="375" y="751"/>
                </a:lnTo>
                <a:lnTo>
                  <a:pt x="384" y="748"/>
                </a:lnTo>
                <a:lnTo>
                  <a:pt x="392" y="744"/>
                </a:lnTo>
                <a:lnTo>
                  <a:pt x="392" y="744"/>
                </a:lnTo>
                <a:lnTo>
                  <a:pt x="415" y="749"/>
                </a:lnTo>
                <a:lnTo>
                  <a:pt x="415" y="749"/>
                </a:lnTo>
                <a:close/>
                <a:moveTo>
                  <a:pt x="435" y="754"/>
                </a:moveTo>
                <a:lnTo>
                  <a:pt x="435" y="754"/>
                </a:lnTo>
                <a:lnTo>
                  <a:pt x="409" y="761"/>
                </a:lnTo>
                <a:lnTo>
                  <a:pt x="383" y="769"/>
                </a:lnTo>
                <a:lnTo>
                  <a:pt x="356" y="778"/>
                </a:lnTo>
                <a:lnTo>
                  <a:pt x="331" y="787"/>
                </a:lnTo>
                <a:lnTo>
                  <a:pt x="331" y="787"/>
                </a:lnTo>
                <a:lnTo>
                  <a:pt x="306" y="795"/>
                </a:lnTo>
                <a:lnTo>
                  <a:pt x="279" y="802"/>
                </a:lnTo>
                <a:lnTo>
                  <a:pt x="279" y="802"/>
                </a:lnTo>
                <a:lnTo>
                  <a:pt x="252" y="810"/>
                </a:lnTo>
                <a:lnTo>
                  <a:pt x="239" y="816"/>
                </a:lnTo>
                <a:lnTo>
                  <a:pt x="226" y="819"/>
                </a:lnTo>
                <a:lnTo>
                  <a:pt x="226" y="819"/>
                </a:lnTo>
                <a:lnTo>
                  <a:pt x="221" y="820"/>
                </a:lnTo>
                <a:lnTo>
                  <a:pt x="223" y="819"/>
                </a:lnTo>
                <a:lnTo>
                  <a:pt x="234" y="815"/>
                </a:lnTo>
                <a:lnTo>
                  <a:pt x="234" y="815"/>
                </a:lnTo>
                <a:lnTo>
                  <a:pt x="258" y="807"/>
                </a:lnTo>
                <a:lnTo>
                  <a:pt x="258" y="807"/>
                </a:lnTo>
                <a:lnTo>
                  <a:pt x="286" y="799"/>
                </a:lnTo>
                <a:lnTo>
                  <a:pt x="312" y="790"/>
                </a:lnTo>
                <a:lnTo>
                  <a:pt x="312" y="790"/>
                </a:lnTo>
                <a:lnTo>
                  <a:pt x="366" y="769"/>
                </a:lnTo>
                <a:lnTo>
                  <a:pt x="392" y="759"/>
                </a:lnTo>
                <a:lnTo>
                  <a:pt x="419" y="750"/>
                </a:lnTo>
                <a:lnTo>
                  <a:pt x="419" y="750"/>
                </a:lnTo>
                <a:lnTo>
                  <a:pt x="420" y="750"/>
                </a:lnTo>
                <a:lnTo>
                  <a:pt x="420" y="750"/>
                </a:lnTo>
                <a:lnTo>
                  <a:pt x="435" y="754"/>
                </a:lnTo>
                <a:lnTo>
                  <a:pt x="435" y="754"/>
                </a:lnTo>
                <a:close/>
                <a:moveTo>
                  <a:pt x="485" y="771"/>
                </a:moveTo>
                <a:lnTo>
                  <a:pt x="485" y="771"/>
                </a:lnTo>
                <a:lnTo>
                  <a:pt x="463" y="778"/>
                </a:lnTo>
                <a:lnTo>
                  <a:pt x="441" y="786"/>
                </a:lnTo>
                <a:lnTo>
                  <a:pt x="420" y="794"/>
                </a:lnTo>
                <a:lnTo>
                  <a:pt x="398" y="801"/>
                </a:lnTo>
                <a:lnTo>
                  <a:pt x="398" y="801"/>
                </a:lnTo>
                <a:lnTo>
                  <a:pt x="360" y="813"/>
                </a:lnTo>
                <a:lnTo>
                  <a:pt x="360" y="813"/>
                </a:lnTo>
                <a:lnTo>
                  <a:pt x="402" y="796"/>
                </a:lnTo>
                <a:lnTo>
                  <a:pt x="402" y="796"/>
                </a:lnTo>
                <a:lnTo>
                  <a:pt x="412" y="791"/>
                </a:lnTo>
                <a:lnTo>
                  <a:pt x="422" y="786"/>
                </a:lnTo>
                <a:lnTo>
                  <a:pt x="432" y="781"/>
                </a:lnTo>
                <a:lnTo>
                  <a:pt x="442" y="776"/>
                </a:lnTo>
                <a:lnTo>
                  <a:pt x="442" y="776"/>
                </a:lnTo>
                <a:lnTo>
                  <a:pt x="457" y="772"/>
                </a:lnTo>
                <a:lnTo>
                  <a:pt x="464" y="769"/>
                </a:lnTo>
                <a:lnTo>
                  <a:pt x="471" y="766"/>
                </a:lnTo>
                <a:lnTo>
                  <a:pt x="471" y="766"/>
                </a:lnTo>
                <a:lnTo>
                  <a:pt x="485" y="771"/>
                </a:lnTo>
                <a:lnTo>
                  <a:pt x="485" y="771"/>
                </a:lnTo>
                <a:close/>
                <a:moveTo>
                  <a:pt x="509" y="784"/>
                </a:moveTo>
                <a:lnTo>
                  <a:pt x="509" y="784"/>
                </a:lnTo>
                <a:lnTo>
                  <a:pt x="509" y="785"/>
                </a:lnTo>
                <a:lnTo>
                  <a:pt x="509" y="785"/>
                </a:lnTo>
                <a:lnTo>
                  <a:pt x="489" y="795"/>
                </a:lnTo>
                <a:lnTo>
                  <a:pt x="489" y="795"/>
                </a:lnTo>
                <a:lnTo>
                  <a:pt x="487" y="796"/>
                </a:lnTo>
                <a:lnTo>
                  <a:pt x="487" y="796"/>
                </a:lnTo>
                <a:lnTo>
                  <a:pt x="465" y="803"/>
                </a:lnTo>
                <a:lnTo>
                  <a:pt x="454" y="807"/>
                </a:lnTo>
                <a:lnTo>
                  <a:pt x="442" y="812"/>
                </a:lnTo>
                <a:lnTo>
                  <a:pt x="442" y="812"/>
                </a:lnTo>
                <a:lnTo>
                  <a:pt x="417" y="822"/>
                </a:lnTo>
                <a:lnTo>
                  <a:pt x="417" y="822"/>
                </a:lnTo>
                <a:lnTo>
                  <a:pt x="402" y="826"/>
                </a:lnTo>
                <a:lnTo>
                  <a:pt x="402" y="826"/>
                </a:lnTo>
                <a:lnTo>
                  <a:pt x="407" y="823"/>
                </a:lnTo>
                <a:lnTo>
                  <a:pt x="411" y="820"/>
                </a:lnTo>
                <a:lnTo>
                  <a:pt x="411" y="820"/>
                </a:lnTo>
                <a:lnTo>
                  <a:pt x="422" y="814"/>
                </a:lnTo>
                <a:lnTo>
                  <a:pt x="433" y="808"/>
                </a:lnTo>
                <a:lnTo>
                  <a:pt x="456" y="799"/>
                </a:lnTo>
                <a:lnTo>
                  <a:pt x="478" y="790"/>
                </a:lnTo>
                <a:lnTo>
                  <a:pt x="488" y="784"/>
                </a:lnTo>
                <a:lnTo>
                  <a:pt x="499" y="778"/>
                </a:lnTo>
                <a:lnTo>
                  <a:pt x="499" y="778"/>
                </a:lnTo>
                <a:lnTo>
                  <a:pt x="509" y="784"/>
                </a:lnTo>
                <a:lnTo>
                  <a:pt x="509" y="784"/>
                </a:lnTo>
                <a:close/>
                <a:moveTo>
                  <a:pt x="523" y="799"/>
                </a:moveTo>
                <a:lnTo>
                  <a:pt x="523" y="799"/>
                </a:lnTo>
                <a:lnTo>
                  <a:pt x="524" y="801"/>
                </a:lnTo>
                <a:lnTo>
                  <a:pt x="524" y="803"/>
                </a:lnTo>
                <a:lnTo>
                  <a:pt x="524" y="803"/>
                </a:lnTo>
                <a:lnTo>
                  <a:pt x="523" y="803"/>
                </a:lnTo>
                <a:lnTo>
                  <a:pt x="523" y="803"/>
                </a:lnTo>
                <a:lnTo>
                  <a:pt x="500" y="813"/>
                </a:lnTo>
                <a:lnTo>
                  <a:pt x="500" y="813"/>
                </a:lnTo>
                <a:lnTo>
                  <a:pt x="487" y="817"/>
                </a:lnTo>
                <a:lnTo>
                  <a:pt x="487" y="817"/>
                </a:lnTo>
                <a:lnTo>
                  <a:pt x="486" y="817"/>
                </a:lnTo>
                <a:lnTo>
                  <a:pt x="486" y="817"/>
                </a:lnTo>
                <a:lnTo>
                  <a:pt x="505" y="808"/>
                </a:lnTo>
                <a:lnTo>
                  <a:pt x="514" y="803"/>
                </a:lnTo>
                <a:lnTo>
                  <a:pt x="522" y="797"/>
                </a:lnTo>
                <a:lnTo>
                  <a:pt x="522" y="797"/>
                </a:lnTo>
                <a:lnTo>
                  <a:pt x="523" y="799"/>
                </a:lnTo>
                <a:lnTo>
                  <a:pt x="523" y="799"/>
                </a:lnTo>
                <a:close/>
                <a:moveTo>
                  <a:pt x="514" y="800"/>
                </a:moveTo>
                <a:lnTo>
                  <a:pt x="514" y="800"/>
                </a:lnTo>
                <a:lnTo>
                  <a:pt x="507" y="804"/>
                </a:lnTo>
                <a:lnTo>
                  <a:pt x="507" y="804"/>
                </a:lnTo>
                <a:lnTo>
                  <a:pt x="492" y="812"/>
                </a:lnTo>
                <a:lnTo>
                  <a:pt x="477" y="819"/>
                </a:lnTo>
                <a:lnTo>
                  <a:pt x="477" y="819"/>
                </a:lnTo>
                <a:lnTo>
                  <a:pt x="477" y="819"/>
                </a:lnTo>
                <a:lnTo>
                  <a:pt x="477" y="820"/>
                </a:lnTo>
                <a:lnTo>
                  <a:pt x="477" y="820"/>
                </a:lnTo>
                <a:lnTo>
                  <a:pt x="460" y="823"/>
                </a:lnTo>
                <a:lnTo>
                  <a:pt x="441" y="824"/>
                </a:lnTo>
                <a:lnTo>
                  <a:pt x="441" y="824"/>
                </a:lnTo>
                <a:lnTo>
                  <a:pt x="457" y="818"/>
                </a:lnTo>
                <a:lnTo>
                  <a:pt x="473" y="812"/>
                </a:lnTo>
                <a:lnTo>
                  <a:pt x="505" y="802"/>
                </a:lnTo>
                <a:lnTo>
                  <a:pt x="505" y="802"/>
                </a:lnTo>
                <a:lnTo>
                  <a:pt x="517" y="798"/>
                </a:lnTo>
                <a:lnTo>
                  <a:pt x="517" y="798"/>
                </a:lnTo>
                <a:lnTo>
                  <a:pt x="514" y="800"/>
                </a:lnTo>
                <a:lnTo>
                  <a:pt x="514" y="800"/>
                </a:lnTo>
                <a:close/>
                <a:moveTo>
                  <a:pt x="436" y="823"/>
                </a:moveTo>
                <a:lnTo>
                  <a:pt x="436" y="823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34" y="825"/>
                </a:lnTo>
                <a:lnTo>
                  <a:pt x="409" y="827"/>
                </a:lnTo>
                <a:lnTo>
                  <a:pt x="409" y="827"/>
                </a:lnTo>
                <a:lnTo>
                  <a:pt x="422" y="822"/>
                </a:lnTo>
                <a:lnTo>
                  <a:pt x="435" y="817"/>
                </a:lnTo>
                <a:lnTo>
                  <a:pt x="462" y="805"/>
                </a:lnTo>
                <a:lnTo>
                  <a:pt x="462" y="805"/>
                </a:lnTo>
                <a:lnTo>
                  <a:pt x="479" y="800"/>
                </a:lnTo>
                <a:lnTo>
                  <a:pt x="479" y="800"/>
                </a:lnTo>
                <a:lnTo>
                  <a:pt x="458" y="812"/>
                </a:lnTo>
                <a:lnTo>
                  <a:pt x="447" y="817"/>
                </a:lnTo>
                <a:lnTo>
                  <a:pt x="436" y="823"/>
                </a:lnTo>
                <a:lnTo>
                  <a:pt x="436" y="823"/>
                </a:lnTo>
                <a:close/>
                <a:moveTo>
                  <a:pt x="356" y="828"/>
                </a:moveTo>
                <a:lnTo>
                  <a:pt x="356" y="828"/>
                </a:lnTo>
                <a:lnTo>
                  <a:pt x="356" y="828"/>
                </a:lnTo>
                <a:lnTo>
                  <a:pt x="356" y="828"/>
                </a:lnTo>
                <a:lnTo>
                  <a:pt x="360" y="826"/>
                </a:lnTo>
                <a:lnTo>
                  <a:pt x="360" y="826"/>
                </a:lnTo>
                <a:lnTo>
                  <a:pt x="372" y="821"/>
                </a:lnTo>
                <a:lnTo>
                  <a:pt x="383" y="817"/>
                </a:lnTo>
                <a:lnTo>
                  <a:pt x="383" y="817"/>
                </a:lnTo>
                <a:lnTo>
                  <a:pt x="414" y="803"/>
                </a:lnTo>
                <a:lnTo>
                  <a:pt x="414" y="803"/>
                </a:lnTo>
                <a:lnTo>
                  <a:pt x="451" y="789"/>
                </a:lnTo>
                <a:lnTo>
                  <a:pt x="486" y="773"/>
                </a:lnTo>
                <a:lnTo>
                  <a:pt x="486" y="773"/>
                </a:lnTo>
                <a:lnTo>
                  <a:pt x="486" y="773"/>
                </a:lnTo>
                <a:lnTo>
                  <a:pt x="486" y="772"/>
                </a:lnTo>
                <a:lnTo>
                  <a:pt x="486" y="772"/>
                </a:lnTo>
                <a:lnTo>
                  <a:pt x="496" y="777"/>
                </a:lnTo>
                <a:lnTo>
                  <a:pt x="496" y="777"/>
                </a:lnTo>
                <a:lnTo>
                  <a:pt x="429" y="804"/>
                </a:lnTo>
                <a:lnTo>
                  <a:pt x="396" y="817"/>
                </a:lnTo>
                <a:lnTo>
                  <a:pt x="379" y="823"/>
                </a:lnTo>
                <a:lnTo>
                  <a:pt x="361" y="827"/>
                </a:lnTo>
                <a:lnTo>
                  <a:pt x="361" y="827"/>
                </a:lnTo>
                <a:lnTo>
                  <a:pt x="356" y="828"/>
                </a:lnTo>
                <a:lnTo>
                  <a:pt x="356" y="828"/>
                </a:lnTo>
                <a:close/>
                <a:moveTo>
                  <a:pt x="410" y="790"/>
                </a:moveTo>
                <a:lnTo>
                  <a:pt x="410" y="790"/>
                </a:lnTo>
                <a:lnTo>
                  <a:pt x="387" y="800"/>
                </a:lnTo>
                <a:lnTo>
                  <a:pt x="362" y="810"/>
                </a:lnTo>
                <a:lnTo>
                  <a:pt x="314" y="828"/>
                </a:lnTo>
                <a:lnTo>
                  <a:pt x="314" y="828"/>
                </a:lnTo>
                <a:lnTo>
                  <a:pt x="285" y="827"/>
                </a:lnTo>
                <a:lnTo>
                  <a:pt x="285" y="827"/>
                </a:lnTo>
                <a:lnTo>
                  <a:pt x="293" y="825"/>
                </a:lnTo>
                <a:lnTo>
                  <a:pt x="302" y="822"/>
                </a:lnTo>
                <a:lnTo>
                  <a:pt x="302" y="822"/>
                </a:lnTo>
                <a:lnTo>
                  <a:pt x="326" y="813"/>
                </a:lnTo>
                <a:lnTo>
                  <a:pt x="350" y="805"/>
                </a:lnTo>
                <a:lnTo>
                  <a:pt x="350" y="805"/>
                </a:lnTo>
                <a:lnTo>
                  <a:pt x="393" y="792"/>
                </a:lnTo>
                <a:lnTo>
                  <a:pt x="435" y="777"/>
                </a:lnTo>
                <a:lnTo>
                  <a:pt x="435" y="777"/>
                </a:lnTo>
                <a:lnTo>
                  <a:pt x="410" y="790"/>
                </a:lnTo>
                <a:lnTo>
                  <a:pt x="410" y="790"/>
                </a:lnTo>
                <a:close/>
                <a:moveTo>
                  <a:pt x="250" y="826"/>
                </a:moveTo>
                <a:lnTo>
                  <a:pt x="250" y="826"/>
                </a:lnTo>
                <a:lnTo>
                  <a:pt x="300" y="809"/>
                </a:lnTo>
                <a:lnTo>
                  <a:pt x="348" y="793"/>
                </a:lnTo>
                <a:lnTo>
                  <a:pt x="348" y="793"/>
                </a:lnTo>
                <a:lnTo>
                  <a:pt x="373" y="784"/>
                </a:lnTo>
                <a:lnTo>
                  <a:pt x="396" y="775"/>
                </a:lnTo>
                <a:lnTo>
                  <a:pt x="420" y="766"/>
                </a:lnTo>
                <a:lnTo>
                  <a:pt x="432" y="762"/>
                </a:lnTo>
                <a:lnTo>
                  <a:pt x="444" y="760"/>
                </a:lnTo>
                <a:lnTo>
                  <a:pt x="444" y="760"/>
                </a:lnTo>
                <a:lnTo>
                  <a:pt x="439" y="761"/>
                </a:lnTo>
                <a:lnTo>
                  <a:pt x="434" y="763"/>
                </a:lnTo>
                <a:lnTo>
                  <a:pt x="425" y="768"/>
                </a:lnTo>
                <a:lnTo>
                  <a:pt x="425" y="768"/>
                </a:lnTo>
                <a:lnTo>
                  <a:pt x="411" y="774"/>
                </a:lnTo>
                <a:lnTo>
                  <a:pt x="396" y="779"/>
                </a:lnTo>
                <a:lnTo>
                  <a:pt x="396" y="779"/>
                </a:lnTo>
                <a:lnTo>
                  <a:pt x="372" y="788"/>
                </a:lnTo>
                <a:lnTo>
                  <a:pt x="346" y="796"/>
                </a:lnTo>
                <a:lnTo>
                  <a:pt x="346" y="796"/>
                </a:lnTo>
                <a:lnTo>
                  <a:pt x="305" y="808"/>
                </a:lnTo>
                <a:lnTo>
                  <a:pt x="285" y="817"/>
                </a:lnTo>
                <a:lnTo>
                  <a:pt x="275" y="821"/>
                </a:lnTo>
                <a:lnTo>
                  <a:pt x="266" y="827"/>
                </a:lnTo>
                <a:lnTo>
                  <a:pt x="266" y="827"/>
                </a:lnTo>
                <a:lnTo>
                  <a:pt x="250" y="826"/>
                </a:lnTo>
                <a:lnTo>
                  <a:pt x="250" y="826"/>
                </a:lnTo>
                <a:close/>
                <a:moveTo>
                  <a:pt x="216" y="823"/>
                </a:moveTo>
                <a:lnTo>
                  <a:pt x="216" y="823"/>
                </a:lnTo>
                <a:lnTo>
                  <a:pt x="226" y="821"/>
                </a:lnTo>
                <a:lnTo>
                  <a:pt x="236" y="819"/>
                </a:lnTo>
                <a:lnTo>
                  <a:pt x="255" y="813"/>
                </a:lnTo>
                <a:lnTo>
                  <a:pt x="255" y="813"/>
                </a:lnTo>
                <a:lnTo>
                  <a:pt x="269" y="807"/>
                </a:lnTo>
                <a:lnTo>
                  <a:pt x="283" y="803"/>
                </a:lnTo>
                <a:lnTo>
                  <a:pt x="311" y="795"/>
                </a:lnTo>
                <a:lnTo>
                  <a:pt x="311" y="795"/>
                </a:lnTo>
                <a:lnTo>
                  <a:pt x="339" y="786"/>
                </a:lnTo>
                <a:lnTo>
                  <a:pt x="367" y="777"/>
                </a:lnTo>
                <a:lnTo>
                  <a:pt x="395" y="768"/>
                </a:lnTo>
                <a:lnTo>
                  <a:pt x="423" y="760"/>
                </a:lnTo>
                <a:lnTo>
                  <a:pt x="423" y="760"/>
                </a:lnTo>
                <a:lnTo>
                  <a:pt x="433" y="757"/>
                </a:lnTo>
                <a:lnTo>
                  <a:pt x="433" y="757"/>
                </a:lnTo>
                <a:lnTo>
                  <a:pt x="419" y="762"/>
                </a:lnTo>
                <a:lnTo>
                  <a:pt x="419" y="762"/>
                </a:lnTo>
                <a:lnTo>
                  <a:pt x="405" y="767"/>
                </a:lnTo>
                <a:lnTo>
                  <a:pt x="391" y="772"/>
                </a:lnTo>
                <a:lnTo>
                  <a:pt x="391" y="772"/>
                </a:lnTo>
                <a:lnTo>
                  <a:pt x="363" y="782"/>
                </a:lnTo>
                <a:lnTo>
                  <a:pt x="336" y="792"/>
                </a:lnTo>
                <a:lnTo>
                  <a:pt x="336" y="792"/>
                </a:lnTo>
                <a:lnTo>
                  <a:pt x="313" y="799"/>
                </a:lnTo>
                <a:lnTo>
                  <a:pt x="289" y="806"/>
                </a:lnTo>
                <a:lnTo>
                  <a:pt x="265" y="815"/>
                </a:lnTo>
                <a:lnTo>
                  <a:pt x="254" y="820"/>
                </a:lnTo>
                <a:lnTo>
                  <a:pt x="243" y="825"/>
                </a:lnTo>
                <a:lnTo>
                  <a:pt x="243" y="825"/>
                </a:lnTo>
                <a:lnTo>
                  <a:pt x="216" y="823"/>
                </a:lnTo>
                <a:lnTo>
                  <a:pt x="216" y="823"/>
                </a:lnTo>
                <a:close/>
                <a:moveTo>
                  <a:pt x="341" y="792"/>
                </a:moveTo>
                <a:lnTo>
                  <a:pt x="341" y="792"/>
                </a:lnTo>
                <a:lnTo>
                  <a:pt x="378" y="780"/>
                </a:lnTo>
                <a:lnTo>
                  <a:pt x="378" y="780"/>
                </a:lnTo>
                <a:lnTo>
                  <a:pt x="353" y="789"/>
                </a:lnTo>
                <a:lnTo>
                  <a:pt x="353" y="789"/>
                </a:lnTo>
                <a:lnTo>
                  <a:pt x="300" y="807"/>
                </a:lnTo>
                <a:lnTo>
                  <a:pt x="300" y="807"/>
                </a:lnTo>
                <a:lnTo>
                  <a:pt x="272" y="816"/>
                </a:lnTo>
                <a:lnTo>
                  <a:pt x="259" y="820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47" y="825"/>
                </a:lnTo>
                <a:lnTo>
                  <a:pt x="258" y="820"/>
                </a:lnTo>
                <a:lnTo>
                  <a:pt x="269" y="815"/>
                </a:lnTo>
                <a:lnTo>
                  <a:pt x="294" y="807"/>
                </a:lnTo>
                <a:lnTo>
                  <a:pt x="318" y="800"/>
                </a:lnTo>
                <a:lnTo>
                  <a:pt x="341" y="792"/>
                </a:lnTo>
                <a:lnTo>
                  <a:pt x="341" y="792"/>
                </a:lnTo>
                <a:close/>
                <a:moveTo>
                  <a:pt x="426" y="762"/>
                </a:moveTo>
                <a:lnTo>
                  <a:pt x="426" y="762"/>
                </a:lnTo>
                <a:lnTo>
                  <a:pt x="438" y="756"/>
                </a:lnTo>
                <a:lnTo>
                  <a:pt x="438" y="756"/>
                </a:lnTo>
                <a:lnTo>
                  <a:pt x="439" y="755"/>
                </a:lnTo>
                <a:lnTo>
                  <a:pt x="439" y="755"/>
                </a:lnTo>
                <a:lnTo>
                  <a:pt x="445" y="757"/>
                </a:lnTo>
                <a:lnTo>
                  <a:pt x="445" y="757"/>
                </a:lnTo>
                <a:lnTo>
                  <a:pt x="426" y="762"/>
                </a:lnTo>
                <a:lnTo>
                  <a:pt x="426" y="762"/>
                </a:lnTo>
                <a:close/>
                <a:moveTo>
                  <a:pt x="132" y="812"/>
                </a:moveTo>
                <a:lnTo>
                  <a:pt x="132" y="812"/>
                </a:lnTo>
                <a:lnTo>
                  <a:pt x="166" y="798"/>
                </a:lnTo>
                <a:lnTo>
                  <a:pt x="201" y="786"/>
                </a:lnTo>
                <a:lnTo>
                  <a:pt x="201" y="786"/>
                </a:lnTo>
                <a:lnTo>
                  <a:pt x="255" y="771"/>
                </a:lnTo>
                <a:lnTo>
                  <a:pt x="255" y="771"/>
                </a:lnTo>
                <a:lnTo>
                  <a:pt x="282" y="763"/>
                </a:lnTo>
                <a:lnTo>
                  <a:pt x="310" y="755"/>
                </a:lnTo>
                <a:lnTo>
                  <a:pt x="310" y="755"/>
                </a:lnTo>
                <a:lnTo>
                  <a:pt x="334" y="747"/>
                </a:lnTo>
                <a:lnTo>
                  <a:pt x="334" y="747"/>
                </a:lnTo>
                <a:lnTo>
                  <a:pt x="342" y="743"/>
                </a:lnTo>
                <a:lnTo>
                  <a:pt x="342" y="743"/>
                </a:lnTo>
                <a:lnTo>
                  <a:pt x="331" y="749"/>
                </a:lnTo>
                <a:lnTo>
                  <a:pt x="320" y="753"/>
                </a:lnTo>
                <a:lnTo>
                  <a:pt x="296" y="761"/>
                </a:lnTo>
                <a:lnTo>
                  <a:pt x="272" y="769"/>
                </a:lnTo>
                <a:lnTo>
                  <a:pt x="249" y="776"/>
                </a:lnTo>
                <a:lnTo>
                  <a:pt x="249" y="776"/>
                </a:lnTo>
                <a:lnTo>
                  <a:pt x="223" y="786"/>
                </a:lnTo>
                <a:lnTo>
                  <a:pt x="196" y="795"/>
                </a:lnTo>
                <a:lnTo>
                  <a:pt x="196" y="795"/>
                </a:lnTo>
                <a:lnTo>
                  <a:pt x="171" y="804"/>
                </a:lnTo>
                <a:lnTo>
                  <a:pt x="158" y="809"/>
                </a:lnTo>
                <a:lnTo>
                  <a:pt x="145" y="815"/>
                </a:lnTo>
                <a:lnTo>
                  <a:pt x="145" y="815"/>
                </a:lnTo>
                <a:lnTo>
                  <a:pt x="138" y="814"/>
                </a:lnTo>
                <a:lnTo>
                  <a:pt x="132" y="812"/>
                </a:lnTo>
                <a:lnTo>
                  <a:pt x="132" y="812"/>
                </a:lnTo>
                <a:close/>
                <a:moveTo>
                  <a:pt x="250" y="770"/>
                </a:moveTo>
                <a:lnTo>
                  <a:pt x="250" y="770"/>
                </a:lnTo>
                <a:lnTo>
                  <a:pt x="291" y="756"/>
                </a:lnTo>
                <a:lnTo>
                  <a:pt x="310" y="748"/>
                </a:lnTo>
                <a:lnTo>
                  <a:pt x="329" y="740"/>
                </a:lnTo>
                <a:lnTo>
                  <a:pt x="329" y="740"/>
                </a:lnTo>
                <a:lnTo>
                  <a:pt x="331" y="739"/>
                </a:lnTo>
                <a:lnTo>
                  <a:pt x="332" y="738"/>
                </a:lnTo>
                <a:lnTo>
                  <a:pt x="332" y="738"/>
                </a:lnTo>
                <a:lnTo>
                  <a:pt x="349" y="737"/>
                </a:lnTo>
                <a:lnTo>
                  <a:pt x="349" y="737"/>
                </a:lnTo>
                <a:lnTo>
                  <a:pt x="351" y="736"/>
                </a:lnTo>
                <a:lnTo>
                  <a:pt x="351" y="736"/>
                </a:lnTo>
                <a:lnTo>
                  <a:pt x="353" y="737"/>
                </a:lnTo>
                <a:lnTo>
                  <a:pt x="353" y="737"/>
                </a:lnTo>
                <a:lnTo>
                  <a:pt x="328" y="746"/>
                </a:lnTo>
                <a:lnTo>
                  <a:pt x="303" y="755"/>
                </a:lnTo>
                <a:lnTo>
                  <a:pt x="276" y="763"/>
                </a:lnTo>
                <a:lnTo>
                  <a:pt x="250" y="770"/>
                </a:lnTo>
                <a:lnTo>
                  <a:pt x="250" y="770"/>
                </a:lnTo>
                <a:close/>
                <a:moveTo>
                  <a:pt x="288" y="703"/>
                </a:moveTo>
                <a:lnTo>
                  <a:pt x="288" y="703"/>
                </a:lnTo>
                <a:lnTo>
                  <a:pt x="308" y="698"/>
                </a:lnTo>
                <a:lnTo>
                  <a:pt x="327" y="692"/>
                </a:lnTo>
                <a:lnTo>
                  <a:pt x="327" y="692"/>
                </a:lnTo>
                <a:lnTo>
                  <a:pt x="312" y="698"/>
                </a:lnTo>
                <a:lnTo>
                  <a:pt x="312" y="698"/>
                </a:lnTo>
                <a:lnTo>
                  <a:pt x="288" y="708"/>
                </a:lnTo>
                <a:lnTo>
                  <a:pt x="288" y="708"/>
                </a:lnTo>
                <a:lnTo>
                  <a:pt x="288" y="703"/>
                </a:lnTo>
                <a:lnTo>
                  <a:pt x="288" y="703"/>
                </a:lnTo>
                <a:close/>
                <a:moveTo>
                  <a:pt x="324" y="738"/>
                </a:moveTo>
                <a:lnTo>
                  <a:pt x="324" y="738"/>
                </a:lnTo>
                <a:lnTo>
                  <a:pt x="305" y="744"/>
                </a:lnTo>
                <a:lnTo>
                  <a:pt x="286" y="750"/>
                </a:lnTo>
                <a:lnTo>
                  <a:pt x="247" y="759"/>
                </a:lnTo>
                <a:lnTo>
                  <a:pt x="247" y="759"/>
                </a:lnTo>
                <a:lnTo>
                  <a:pt x="275" y="749"/>
                </a:lnTo>
                <a:lnTo>
                  <a:pt x="290" y="744"/>
                </a:lnTo>
                <a:lnTo>
                  <a:pt x="303" y="737"/>
                </a:lnTo>
                <a:lnTo>
                  <a:pt x="303" y="737"/>
                </a:lnTo>
                <a:lnTo>
                  <a:pt x="324" y="738"/>
                </a:lnTo>
                <a:lnTo>
                  <a:pt x="324" y="738"/>
                </a:lnTo>
                <a:close/>
                <a:moveTo>
                  <a:pt x="344" y="728"/>
                </a:moveTo>
                <a:lnTo>
                  <a:pt x="344" y="728"/>
                </a:lnTo>
                <a:lnTo>
                  <a:pt x="342" y="728"/>
                </a:lnTo>
                <a:lnTo>
                  <a:pt x="342" y="728"/>
                </a:lnTo>
                <a:lnTo>
                  <a:pt x="342" y="727"/>
                </a:lnTo>
                <a:lnTo>
                  <a:pt x="341" y="727"/>
                </a:lnTo>
                <a:lnTo>
                  <a:pt x="341" y="727"/>
                </a:lnTo>
                <a:lnTo>
                  <a:pt x="335" y="726"/>
                </a:lnTo>
                <a:lnTo>
                  <a:pt x="330" y="726"/>
                </a:lnTo>
                <a:lnTo>
                  <a:pt x="330" y="726"/>
                </a:lnTo>
                <a:lnTo>
                  <a:pt x="338" y="723"/>
                </a:lnTo>
                <a:lnTo>
                  <a:pt x="345" y="719"/>
                </a:lnTo>
                <a:lnTo>
                  <a:pt x="345" y="719"/>
                </a:lnTo>
                <a:lnTo>
                  <a:pt x="344" y="728"/>
                </a:lnTo>
                <a:lnTo>
                  <a:pt x="344" y="728"/>
                </a:lnTo>
                <a:close/>
                <a:moveTo>
                  <a:pt x="324" y="727"/>
                </a:moveTo>
                <a:lnTo>
                  <a:pt x="324" y="727"/>
                </a:lnTo>
                <a:lnTo>
                  <a:pt x="324" y="728"/>
                </a:lnTo>
                <a:lnTo>
                  <a:pt x="325" y="729"/>
                </a:lnTo>
                <a:lnTo>
                  <a:pt x="325" y="729"/>
                </a:lnTo>
                <a:lnTo>
                  <a:pt x="298" y="727"/>
                </a:lnTo>
                <a:lnTo>
                  <a:pt x="298" y="727"/>
                </a:lnTo>
                <a:lnTo>
                  <a:pt x="319" y="723"/>
                </a:lnTo>
                <a:lnTo>
                  <a:pt x="319" y="723"/>
                </a:lnTo>
                <a:lnTo>
                  <a:pt x="330" y="720"/>
                </a:lnTo>
                <a:lnTo>
                  <a:pt x="341" y="719"/>
                </a:lnTo>
                <a:lnTo>
                  <a:pt x="341" y="719"/>
                </a:lnTo>
                <a:lnTo>
                  <a:pt x="337" y="720"/>
                </a:lnTo>
                <a:lnTo>
                  <a:pt x="333" y="722"/>
                </a:lnTo>
                <a:lnTo>
                  <a:pt x="324" y="727"/>
                </a:lnTo>
                <a:lnTo>
                  <a:pt x="324" y="727"/>
                </a:lnTo>
                <a:close/>
                <a:moveTo>
                  <a:pt x="289" y="726"/>
                </a:moveTo>
                <a:lnTo>
                  <a:pt x="289" y="726"/>
                </a:lnTo>
                <a:lnTo>
                  <a:pt x="289" y="724"/>
                </a:lnTo>
                <a:lnTo>
                  <a:pt x="289" y="724"/>
                </a:lnTo>
                <a:lnTo>
                  <a:pt x="288" y="722"/>
                </a:lnTo>
                <a:lnTo>
                  <a:pt x="288" y="722"/>
                </a:lnTo>
                <a:lnTo>
                  <a:pt x="300" y="720"/>
                </a:lnTo>
                <a:lnTo>
                  <a:pt x="311" y="717"/>
                </a:lnTo>
                <a:lnTo>
                  <a:pt x="322" y="714"/>
                </a:lnTo>
                <a:lnTo>
                  <a:pt x="334" y="711"/>
                </a:lnTo>
                <a:lnTo>
                  <a:pt x="334" y="711"/>
                </a:lnTo>
                <a:lnTo>
                  <a:pt x="337" y="711"/>
                </a:lnTo>
                <a:lnTo>
                  <a:pt x="335" y="712"/>
                </a:lnTo>
                <a:lnTo>
                  <a:pt x="328" y="714"/>
                </a:lnTo>
                <a:lnTo>
                  <a:pt x="328" y="714"/>
                </a:lnTo>
                <a:lnTo>
                  <a:pt x="320" y="717"/>
                </a:lnTo>
                <a:lnTo>
                  <a:pt x="312" y="719"/>
                </a:lnTo>
                <a:lnTo>
                  <a:pt x="312" y="719"/>
                </a:lnTo>
                <a:lnTo>
                  <a:pt x="301" y="722"/>
                </a:lnTo>
                <a:lnTo>
                  <a:pt x="289" y="726"/>
                </a:lnTo>
                <a:lnTo>
                  <a:pt x="289" y="726"/>
                </a:lnTo>
                <a:close/>
                <a:moveTo>
                  <a:pt x="287" y="713"/>
                </a:moveTo>
                <a:lnTo>
                  <a:pt x="287" y="713"/>
                </a:lnTo>
                <a:lnTo>
                  <a:pt x="299" y="712"/>
                </a:lnTo>
                <a:lnTo>
                  <a:pt x="311" y="709"/>
                </a:lnTo>
                <a:lnTo>
                  <a:pt x="311" y="709"/>
                </a:lnTo>
                <a:lnTo>
                  <a:pt x="311" y="709"/>
                </a:lnTo>
                <a:lnTo>
                  <a:pt x="287" y="718"/>
                </a:lnTo>
                <a:lnTo>
                  <a:pt x="287" y="718"/>
                </a:lnTo>
                <a:lnTo>
                  <a:pt x="287" y="713"/>
                </a:lnTo>
                <a:lnTo>
                  <a:pt x="287" y="713"/>
                </a:lnTo>
                <a:close/>
                <a:moveTo>
                  <a:pt x="328" y="681"/>
                </a:moveTo>
                <a:lnTo>
                  <a:pt x="328" y="681"/>
                </a:lnTo>
                <a:lnTo>
                  <a:pt x="309" y="690"/>
                </a:lnTo>
                <a:lnTo>
                  <a:pt x="289" y="699"/>
                </a:lnTo>
                <a:lnTo>
                  <a:pt x="289" y="699"/>
                </a:lnTo>
                <a:lnTo>
                  <a:pt x="292" y="691"/>
                </a:lnTo>
                <a:lnTo>
                  <a:pt x="292" y="691"/>
                </a:lnTo>
                <a:lnTo>
                  <a:pt x="312" y="685"/>
                </a:lnTo>
                <a:lnTo>
                  <a:pt x="312" y="685"/>
                </a:lnTo>
                <a:lnTo>
                  <a:pt x="325" y="682"/>
                </a:lnTo>
                <a:lnTo>
                  <a:pt x="325" y="682"/>
                </a:lnTo>
                <a:lnTo>
                  <a:pt x="332" y="680"/>
                </a:lnTo>
                <a:lnTo>
                  <a:pt x="328" y="681"/>
                </a:lnTo>
                <a:lnTo>
                  <a:pt x="328" y="681"/>
                </a:lnTo>
                <a:close/>
                <a:moveTo>
                  <a:pt x="296" y="680"/>
                </a:moveTo>
                <a:lnTo>
                  <a:pt x="296" y="680"/>
                </a:lnTo>
                <a:lnTo>
                  <a:pt x="313" y="677"/>
                </a:lnTo>
                <a:lnTo>
                  <a:pt x="321" y="675"/>
                </a:lnTo>
                <a:lnTo>
                  <a:pt x="328" y="672"/>
                </a:lnTo>
                <a:lnTo>
                  <a:pt x="328" y="672"/>
                </a:lnTo>
                <a:lnTo>
                  <a:pt x="319" y="676"/>
                </a:lnTo>
                <a:lnTo>
                  <a:pt x="311" y="679"/>
                </a:lnTo>
                <a:lnTo>
                  <a:pt x="302" y="682"/>
                </a:lnTo>
                <a:lnTo>
                  <a:pt x="294" y="687"/>
                </a:lnTo>
                <a:lnTo>
                  <a:pt x="294" y="687"/>
                </a:lnTo>
                <a:lnTo>
                  <a:pt x="296" y="680"/>
                </a:lnTo>
                <a:lnTo>
                  <a:pt x="296" y="680"/>
                </a:lnTo>
                <a:close/>
                <a:moveTo>
                  <a:pt x="300" y="671"/>
                </a:moveTo>
                <a:lnTo>
                  <a:pt x="300" y="671"/>
                </a:lnTo>
                <a:lnTo>
                  <a:pt x="318" y="667"/>
                </a:lnTo>
                <a:lnTo>
                  <a:pt x="318" y="667"/>
                </a:lnTo>
                <a:lnTo>
                  <a:pt x="323" y="666"/>
                </a:lnTo>
                <a:lnTo>
                  <a:pt x="323" y="666"/>
                </a:lnTo>
                <a:lnTo>
                  <a:pt x="321" y="666"/>
                </a:lnTo>
                <a:lnTo>
                  <a:pt x="321" y="666"/>
                </a:lnTo>
                <a:lnTo>
                  <a:pt x="309" y="670"/>
                </a:lnTo>
                <a:lnTo>
                  <a:pt x="298" y="675"/>
                </a:lnTo>
                <a:lnTo>
                  <a:pt x="298" y="675"/>
                </a:lnTo>
                <a:lnTo>
                  <a:pt x="300" y="671"/>
                </a:lnTo>
                <a:lnTo>
                  <a:pt x="300" y="671"/>
                </a:lnTo>
                <a:close/>
                <a:moveTo>
                  <a:pt x="224" y="749"/>
                </a:moveTo>
                <a:lnTo>
                  <a:pt x="224" y="749"/>
                </a:lnTo>
                <a:lnTo>
                  <a:pt x="239" y="746"/>
                </a:lnTo>
                <a:lnTo>
                  <a:pt x="254" y="743"/>
                </a:lnTo>
                <a:lnTo>
                  <a:pt x="269" y="740"/>
                </a:lnTo>
                <a:lnTo>
                  <a:pt x="285" y="736"/>
                </a:lnTo>
                <a:lnTo>
                  <a:pt x="285" y="736"/>
                </a:lnTo>
                <a:lnTo>
                  <a:pt x="288" y="736"/>
                </a:lnTo>
                <a:lnTo>
                  <a:pt x="288" y="736"/>
                </a:lnTo>
                <a:lnTo>
                  <a:pt x="259" y="745"/>
                </a:lnTo>
                <a:lnTo>
                  <a:pt x="245" y="750"/>
                </a:lnTo>
                <a:lnTo>
                  <a:pt x="231" y="754"/>
                </a:lnTo>
                <a:lnTo>
                  <a:pt x="231" y="754"/>
                </a:lnTo>
                <a:lnTo>
                  <a:pt x="190" y="764"/>
                </a:lnTo>
                <a:lnTo>
                  <a:pt x="170" y="771"/>
                </a:lnTo>
                <a:lnTo>
                  <a:pt x="150" y="777"/>
                </a:lnTo>
                <a:lnTo>
                  <a:pt x="150" y="777"/>
                </a:lnTo>
                <a:lnTo>
                  <a:pt x="158" y="772"/>
                </a:lnTo>
                <a:lnTo>
                  <a:pt x="167" y="768"/>
                </a:lnTo>
                <a:lnTo>
                  <a:pt x="185" y="760"/>
                </a:lnTo>
                <a:lnTo>
                  <a:pt x="205" y="754"/>
                </a:lnTo>
                <a:lnTo>
                  <a:pt x="224" y="749"/>
                </a:lnTo>
                <a:lnTo>
                  <a:pt x="224" y="749"/>
                </a:lnTo>
                <a:close/>
                <a:moveTo>
                  <a:pt x="143" y="782"/>
                </a:moveTo>
                <a:lnTo>
                  <a:pt x="143" y="782"/>
                </a:lnTo>
                <a:lnTo>
                  <a:pt x="146" y="780"/>
                </a:lnTo>
                <a:lnTo>
                  <a:pt x="146" y="780"/>
                </a:lnTo>
                <a:lnTo>
                  <a:pt x="147" y="781"/>
                </a:lnTo>
                <a:lnTo>
                  <a:pt x="148" y="781"/>
                </a:lnTo>
                <a:lnTo>
                  <a:pt x="148" y="781"/>
                </a:lnTo>
                <a:lnTo>
                  <a:pt x="171" y="773"/>
                </a:lnTo>
                <a:lnTo>
                  <a:pt x="194" y="766"/>
                </a:lnTo>
                <a:lnTo>
                  <a:pt x="242" y="753"/>
                </a:lnTo>
                <a:lnTo>
                  <a:pt x="242" y="753"/>
                </a:lnTo>
                <a:lnTo>
                  <a:pt x="264" y="746"/>
                </a:lnTo>
                <a:lnTo>
                  <a:pt x="287" y="739"/>
                </a:lnTo>
                <a:lnTo>
                  <a:pt x="287" y="739"/>
                </a:lnTo>
                <a:lnTo>
                  <a:pt x="294" y="737"/>
                </a:lnTo>
                <a:lnTo>
                  <a:pt x="294" y="737"/>
                </a:lnTo>
                <a:lnTo>
                  <a:pt x="299" y="737"/>
                </a:lnTo>
                <a:lnTo>
                  <a:pt x="299" y="737"/>
                </a:lnTo>
                <a:lnTo>
                  <a:pt x="289" y="742"/>
                </a:lnTo>
                <a:lnTo>
                  <a:pt x="289" y="742"/>
                </a:lnTo>
                <a:lnTo>
                  <a:pt x="268" y="750"/>
                </a:lnTo>
                <a:lnTo>
                  <a:pt x="247" y="757"/>
                </a:lnTo>
                <a:lnTo>
                  <a:pt x="206" y="770"/>
                </a:lnTo>
                <a:lnTo>
                  <a:pt x="164" y="784"/>
                </a:lnTo>
                <a:lnTo>
                  <a:pt x="143" y="792"/>
                </a:lnTo>
                <a:lnTo>
                  <a:pt x="123" y="801"/>
                </a:lnTo>
                <a:lnTo>
                  <a:pt x="123" y="801"/>
                </a:lnTo>
                <a:lnTo>
                  <a:pt x="128" y="795"/>
                </a:lnTo>
                <a:lnTo>
                  <a:pt x="134" y="790"/>
                </a:lnTo>
                <a:lnTo>
                  <a:pt x="143" y="782"/>
                </a:lnTo>
                <a:lnTo>
                  <a:pt x="143" y="782"/>
                </a:lnTo>
                <a:close/>
                <a:moveTo>
                  <a:pt x="205" y="773"/>
                </a:moveTo>
                <a:lnTo>
                  <a:pt x="205" y="773"/>
                </a:lnTo>
                <a:lnTo>
                  <a:pt x="166" y="787"/>
                </a:lnTo>
                <a:lnTo>
                  <a:pt x="148" y="794"/>
                </a:lnTo>
                <a:lnTo>
                  <a:pt x="129" y="800"/>
                </a:lnTo>
                <a:lnTo>
                  <a:pt x="129" y="800"/>
                </a:lnTo>
                <a:lnTo>
                  <a:pt x="137" y="797"/>
                </a:lnTo>
                <a:lnTo>
                  <a:pt x="137" y="797"/>
                </a:lnTo>
                <a:lnTo>
                  <a:pt x="151" y="791"/>
                </a:lnTo>
                <a:lnTo>
                  <a:pt x="165" y="785"/>
                </a:lnTo>
                <a:lnTo>
                  <a:pt x="165" y="785"/>
                </a:lnTo>
                <a:lnTo>
                  <a:pt x="184" y="779"/>
                </a:lnTo>
                <a:lnTo>
                  <a:pt x="205" y="773"/>
                </a:lnTo>
                <a:lnTo>
                  <a:pt x="205" y="773"/>
                </a:lnTo>
                <a:close/>
                <a:moveTo>
                  <a:pt x="121" y="805"/>
                </a:moveTo>
                <a:lnTo>
                  <a:pt x="121" y="805"/>
                </a:lnTo>
                <a:lnTo>
                  <a:pt x="148" y="796"/>
                </a:lnTo>
                <a:lnTo>
                  <a:pt x="173" y="787"/>
                </a:lnTo>
                <a:lnTo>
                  <a:pt x="199" y="777"/>
                </a:lnTo>
                <a:lnTo>
                  <a:pt x="225" y="768"/>
                </a:lnTo>
                <a:lnTo>
                  <a:pt x="225" y="768"/>
                </a:lnTo>
                <a:lnTo>
                  <a:pt x="239" y="764"/>
                </a:lnTo>
                <a:lnTo>
                  <a:pt x="253" y="760"/>
                </a:lnTo>
                <a:lnTo>
                  <a:pt x="281" y="753"/>
                </a:lnTo>
                <a:lnTo>
                  <a:pt x="281" y="753"/>
                </a:lnTo>
                <a:lnTo>
                  <a:pt x="307" y="746"/>
                </a:lnTo>
                <a:lnTo>
                  <a:pt x="307" y="746"/>
                </a:lnTo>
                <a:lnTo>
                  <a:pt x="314" y="744"/>
                </a:lnTo>
                <a:lnTo>
                  <a:pt x="314" y="744"/>
                </a:lnTo>
                <a:lnTo>
                  <a:pt x="291" y="754"/>
                </a:lnTo>
                <a:lnTo>
                  <a:pt x="267" y="762"/>
                </a:lnTo>
                <a:lnTo>
                  <a:pt x="220" y="778"/>
                </a:lnTo>
                <a:lnTo>
                  <a:pt x="220" y="778"/>
                </a:lnTo>
                <a:lnTo>
                  <a:pt x="188" y="788"/>
                </a:lnTo>
                <a:lnTo>
                  <a:pt x="188" y="788"/>
                </a:lnTo>
                <a:lnTo>
                  <a:pt x="158" y="798"/>
                </a:lnTo>
                <a:lnTo>
                  <a:pt x="129" y="810"/>
                </a:lnTo>
                <a:lnTo>
                  <a:pt x="129" y="810"/>
                </a:lnTo>
                <a:lnTo>
                  <a:pt x="123" y="807"/>
                </a:lnTo>
                <a:lnTo>
                  <a:pt x="123" y="807"/>
                </a:lnTo>
                <a:lnTo>
                  <a:pt x="121" y="806"/>
                </a:lnTo>
                <a:lnTo>
                  <a:pt x="121" y="805"/>
                </a:lnTo>
                <a:lnTo>
                  <a:pt x="121" y="805"/>
                </a:lnTo>
                <a:close/>
                <a:moveTo>
                  <a:pt x="152" y="816"/>
                </a:moveTo>
                <a:lnTo>
                  <a:pt x="152" y="816"/>
                </a:lnTo>
                <a:lnTo>
                  <a:pt x="183" y="807"/>
                </a:lnTo>
                <a:lnTo>
                  <a:pt x="216" y="798"/>
                </a:lnTo>
                <a:lnTo>
                  <a:pt x="278" y="777"/>
                </a:lnTo>
                <a:lnTo>
                  <a:pt x="278" y="777"/>
                </a:lnTo>
                <a:lnTo>
                  <a:pt x="309" y="768"/>
                </a:lnTo>
                <a:lnTo>
                  <a:pt x="339" y="761"/>
                </a:lnTo>
                <a:lnTo>
                  <a:pt x="339" y="761"/>
                </a:lnTo>
                <a:lnTo>
                  <a:pt x="280" y="781"/>
                </a:lnTo>
                <a:lnTo>
                  <a:pt x="280" y="781"/>
                </a:lnTo>
                <a:lnTo>
                  <a:pt x="253" y="790"/>
                </a:lnTo>
                <a:lnTo>
                  <a:pt x="225" y="799"/>
                </a:lnTo>
                <a:lnTo>
                  <a:pt x="197" y="808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70" y="819"/>
                </a:lnTo>
                <a:lnTo>
                  <a:pt x="152" y="816"/>
                </a:lnTo>
                <a:lnTo>
                  <a:pt x="152" y="816"/>
                </a:lnTo>
                <a:close/>
                <a:moveTo>
                  <a:pt x="179" y="820"/>
                </a:moveTo>
                <a:lnTo>
                  <a:pt x="179" y="820"/>
                </a:lnTo>
                <a:lnTo>
                  <a:pt x="205" y="815"/>
                </a:lnTo>
                <a:lnTo>
                  <a:pt x="230" y="807"/>
                </a:lnTo>
                <a:lnTo>
                  <a:pt x="254" y="800"/>
                </a:lnTo>
                <a:lnTo>
                  <a:pt x="279" y="791"/>
                </a:lnTo>
                <a:lnTo>
                  <a:pt x="279" y="791"/>
                </a:lnTo>
                <a:lnTo>
                  <a:pt x="336" y="773"/>
                </a:lnTo>
                <a:lnTo>
                  <a:pt x="364" y="764"/>
                </a:lnTo>
                <a:lnTo>
                  <a:pt x="393" y="756"/>
                </a:lnTo>
                <a:lnTo>
                  <a:pt x="393" y="756"/>
                </a:lnTo>
                <a:lnTo>
                  <a:pt x="378" y="762"/>
                </a:lnTo>
                <a:lnTo>
                  <a:pt x="378" y="762"/>
                </a:lnTo>
                <a:lnTo>
                  <a:pt x="317" y="786"/>
                </a:lnTo>
                <a:lnTo>
                  <a:pt x="317" y="786"/>
                </a:lnTo>
                <a:lnTo>
                  <a:pt x="290" y="795"/>
                </a:lnTo>
                <a:lnTo>
                  <a:pt x="263" y="803"/>
                </a:lnTo>
                <a:lnTo>
                  <a:pt x="236" y="812"/>
                </a:lnTo>
                <a:lnTo>
                  <a:pt x="223" y="816"/>
                </a:lnTo>
                <a:lnTo>
                  <a:pt x="210" y="822"/>
                </a:lnTo>
                <a:lnTo>
                  <a:pt x="210" y="822"/>
                </a:lnTo>
                <a:lnTo>
                  <a:pt x="210" y="823"/>
                </a:lnTo>
                <a:lnTo>
                  <a:pt x="210" y="823"/>
                </a:lnTo>
                <a:lnTo>
                  <a:pt x="205" y="822"/>
                </a:lnTo>
                <a:lnTo>
                  <a:pt x="205" y="822"/>
                </a:lnTo>
                <a:lnTo>
                  <a:pt x="179" y="820"/>
                </a:lnTo>
                <a:lnTo>
                  <a:pt x="179" y="820"/>
                </a:lnTo>
                <a:close/>
                <a:moveTo>
                  <a:pt x="320" y="828"/>
                </a:moveTo>
                <a:lnTo>
                  <a:pt x="320" y="828"/>
                </a:lnTo>
                <a:lnTo>
                  <a:pt x="393" y="805"/>
                </a:lnTo>
                <a:lnTo>
                  <a:pt x="393" y="805"/>
                </a:lnTo>
                <a:lnTo>
                  <a:pt x="431" y="792"/>
                </a:lnTo>
                <a:lnTo>
                  <a:pt x="469" y="779"/>
                </a:lnTo>
                <a:lnTo>
                  <a:pt x="469" y="779"/>
                </a:lnTo>
                <a:lnTo>
                  <a:pt x="460" y="783"/>
                </a:lnTo>
                <a:lnTo>
                  <a:pt x="460" y="783"/>
                </a:lnTo>
                <a:lnTo>
                  <a:pt x="414" y="801"/>
                </a:lnTo>
                <a:lnTo>
                  <a:pt x="414" y="801"/>
                </a:lnTo>
                <a:lnTo>
                  <a:pt x="383" y="814"/>
                </a:lnTo>
                <a:lnTo>
                  <a:pt x="368" y="821"/>
                </a:lnTo>
                <a:lnTo>
                  <a:pt x="352" y="828"/>
                </a:lnTo>
                <a:lnTo>
                  <a:pt x="352" y="828"/>
                </a:lnTo>
                <a:lnTo>
                  <a:pt x="320" y="828"/>
                </a:lnTo>
                <a:lnTo>
                  <a:pt x="320" y="828"/>
                </a:lnTo>
                <a:close/>
                <a:moveTo>
                  <a:pt x="366" y="828"/>
                </a:moveTo>
                <a:lnTo>
                  <a:pt x="366" y="828"/>
                </a:lnTo>
                <a:lnTo>
                  <a:pt x="380" y="824"/>
                </a:lnTo>
                <a:lnTo>
                  <a:pt x="394" y="820"/>
                </a:lnTo>
                <a:lnTo>
                  <a:pt x="420" y="809"/>
                </a:lnTo>
                <a:lnTo>
                  <a:pt x="420" y="809"/>
                </a:lnTo>
                <a:lnTo>
                  <a:pt x="451" y="798"/>
                </a:lnTo>
                <a:lnTo>
                  <a:pt x="466" y="792"/>
                </a:lnTo>
                <a:lnTo>
                  <a:pt x="481" y="786"/>
                </a:lnTo>
                <a:lnTo>
                  <a:pt x="481" y="786"/>
                </a:lnTo>
                <a:lnTo>
                  <a:pt x="488" y="782"/>
                </a:lnTo>
                <a:lnTo>
                  <a:pt x="494" y="778"/>
                </a:lnTo>
                <a:lnTo>
                  <a:pt x="494" y="778"/>
                </a:lnTo>
                <a:lnTo>
                  <a:pt x="487" y="783"/>
                </a:lnTo>
                <a:lnTo>
                  <a:pt x="480" y="787"/>
                </a:lnTo>
                <a:lnTo>
                  <a:pt x="480" y="787"/>
                </a:lnTo>
                <a:lnTo>
                  <a:pt x="464" y="794"/>
                </a:lnTo>
                <a:lnTo>
                  <a:pt x="447" y="801"/>
                </a:lnTo>
                <a:lnTo>
                  <a:pt x="447" y="801"/>
                </a:lnTo>
                <a:lnTo>
                  <a:pt x="433" y="806"/>
                </a:lnTo>
                <a:lnTo>
                  <a:pt x="421" y="813"/>
                </a:lnTo>
                <a:lnTo>
                  <a:pt x="409" y="819"/>
                </a:lnTo>
                <a:lnTo>
                  <a:pt x="397" y="827"/>
                </a:lnTo>
                <a:lnTo>
                  <a:pt x="397" y="827"/>
                </a:lnTo>
                <a:lnTo>
                  <a:pt x="392" y="827"/>
                </a:lnTo>
                <a:lnTo>
                  <a:pt x="392" y="827"/>
                </a:lnTo>
                <a:lnTo>
                  <a:pt x="366" y="828"/>
                </a:lnTo>
                <a:lnTo>
                  <a:pt x="366" y="828"/>
                </a:lnTo>
                <a:close/>
                <a:moveTo>
                  <a:pt x="494" y="817"/>
                </a:moveTo>
                <a:lnTo>
                  <a:pt x="494" y="817"/>
                </a:lnTo>
                <a:lnTo>
                  <a:pt x="508" y="813"/>
                </a:lnTo>
                <a:lnTo>
                  <a:pt x="522" y="806"/>
                </a:lnTo>
                <a:lnTo>
                  <a:pt x="522" y="806"/>
                </a:lnTo>
                <a:lnTo>
                  <a:pt x="517" y="809"/>
                </a:lnTo>
                <a:lnTo>
                  <a:pt x="510" y="813"/>
                </a:lnTo>
                <a:lnTo>
                  <a:pt x="494" y="817"/>
                </a:lnTo>
                <a:lnTo>
                  <a:pt x="494" y="817"/>
                </a:lnTo>
                <a:close/>
                <a:moveTo>
                  <a:pt x="520" y="794"/>
                </a:moveTo>
                <a:lnTo>
                  <a:pt x="520" y="794"/>
                </a:lnTo>
                <a:lnTo>
                  <a:pt x="498" y="801"/>
                </a:lnTo>
                <a:lnTo>
                  <a:pt x="476" y="808"/>
                </a:lnTo>
                <a:lnTo>
                  <a:pt x="476" y="808"/>
                </a:lnTo>
                <a:lnTo>
                  <a:pt x="453" y="817"/>
                </a:lnTo>
                <a:lnTo>
                  <a:pt x="453" y="817"/>
                </a:lnTo>
                <a:lnTo>
                  <a:pt x="445" y="820"/>
                </a:lnTo>
                <a:lnTo>
                  <a:pt x="445" y="820"/>
                </a:lnTo>
                <a:lnTo>
                  <a:pt x="464" y="810"/>
                </a:lnTo>
                <a:lnTo>
                  <a:pt x="481" y="801"/>
                </a:lnTo>
                <a:lnTo>
                  <a:pt x="481" y="801"/>
                </a:lnTo>
                <a:lnTo>
                  <a:pt x="495" y="795"/>
                </a:lnTo>
                <a:lnTo>
                  <a:pt x="495" y="795"/>
                </a:lnTo>
                <a:lnTo>
                  <a:pt x="503" y="791"/>
                </a:lnTo>
                <a:lnTo>
                  <a:pt x="510" y="786"/>
                </a:lnTo>
                <a:lnTo>
                  <a:pt x="510" y="786"/>
                </a:lnTo>
                <a:lnTo>
                  <a:pt x="511" y="786"/>
                </a:lnTo>
                <a:lnTo>
                  <a:pt x="511" y="786"/>
                </a:lnTo>
                <a:lnTo>
                  <a:pt x="516" y="790"/>
                </a:lnTo>
                <a:lnTo>
                  <a:pt x="520" y="794"/>
                </a:lnTo>
                <a:lnTo>
                  <a:pt x="520" y="794"/>
                </a:lnTo>
                <a:close/>
                <a:moveTo>
                  <a:pt x="466" y="764"/>
                </a:moveTo>
                <a:lnTo>
                  <a:pt x="466" y="764"/>
                </a:lnTo>
                <a:lnTo>
                  <a:pt x="418" y="781"/>
                </a:lnTo>
                <a:lnTo>
                  <a:pt x="395" y="789"/>
                </a:lnTo>
                <a:lnTo>
                  <a:pt x="371" y="797"/>
                </a:lnTo>
                <a:lnTo>
                  <a:pt x="371" y="797"/>
                </a:lnTo>
                <a:lnTo>
                  <a:pt x="345" y="804"/>
                </a:lnTo>
                <a:lnTo>
                  <a:pt x="319" y="813"/>
                </a:lnTo>
                <a:lnTo>
                  <a:pt x="319" y="813"/>
                </a:lnTo>
                <a:lnTo>
                  <a:pt x="297" y="821"/>
                </a:lnTo>
                <a:lnTo>
                  <a:pt x="286" y="825"/>
                </a:lnTo>
                <a:lnTo>
                  <a:pt x="274" y="827"/>
                </a:lnTo>
                <a:lnTo>
                  <a:pt x="274" y="827"/>
                </a:lnTo>
                <a:lnTo>
                  <a:pt x="271" y="827"/>
                </a:lnTo>
                <a:lnTo>
                  <a:pt x="271" y="827"/>
                </a:lnTo>
                <a:lnTo>
                  <a:pt x="283" y="819"/>
                </a:lnTo>
                <a:lnTo>
                  <a:pt x="283" y="819"/>
                </a:lnTo>
                <a:lnTo>
                  <a:pt x="296" y="814"/>
                </a:lnTo>
                <a:lnTo>
                  <a:pt x="309" y="809"/>
                </a:lnTo>
                <a:lnTo>
                  <a:pt x="309" y="809"/>
                </a:lnTo>
                <a:lnTo>
                  <a:pt x="351" y="796"/>
                </a:lnTo>
                <a:lnTo>
                  <a:pt x="351" y="796"/>
                </a:lnTo>
                <a:lnTo>
                  <a:pt x="377" y="788"/>
                </a:lnTo>
                <a:lnTo>
                  <a:pt x="401" y="780"/>
                </a:lnTo>
                <a:lnTo>
                  <a:pt x="425" y="770"/>
                </a:lnTo>
                <a:lnTo>
                  <a:pt x="449" y="759"/>
                </a:lnTo>
                <a:lnTo>
                  <a:pt x="449" y="759"/>
                </a:lnTo>
                <a:lnTo>
                  <a:pt x="450" y="759"/>
                </a:lnTo>
                <a:lnTo>
                  <a:pt x="450" y="759"/>
                </a:lnTo>
                <a:lnTo>
                  <a:pt x="458" y="761"/>
                </a:lnTo>
                <a:lnTo>
                  <a:pt x="458" y="761"/>
                </a:lnTo>
                <a:lnTo>
                  <a:pt x="466" y="764"/>
                </a:lnTo>
                <a:lnTo>
                  <a:pt x="466" y="764"/>
                </a:lnTo>
                <a:close/>
                <a:moveTo>
                  <a:pt x="345" y="717"/>
                </a:moveTo>
                <a:lnTo>
                  <a:pt x="345" y="717"/>
                </a:lnTo>
                <a:lnTo>
                  <a:pt x="332" y="718"/>
                </a:lnTo>
                <a:lnTo>
                  <a:pt x="318" y="721"/>
                </a:lnTo>
                <a:lnTo>
                  <a:pt x="318" y="721"/>
                </a:lnTo>
                <a:lnTo>
                  <a:pt x="305" y="724"/>
                </a:lnTo>
                <a:lnTo>
                  <a:pt x="305" y="724"/>
                </a:lnTo>
                <a:lnTo>
                  <a:pt x="294" y="727"/>
                </a:lnTo>
                <a:lnTo>
                  <a:pt x="294" y="727"/>
                </a:lnTo>
                <a:lnTo>
                  <a:pt x="293" y="727"/>
                </a:lnTo>
                <a:lnTo>
                  <a:pt x="293" y="727"/>
                </a:lnTo>
                <a:lnTo>
                  <a:pt x="294" y="726"/>
                </a:lnTo>
                <a:lnTo>
                  <a:pt x="294" y="726"/>
                </a:lnTo>
                <a:lnTo>
                  <a:pt x="306" y="723"/>
                </a:lnTo>
                <a:lnTo>
                  <a:pt x="318" y="719"/>
                </a:lnTo>
                <a:lnTo>
                  <a:pt x="330" y="716"/>
                </a:lnTo>
                <a:lnTo>
                  <a:pt x="336" y="713"/>
                </a:lnTo>
                <a:lnTo>
                  <a:pt x="342" y="710"/>
                </a:lnTo>
                <a:lnTo>
                  <a:pt x="342" y="710"/>
                </a:lnTo>
                <a:lnTo>
                  <a:pt x="342" y="709"/>
                </a:lnTo>
                <a:lnTo>
                  <a:pt x="341" y="708"/>
                </a:lnTo>
                <a:lnTo>
                  <a:pt x="341" y="708"/>
                </a:lnTo>
                <a:lnTo>
                  <a:pt x="328" y="710"/>
                </a:lnTo>
                <a:lnTo>
                  <a:pt x="314" y="714"/>
                </a:lnTo>
                <a:lnTo>
                  <a:pt x="301" y="717"/>
                </a:lnTo>
                <a:lnTo>
                  <a:pt x="288" y="720"/>
                </a:lnTo>
                <a:lnTo>
                  <a:pt x="288" y="720"/>
                </a:lnTo>
                <a:lnTo>
                  <a:pt x="288" y="719"/>
                </a:lnTo>
                <a:lnTo>
                  <a:pt x="288" y="719"/>
                </a:lnTo>
                <a:lnTo>
                  <a:pt x="295" y="718"/>
                </a:lnTo>
                <a:lnTo>
                  <a:pt x="302" y="715"/>
                </a:lnTo>
                <a:lnTo>
                  <a:pt x="316" y="710"/>
                </a:lnTo>
                <a:lnTo>
                  <a:pt x="316" y="710"/>
                </a:lnTo>
                <a:lnTo>
                  <a:pt x="330" y="705"/>
                </a:lnTo>
                <a:lnTo>
                  <a:pt x="344" y="700"/>
                </a:lnTo>
                <a:lnTo>
                  <a:pt x="344" y="700"/>
                </a:lnTo>
                <a:lnTo>
                  <a:pt x="345" y="708"/>
                </a:lnTo>
                <a:lnTo>
                  <a:pt x="345" y="717"/>
                </a:lnTo>
                <a:lnTo>
                  <a:pt x="345" y="717"/>
                </a:lnTo>
                <a:close/>
                <a:moveTo>
                  <a:pt x="339" y="678"/>
                </a:moveTo>
                <a:lnTo>
                  <a:pt x="339" y="678"/>
                </a:lnTo>
                <a:lnTo>
                  <a:pt x="338" y="677"/>
                </a:lnTo>
                <a:lnTo>
                  <a:pt x="338" y="677"/>
                </a:lnTo>
                <a:lnTo>
                  <a:pt x="327" y="679"/>
                </a:lnTo>
                <a:lnTo>
                  <a:pt x="316" y="682"/>
                </a:lnTo>
                <a:lnTo>
                  <a:pt x="294" y="688"/>
                </a:lnTo>
                <a:lnTo>
                  <a:pt x="294" y="688"/>
                </a:lnTo>
                <a:lnTo>
                  <a:pt x="299" y="687"/>
                </a:lnTo>
                <a:lnTo>
                  <a:pt x="304" y="684"/>
                </a:lnTo>
                <a:lnTo>
                  <a:pt x="313" y="680"/>
                </a:lnTo>
                <a:lnTo>
                  <a:pt x="313" y="680"/>
                </a:lnTo>
                <a:lnTo>
                  <a:pt x="323" y="676"/>
                </a:lnTo>
                <a:lnTo>
                  <a:pt x="333" y="672"/>
                </a:lnTo>
                <a:lnTo>
                  <a:pt x="333" y="672"/>
                </a:lnTo>
                <a:lnTo>
                  <a:pt x="333" y="672"/>
                </a:lnTo>
                <a:lnTo>
                  <a:pt x="333" y="671"/>
                </a:lnTo>
                <a:lnTo>
                  <a:pt x="332" y="670"/>
                </a:lnTo>
                <a:lnTo>
                  <a:pt x="332" y="670"/>
                </a:lnTo>
                <a:lnTo>
                  <a:pt x="314" y="674"/>
                </a:lnTo>
                <a:lnTo>
                  <a:pt x="314" y="674"/>
                </a:lnTo>
                <a:lnTo>
                  <a:pt x="306" y="676"/>
                </a:lnTo>
                <a:lnTo>
                  <a:pt x="301" y="676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297" y="678"/>
                </a:lnTo>
                <a:lnTo>
                  <a:pt x="306" y="674"/>
                </a:lnTo>
                <a:lnTo>
                  <a:pt x="315" y="670"/>
                </a:lnTo>
                <a:lnTo>
                  <a:pt x="324" y="667"/>
                </a:lnTo>
                <a:lnTo>
                  <a:pt x="333" y="663"/>
                </a:lnTo>
                <a:lnTo>
                  <a:pt x="333" y="663"/>
                </a:lnTo>
                <a:lnTo>
                  <a:pt x="333" y="663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3" y="662"/>
                </a:lnTo>
                <a:lnTo>
                  <a:pt x="339" y="678"/>
                </a:lnTo>
                <a:lnTo>
                  <a:pt x="339" y="678"/>
                </a:lnTo>
                <a:close/>
                <a:moveTo>
                  <a:pt x="632" y="470"/>
                </a:moveTo>
                <a:lnTo>
                  <a:pt x="632" y="470"/>
                </a:lnTo>
                <a:lnTo>
                  <a:pt x="624" y="488"/>
                </a:lnTo>
                <a:lnTo>
                  <a:pt x="615" y="504"/>
                </a:lnTo>
                <a:lnTo>
                  <a:pt x="603" y="519"/>
                </a:lnTo>
                <a:lnTo>
                  <a:pt x="592" y="533"/>
                </a:lnTo>
                <a:lnTo>
                  <a:pt x="581" y="547"/>
                </a:lnTo>
                <a:lnTo>
                  <a:pt x="568" y="560"/>
                </a:lnTo>
                <a:lnTo>
                  <a:pt x="555" y="573"/>
                </a:lnTo>
                <a:lnTo>
                  <a:pt x="540" y="584"/>
                </a:lnTo>
                <a:lnTo>
                  <a:pt x="525" y="595"/>
                </a:lnTo>
                <a:lnTo>
                  <a:pt x="509" y="604"/>
                </a:lnTo>
                <a:lnTo>
                  <a:pt x="494" y="613"/>
                </a:lnTo>
                <a:lnTo>
                  <a:pt x="477" y="621"/>
                </a:lnTo>
                <a:lnTo>
                  <a:pt x="460" y="628"/>
                </a:lnTo>
                <a:lnTo>
                  <a:pt x="442" y="634"/>
                </a:lnTo>
                <a:lnTo>
                  <a:pt x="424" y="639"/>
                </a:lnTo>
                <a:lnTo>
                  <a:pt x="406" y="644"/>
                </a:lnTo>
                <a:lnTo>
                  <a:pt x="406" y="644"/>
                </a:lnTo>
                <a:lnTo>
                  <a:pt x="384" y="648"/>
                </a:lnTo>
                <a:lnTo>
                  <a:pt x="360" y="652"/>
                </a:lnTo>
                <a:lnTo>
                  <a:pt x="337" y="653"/>
                </a:lnTo>
                <a:lnTo>
                  <a:pt x="315" y="653"/>
                </a:lnTo>
                <a:lnTo>
                  <a:pt x="315" y="653"/>
                </a:lnTo>
                <a:lnTo>
                  <a:pt x="286" y="653"/>
                </a:lnTo>
                <a:lnTo>
                  <a:pt x="271" y="651"/>
                </a:lnTo>
                <a:lnTo>
                  <a:pt x="256" y="650"/>
                </a:lnTo>
                <a:lnTo>
                  <a:pt x="242" y="646"/>
                </a:lnTo>
                <a:lnTo>
                  <a:pt x="228" y="643"/>
                </a:lnTo>
                <a:lnTo>
                  <a:pt x="214" y="639"/>
                </a:lnTo>
                <a:lnTo>
                  <a:pt x="200" y="634"/>
                </a:lnTo>
                <a:lnTo>
                  <a:pt x="200" y="634"/>
                </a:lnTo>
                <a:lnTo>
                  <a:pt x="210" y="613"/>
                </a:lnTo>
                <a:lnTo>
                  <a:pt x="210" y="613"/>
                </a:lnTo>
                <a:lnTo>
                  <a:pt x="230" y="619"/>
                </a:lnTo>
                <a:lnTo>
                  <a:pt x="251" y="624"/>
                </a:lnTo>
                <a:lnTo>
                  <a:pt x="272" y="627"/>
                </a:lnTo>
                <a:lnTo>
                  <a:pt x="294" y="629"/>
                </a:lnTo>
                <a:lnTo>
                  <a:pt x="316" y="630"/>
                </a:lnTo>
                <a:lnTo>
                  <a:pt x="337" y="630"/>
                </a:lnTo>
                <a:lnTo>
                  <a:pt x="358" y="628"/>
                </a:lnTo>
                <a:lnTo>
                  <a:pt x="381" y="625"/>
                </a:lnTo>
                <a:lnTo>
                  <a:pt x="381" y="625"/>
                </a:lnTo>
                <a:lnTo>
                  <a:pt x="407" y="619"/>
                </a:lnTo>
                <a:lnTo>
                  <a:pt x="432" y="611"/>
                </a:lnTo>
                <a:lnTo>
                  <a:pt x="457" y="600"/>
                </a:lnTo>
                <a:lnTo>
                  <a:pt x="480" y="588"/>
                </a:lnTo>
                <a:lnTo>
                  <a:pt x="502" y="574"/>
                </a:lnTo>
                <a:lnTo>
                  <a:pt x="523" y="558"/>
                </a:lnTo>
                <a:lnTo>
                  <a:pt x="543" y="540"/>
                </a:lnTo>
                <a:lnTo>
                  <a:pt x="561" y="521"/>
                </a:lnTo>
                <a:lnTo>
                  <a:pt x="577" y="501"/>
                </a:lnTo>
                <a:lnTo>
                  <a:pt x="591" y="479"/>
                </a:lnTo>
                <a:lnTo>
                  <a:pt x="603" y="456"/>
                </a:lnTo>
                <a:lnTo>
                  <a:pt x="615" y="433"/>
                </a:lnTo>
                <a:lnTo>
                  <a:pt x="623" y="408"/>
                </a:lnTo>
                <a:lnTo>
                  <a:pt x="630" y="381"/>
                </a:lnTo>
                <a:lnTo>
                  <a:pt x="632" y="368"/>
                </a:lnTo>
                <a:lnTo>
                  <a:pt x="633" y="355"/>
                </a:lnTo>
                <a:lnTo>
                  <a:pt x="634" y="342"/>
                </a:lnTo>
                <a:lnTo>
                  <a:pt x="635" y="329"/>
                </a:lnTo>
                <a:lnTo>
                  <a:pt x="635" y="329"/>
                </a:lnTo>
                <a:lnTo>
                  <a:pt x="634" y="305"/>
                </a:lnTo>
                <a:lnTo>
                  <a:pt x="631" y="284"/>
                </a:lnTo>
                <a:lnTo>
                  <a:pt x="627" y="263"/>
                </a:lnTo>
                <a:lnTo>
                  <a:pt x="621" y="241"/>
                </a:lnTo>
                <a:lnTo>
                  <a:pt x="614" y="221"/>
                </a:lnTo>
                <a:lnTo>
                  <a:pt x="604" y="201"/>
                </a:lnTo>
                <a:lnTo>
                  <a:pt x="594" y="183"/>
                </a:lnTo>
                <a:lnTo>
                  <a:pt x="583" y="165"/>
                </a:lnTo>
                <a:lnTo>
                  <a:pt x="571" y="147"/>
                </a:lnTo>
                <a:lnTo>
                  <a:pt x="557" y="130"/>
                </a:lnTo>
                <a:lnTo>
                  <a:pt x="542" y="115"/>
                </a:lnTo>
                <a:lnTo>
                  <a:pt x="525" y="101"/>
                </a:lnTo>
                <a:lnTo>
                  <a:pt x="508" y="88"/>
                </a:lnTo>
                <a:lnTo>
                  <a:pt x="491" y="74"/>
                </a:lnTo>
                <a:lnTo>
                  <a:pt x="472" y="64"/>
                </a:lnTo>
                <a:lnTo>
                  <a:pt x="452" y="54"/>
                </a:lnTo>
                <a:lnTo>
                  <a:pt x="452" y="54"/>
                </a:lnTo>
                <a:lnTo>
                  <a:pt x="461" y="42"/>
                </a:lnTo>
                <a:lnTo>
                  <a:pt x="465" y="36"/>
                </a:lnTo>
                <a:lnTo>
                  <a:pt x="468" y="29"/>
                </a:lnTo>
                <a:lnTo>
                  <a:pt x="468" y="29"/>
                </a:lnTo>
                <a:lnTo>
                  <a:pt x="496" y="43"/>
                </a:lnTo>
                <a:lnTo>
                  <a:pt x="509" y="51"/>
                </a:lnTo>
                <a:lnTo>
                  <a:pt x="522" y="60"/>
                </a:lnTo>
                <a:lnTo>
                  <a:pt x="536" y="68"/>
                </a:lnTo>
                <a:lnTo>
                  <a:pt x="548" y="78"/>
                </a:lnTo>
                <a:lnTo>
                  <a:pt x="560" y="89"/>
                </a:lnTo>
                <a:lnTo>
                  <a:pt x="571" y="100"/>
                </a:lnTo>
                <a:lnTo>
                  <a:pt x="571" y="100"/>
                </a:lnTo>
                <a:lnTo>
                  <a:pt x="582" y="112"/>
                </a:lnTo>
                <a:lnTo>
                  <a:pt x="592" y="125"/>
                </a:lnTo>
                <a:lnTo>
                  <a:pt x="601" y="139"/>
                </a:lnTo>
                <a:lnTo>
                  <a:pt x="611" y="153"/>
                </a:lnTo>
                <a:lnTo>
                  <a:pt x="619" y="168"/>
                </a:lnTo>
                <a:lnTo>
                  <a:pt x="626" y="183"/>
                </a:lnTo>
                <a:lnTo>
                  <a:pt x="639" y="213"/>
                </a:lnTo>
                <a:lnTo>
                  <a:pt x="639" y="213"/>
                </a:lnTo>
                <a:lnTo>
                  <a:pt x="645" y="229"/>
                </a:lnTo>
                <a:lnTo>
                  <a:pt x="650" y="245"/>
                </a:lnTo>
                <a:lnTo>
                  <a:pt x="654" y="261"/>
                </a:lnTo>
                <a:lnTo>
                  <a:pt x="658" y="277"/>
                </a:lnTo>
                <a:lnTo>
                  <a:pt x="660" y="293"/>
                </a:lnTo>
                <a:lnTo>
                  <a:pt x="662" y="309"/>
                </a:lnTo>
                <a:lnTo>
                  <a:pt x="662" y="327"/>
                </a:lnTo>
                <a:lnTo>
                  <a:pt x="662" y="343"/>
                </a:lnTo>
                <a:lnTo>
                  <a:pt x="661" y="359"/>
                </a:lnTo>
                <a:lnTo>
                  <a:pt x="659" y="375"/>
                </a:lnTo>
                <a:lnTo>
                  <a:pt x="657" y="391"/>
                </a:lnTo>
                <a:lnTo>
                  <a:pt x="653" y="408"/>
                </a:lnTo>
                <a:lnTo>
                  <a:pt x="649" y="423"/>
                </a:lnTo>
                <a:lnTo>
                  <a:pt x="644" y="439"/>
                </a:lnTo>
                <a:lnTo>
                  <a:pt x="638" y="455"/>
                </a:lnTo>
                <a:lnTo>
                  <a:pt x="632" y="470"/>
                </a:lnTo>
                <a:lnTo>
                  <a:pt x="632" y="47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528"/>
          <p:cNvSpPr>
            <a:spLocks noEditPoints="1"/>
          </p:cNvSpPr>
          <p:nvPr userDrawn="1">
            <p:custDataLst>
              <p:tags r:id="rId4"/>
            </p:custDataLst>
          </p:nvPr>
        </p:nvSpPr>
        <p:spPr bwMode="auto">
          <a:xfrm rot="20520000">
            <a:off x="91254" y="230476"/>
            <a:ext cx="758241" cy="711776"/>
          </a:xfrm>
          <a:custGeom>
            <a:avLst/>
            <a:gdLst/>
            <a:ahLst/>
            <a:cxnLst>
              <a:cxn ang="0">
                <a:pos x="337" y="319"/>
              </a:cxn>
              <a:cxn ang="0">
                <a:pos x="260" y="152"/>
              </a:cxn>
              <a:cxn ang="0">
                <a:pos x="213" y="7"/>
              </a:cxn>
              <a:cxn ang="0">
                <a:pos x="93" y="12"/>
              </a:cxn>
              <a:cxn ang="0">
                <a:pos x="23" y="231"/>
              </a:cxn>
              <a:cxn ang="0">
                <a:pos x="73" y="331"/>
              </a:cxn>
              <a:cxn ang="0">
                <a:pos x="67" y="198"/>
              </a:cxn>
              <a:cxn ang="0">
                <a:pos x="54" y="222"/>
              </a:cxn>
              <a:cxn ang="0">
                <a:pos x="259" y="202"/>
              </a:cxn>
              <a:cxn ang="0">
                <a:pos x="227" y="228"/>
              </a:cxn>
              <a:cxn ang="0">
                <a:pos x="236" y="202"/>
              </a:cxn>
              <a:cxn ang="0">
                <a:pos x="116" y="308"/>
              </a:cxn>
              <a:cxn ang="0">
                <a:pos x="183" y="226"/>
              </a:cxn>
              <a:cxn ang="0">
                <a:pos x="74" y="283"/>
              </a:cxn>
              <a:cxn ang="0">
                <a:pos x="148" y="216"/>
              </a:cxn>
              <a:cxn ang="0">
                <a:pos x="78" y="300"/>
              </a:cxn>
              <a:cxn ang="0">
                <a:pos x="146" y="215"/>
              </a:cxn>
              <a:cxn ang="0">
                <a:pos x="106" y="231"/>
              </a:cxn>
              <a:cxn ang="0">
                <a:pos x="49" y="262"/>
              </a:cxn>
              <a:cxn ang="0">
                <a:pos x="37" y="259"/>
              </a:cxn>
              <a:cxn ang="0">
                <a:pos x="15" y="260"/>
              </a:cxn>
              <a:cxn ang="0">
                <a:pos x="23" y="264"/>
              </a:cxn>
              <a:cxn ang="0">
                <a:pos x="114" y="203"/>
              </a:cxn>
              <a:cxn ang="0">
                <a:pos x="43" y="275"/>
              </a:cxn>
              <a:cxn ang="0">
                <a:pos x="22" y="311"/>
              </a:cxn>
              <a:cxn ang="0">
                <a:pos x="34" y="316"/>
              </a:cxn>
              <a:cxn ang="0">
                <a:pos x="142" y="231"/>
              </a:cxn>
              <a:cxn ang="0">
                <a:pos x="61" y="319"/>
              </a:cxn>
              <a:cxn ang="0">
                <a:pos x="77" y="319"/>
              </a:cxn>
              <a:cxn ang="0">
                <a:pos x="200" y="215"/>
              </a:cxn>
              <a:cxn ang="0">
                <a:pos x="119" y="284"/>
              </a:cxn>
              <a:cxn ang="0">
                <a:pos x="125" y="300"/>
              </a:cxn>
              <a:cxn ang="0">
                <a:pos x="193" y="251"/>
              </a:cxn>
              <a:cxn ang="0">
                <a:pos x="138" y="314"/>
              </a:cxn>
              <a:cxn ang="0">
                <a:pos x="179" y="289"/>
              </a:cxn>
              <a:cxn ang="0">
                <a:pos x="254" y="225"/>
              </a:cxn>
              <a:cxn ang="0">
                <a:pos x="150" y="320"/>
              </a:cxn>
              <a:cxn ang="0">
                <a:pos x="280" y="230"/>
              </a:cxn>
              <a:cxn ang="0">
                <a:pos x="258" y="276"/>
              </a:cxn>
              <a:cxn ang="0">
                <a:pos x="318" y="225"/>
              </a:cxn>
              <a:cxn ang="0">
                <a:pos x="238" y="282"/>
              </a:cxn>
              <a:cxn ang="0">
                <a:pos x="309" y="256"/>
              </a:cxn>
              <a:cxn ang="0">
                <a:pos x="323" y="262"/>
              </a:cxn>
              <a:cxn ang="0">
                <a:pos x="249" y="327"/>
              </a:cxn>
              <a:cxn ang="0">
                <a:pos x="340" y="278"/>
              </a:cxn>
              <a:cxn ang="0">
                <a:pos x="275" y="326"/>
              </a:cxn>
              <a:cxn ang="0">
                <a:pos x="303" y="307"/>
              </a:cxn>
              <a:cxn ang="0">
                <a:pos x="323" y="310"/>
              </a:cxn>
              <a:cxn ang="0">
                <a:pos x="347" y="290"/>
              </a:cxn>
              <a:cxn ang="0">
                <a:pos x="348" y="286"/>
              </a:cxn>
              <a:cxn ang="0">
                <a:pos x="315" y="301"/>
              </a:cxn>
              <a:cxn ang="0">
                <a:pos x="300" y="298"/>
              </a:cxn>
              <a:cxn ang="0">
                <a:pos x="298" y="279"/>
              </a:cxn>
              <a:cxn ang="0">
                <a:pos x="323" y="222"/>
              </a:cxn>
              <a:cxn ang="0">
                <a:pos x="311" y="229"/>
              </a:cxn>
              <a:cxn ang="0">
                <a:pos x="254" y="263"/>
              </a:cxn>
              <a:cxn ang="0">
                <a:pos x="208" y="289"/>
              </a:cxn>
              <a:cxn ang="0">
                <a:pos x="116" y="115"/>
              </a:cxn>
              <a:cxn ang="0">
                <a:pos x="191" y="30"/>
              </a:cxn>
              <a:cxn ang="0">
                <a:pos x="275" y="190"/>
              </a:cxn>
              <a:cxn ang="0">
                <a:pos x="164" y="215"/>
              </a:cxn>
              <a:cxn ang="0">
                <a:pos x="112" y="122"/>
              </a:cxn>
              <a:cxn ang="0">
                <a:pos x="38" y="231"/>
              </a:cxn>
            </a:cxnLst>
            <a:rect l="0" t="0" r="r" b="b"/>
            <a:pathLst>
              <a:path w="359" h="337">
                <a:moveTo>
                  <a:pt x="73" y="331"/>
                </a:moveTo>
                <a:lnTo>
                  <a:pt x="73" y="331"/>
                </a:lnTo>
                <a:lnTo>
                  <a:pt x="95" y="330"/>
                </a:lnTo>
                <a:lnTo>
                  <a:pt x="117" y="329"/>
                </a:lnTo>
                <a:lnTo>
                  <a:pt x="117" y="329"/>
                </a:lnTo>
                <a:lnTo>
                  <a:pt x="135" y="329"/>
                </a:lnTo>
                <a:lnTo>
                  <a:pt x="153" y="329"/>
                </a:lnTo>
                <a:lnTo>
                  <a:pt x="189" y="331"/>
                </a:lnTo>
                <a:lnTo>
                  <a:pt x="189" y="331"/>
                </a:lnTo>
                <a:lnTo>
                  <a:pt x="218" y="334"/>
                </a:lnTo>
                <a:lnTo>
                  <a:pt x="248" y="336"/>
                </a:lnTo>
                <a:lnTo>
                  <a:pt x="264" y="337"/>
                </a:lnTo>
                <a:lnTo>
                  <a:pt x="278" y="336"/>
                </a:lnTo>
                <a:lnTo>
                  <a:pt x="293" y="335"/>
                </a:lnTo>
                <a:lnTo>
                  <a:pt x="307" y="333"/>
                </a:lnTo>
                <a:lnTo>
                  <a:pt x="307" y="333"/>
                </a:lnTo>
                <a:lnTo>
                  <a:pt x="318" y="330"/>
                </a:lnTo>
                <a:lnTo>
                  <a:pt x="328" y="326"/>
                </a:lnTo>
                <a:lnTo>
                  <a:pt x="337" y="319"/>
                </a:lnTo>
                <a:lnTo>
                  <a:pt x="346" y="312"/>
                </a:lnTo>
                <a:lnTo>
                  <a:pt x="352" y="304"/>
                </a:lnTo>
                <a:lnTo>
                  <a:pt x="355" y="300"/>
                </a:lnTo>
                <a:lnTo>
                  <a:pt x="357" y="295"/>
                </a:lnTo>
                <a:lnTo>
                  <a:pt x="358" y="290"/>
                </a:lnTo>
                <a:lnTo>
                  <a:pt x="359" y="285"/>
                </a:lnTo>
                <a:lnTo>
                  <a:pt x="359" y="279"/>
                </a:lnTo>
                <a:lnTo>
                  <a:pt x="359" y="273"/>
                </a:lnTo>
                <a:lnTo>
                  <a:pt x="359" y="273"/>
                </a:lnTo>
                <a:lnTo>
                  <a:pt x="356" y="261"/>
                </a:lnTo>
                <a:lnTo>
                  <a:pt x="351" y="249"/>
                </a:lnTo>
                <a:lnTo>
                  <a:pt x="345" y="237"/>
                </a:lnTo>
                <a:lnTo>
                  <a:pt x="337" y="227"/>
                </a:lnTo>
                <a:lnTo>
                  <a:pt x="329" y="216"/>
                </a:lnTo>
                <a:lnTo>
                  <a:pt x="320" y="207"/>
                </a:lnTo>
                <a:lnTo>
                  <a:pt x="302" y="189"/>
                </a:lnTo>
                <a:lnTo>
                  <a:pt x="302" y="189"/>
                </a:lnTo>
                <a:lnTo>
                  <a:pt x="282" y="171"/>
                </a:lnTo>
                <a:lnTo>
                  <a:pt x="260" y="152"/>
                </a:lnTo>
                <a:lnTo>
                  <a:pt x="240" y="135"/>
                </a:lnTo>
                <a:lnTo>
                  <a:pt x="220" y="116"/>
                </a:lnTo>
                <a:lnTo>
                  <a:pt x="220" y="116"/>
                </a:lnTo>
                <a:lnTo>
                  <a:pt x="210" y="104"/>
                </a:lnTo>
                <a:lnTo>
                  <a:pt x="205" y="98"/>
                </a:lnTo>
                <a:lnTo>
                  <a:pt x="201" y="91"/>
                </a:lnTo>
                <a:lnTo>
                  <a:pt x="198" y="84"/>
                </a:lnTo>
                <a:lnTo>
                  <a:pt x="196" y="76"/>
                </a:lnTo>
                <a:lnTo>
                  <a:pt x="194" y="68"/>
                </a:lnTo>
                <a:lnTo>
                  <a:pt x="193" y="60"/>
                </a:lnTo>
                <a:lnTo>
                  <a:pt x="193" y="60"/>
                </a:lnTo>
                <a:lnTo>
                  <a:pt x="193" y="53"/>
                </a:lnTo>
                <a:lnTo>
                  <a:pt x="195" y="47"/>
                </a:lnTo>
                <a:lnTo>
                  <a:pt x="196" y="40"/>
                </a:lnTo>
                <a:lnTo>
                  <a:pt x="199" y="33"/>
                </a:lnTo>
                <a:lnTo>
                  <a:pt x="205" y="20"/>
                </a:lnTo>
                <a:lnTo>
                  <a:pt x="212" y="8"/>
                </a:lnTo>
                <a:lnTo>
                  <a:pt x="212" y="8"/>
                </a:lnTo>
                <a:lnTo>
                  <a:pt x="213" y="7"/>
                </a:lnTo>
                <a:lnTo>
                  <a:pt x="212" y="5"/>
                </a:lnTo>
                <a:lnTo>
                  <a:pt x="212" y="3"/>
                </a:lnTo>
                <a:lnTo>
                  <a:pt x="210" y="2"/>
                </a:lnTo>
                <a:lnTo>
                  <a:pt x="210" y="2"/>
                </a:lnTo>
                <a:lnTo>
                  <a:pt x="209" y="1"/>
                </a:lnTo>
                <a:lnTo>
                  <a:pt x="206" y="0"/>
                </a:lnTo>
                <a:lnTo>
                  <a:pt x="206" y="0"/>
                </a:lnTo>
                <a:lnTo>
                  <a:pt x="178" y="0"/>
                </a:lnTo>
                <a:lnTo>
                  <a:pt x="151" y="0"/>
                </a:lnTo>
                <a:lnTo>
                  <a:pt x="124" y="1"/>
                </a:lnTo>
                <a:lnTo>
                  <a:pt x="111" y="2"/>
                </a:lnTo>
                <a:lnTo>
                  <a:pt x="97" y="4"/>
                </a:lnTo>
                <a:lnTo>
                  <a:pt x="97" y="4"/>
                </a:lnTo>
                <a:lnTo>
                  <a:pt x="95" y="5"/>
                </a:lnTo>
                <a:lnTo>
                  <a:pt x="94" y="6"/>
                </a:lnTo>
                <a:lnTo>
                  <a:pt x="94" y="8"/>
                </a:lnTo>
                <a:lnTo>
                  <a:pt x="94" y="10"/>
                </a:lnTo>
                <a:lnTo>
                  <a:pt x="94" y="10"/>
                </a:lnTo>
                <a:lnTo>
                  <a:pt x="93" y="12"/>
                </a:lnTo>
                <a:lnTo>
                  <a:pt x="94" y="14"/>
                </a:lnTo>
                <a:lnTo>
                  <a:pt x="94" y="14"/>
                </a:lnTo>
                <a:lnTo>
                  <a:pt x="103" y="28"/>
                </a:lnTo>
                <a:lnTo>
                  <a:pt x="110" y="42"/>
                </a:lnTo>
                <a:lnTo>
                  <a:pt x="114" y="57"/>
                </a:lnTo>
                <a:lnTo>
                  <a:pt x="116" y="65"/>
                </a:lnTo>
                <a:lnTo>
                  <a:pt x="117" y="72"/>
                </a:lnTo>
                <a:lnTo>
                  <a:pt x="117" y="72"/>
                </a:lnTo>
                <a:lnTo>
                  <a:pt x="117" y="83"/>
                </a:lnTo>
                <a:lnTo>
                  <a:pt x="115" y="92"/>
                </a:lnTo>
                <a:lnTo>
                  <a:pt x="113" y="100"/>
                </a:lnTo>
                <a:lnTo>
                  <a:pt x="109" y="108"/>
                </a:lnTo>
                <a:lnTo>
                  <a:pt x="105" y="116"/>
                </a:lnTo>
                <a:lnTo>
                  <a:pt x="100" y="124"/>
                </a:lnTo>
                <a:lnTo>
                  <a:pt x="89" y="139"/>
                </a:lnTo>
                <a:lnTo>
                  <a:pt x="89" y="139"/>
                </a:lnTo>
                <a:lnTo>
                  <a:pt x="55" y="185"/>
                </a:lnTo>
                <a:lnTo>
                  <a:pt x="39" y="208"/>
                </a:lnTo>
                <a:lnTo>
                  <a:pt x="23" y="231"/>
                </a:lnTo>
                <a:lnTo>
                  <a:pt x="23" y="231"/>
                </a:lnTo>
                <a:lnTo>
                  <a:pt x="11" y="249"/>
                </a:lnTo>
                <a:lnTo>
                  <a:pt x="6" y="259"/>
                </a:lnTo>
                <a:lnTo>
                  <a:pt x="3" y="269"/>
                </a:lnTo>
                <a:lnTo>
                  <a:pt x="1" y="279"/>
                </a:lnTo>
                <a:lnTo>
                  <a:pt x="0" y="289"/>
                </a:lnTo>
                <a:lnTo>
                  <a:pt x="1" y="294"/>
                </a:lnTo>
                <a:lnTo>
                  <a:pt x="2" y="298"/>
                </a:lnTo>
                <a:lnTo>
                  <a:pt x="4" y="303"/>
                </a:lnTo>
                <a:lnTo>
                  <a:pt x="6" y="308"/>
                </a:lnTo>
                <a:lnTo>
                  <a:pt x="6" y="308"/>
                </a:lnTo>
                <a:lnTo>
                  <a:pt x="12" y="315"/>
                </a:lnTo>
                <a:lnTo>
                  <a:pt x="20" y="320"/>
                </a:lnTo>
                <a:lnTo>
                  <a:pt x="28" y="325"/>
                </a:lnTo>
                <a:lnTo>
                  <a:pt x="37" y="328"/>
                </a:lnTo>
                <a:lnTo>
                  <a:pt x="46" y="329"/>
                </a:lnTo>
                <a:lnTo>
                  <a:pt x="55" y="330"/>
                </a:lnTo>
                <a:lnTo>
                  <a:pt x="73" y="331"/>
                </a:lnTo>
                <a:lnTo>
                  <a:pt x="73" y="331"/>
                </a:lnTo>
                <a:close/>
                <a:moveTo>
                  <a:pt x="59" y="195"/>
                </a:moveTo>
                <a:lnTo>
                  <a:pt x="59" y="195"/>
                </a:lnTo>
                <a:lnTo>
                  <a:pt x="63" y="192"/>
                </a:lnTo>
                <a:lnTo>
                  <a:pt x="63" y="192"/>
                </a:lnTo>
                <a:lnTo>
                  <a:pt x="79" y="185"/>
                </a:lnTo>
                <a:lnTo>
                  <a:pt x="79" y="185"/>
                </a:lnTo>
                <a:lnTo>
                  <a:pt x="50" y="208"/>
                </a:lnTo>
                <a:lnTo>
                  <a:pt x="50" y="208"/>
                </a:lnTo>
                <a:lnTo>
                  <a:pt x="59" y="195"/>
                </a:lnTo>
                <a:lnTo>
                  <a:pt x="59" y="195"/>
                </a:lnTo>
                <a:close/>
                <a:moveTo>
                  <a:pt x="86" y="182"/>
                </a:moveTo>
                <a:lnTo>
                  <a:pt x="86" y="182"/>
                </a:lnTo>
                <a:lnTo>
                  <a:pt x="91" y="181"/>
                </a:lnTo>
                <a:lnTo>
                  <a:pt x="96" y="180"/>
                </a:lnTo>
                <a:lnTo>
                  <a:pt x="96" y="180"/>
                </a:lnTo>
                <a:lnTo>
                  <a:pt x="89" y="184"/>
                </a:lnTo>
                <a:lnTo>
                  <a:pt x="81" y="188"/>
                </a:lnTo>
                <a:lnTo>
                  <a:pt x="67" y="198"/>
                </a:lnTo>
                <a:lnTo>
                  <a:pt x="67" y="198"/>
                </a:lnTo>
                <a:lnTo>
                  <a:pt x="76" y="190"/>
                </a:lnTo>
                <a:lnTo>
                  <a:pt x="86" y="182"/>
                </a:lnTo>
                <a:lnTo>
                  <a:pt x="86" y="182"/>
                </a:lnTo>
                <a:close/>
                <a:moveTo>
                  <a:pt x="106" y="181"/>
                </a:moveTo>
                <a:lnTo>
                  <a:pt x="106" y="181"/>
                </a:lnTo>
                <a:lnTo>
                  <a:pt x="112" y="182"/>
                </a:lnTo>
                <a:lnTo>
                  <a:pt x="112" y="182"/>
                </a:lnTo>
                <a:lnTo>
                  <a:pt x="103" y="187"/>
                </a:lnTo>
                <a:lnTo>
                  <a:pt x="94" y="193"/>
                </a:lnTo>
                <a:lnTo>
                  <a:pt x="78" y="205"/>
                </a:lnTo>
                <a:lnTo>
                  <a:pt x="78" y="205"/>
                </a:lnTo>
                <a:lnTo>
                  <a:pt x="51" y="227"/>
                </a:lnTo>
                <a:lnTo>
                  <a:pt x="24" y="250"/>
                </a:lnTo>
                <a:lnTo>
                  <a:pt x="24" y="250"/>
                </a:lnTo>
                <a:lnTo>
                  <a:pt x="26" y="248"/>
                </a:lnTo>
                <a:lnTo>
                  <a:pt x="26" y="248"/>
                </a:lnTo>
                <a:lnTo>
                  <a:pt x="32" y="241"/>
                </a:lnTo>
                <a:lnTo>
                  <a:pt x="39" y="233"/>
                </a:lnTo>
                <a:lnTo>
                  <a:pt x="54" y="222"/>
                </a:lnTo>
                <a:lnTo>
                  <a:pt x="54" y="222"/>
                </a:lnTo>
                <a:lnTo>
                  <a:pt x="67" y="213"/>
                </a:lnTo>
                <a:lnTo>
                  <a:pt x="80" y="203"/>
                </a:lnTo>
                <a:lnTo>
                  <a:pt x="93" y="192"/>
                </a:lnTo>
                <a:lnTo>
                  <a:pt x="106" y="181"/>
                </a:lnTo>
                <a:lnTo>
                  <a:pt x="106" y="181"/>
                </a:lnTo>
                <a:close/>
                <a:moveTo>
                  <a:pt x="288" y="194"/>
                </a:moveTo>
                <a:lnTo>
                  <a:pt x="288" y="194"/>
                </a:lnTo>
                <a:lnTo>
                  <a:pt x="255" y="222"/>
                </a:lnTo>
                <a:lnTo>
                  <a:pt x="223" y="252"/>
                </a:lnTo>
                <a:lnTo>
                  <a:pt x="223" y="252"/>
                </a:lnTo>
                <a:lnTo>
                  <a:pt x="188" y="283"/>
                </a:lnTo>
                <a:lnTo>
                  <a:pt x="188" y="283"/>
                </a:lnTo>
                <a:lnTo>
                  <a:pt x="214" y="258"/>
                </a:lnTo>
                <a:lnTo>
                  <a:pt x="214" y="258"/>
                </a:lnTo>
                <a:lnTo>
                  <a:pt x="226" y="245"/>
                </a:lnTo>
                <a:lnTo>
                  <a:pt x="238" y="231"/>
                </a:lnTo>
                <a:lnTo>
                  <a:pt x="249" y="217"/>
                </a:lnTo>
                <a:lnTo>
                  <a:pt x="259" y="202"/>
                </a:lnTo>
                <a:lnTo>
                  <a:pt x="259" y="202"/>
                </a:lnTo>
                <a:lnTo>
                  <a:pt x="263" y="203"/>
                </a:lnTo>
                <a:lnTo>
                  <a:pt x="263" y="203"/>
                </a:lnTo>
                <a:lnTo>
                  <a:pt x="268" y="203"/>
                </a:lnTo>
                <a:lnTo>
                  <a:pt x="273" y="202"/>
                </a:lnTo>
                <a:lnTo>
                  <a:pt x="273" y="202"/>
                </a:lnTo>
                <a:lnTo>
                  <a:pt x="280" y="197"/>
                </a:lnTo>
                <a:lnTo>
                  <a:pt x="284" y="194"/>
                </a:lnTo>
                <a:lnTo>
                  <a:pt x="286" y="194"/>
                </a:lnTo>
                <a:lnTo>
                  <a:pt x="288" y="194"/>
                </a:lnTo>
                <a:lnTo>
                  <a:pt x="288" y="194"/>
                </a:lnTo>
                <a:close/>
                <a:moveTo>
                  <a:pt x="241" y="194"/>
                </a:moveTo>
                <a:lnTo>
                  <a:pt x="241" y="194"/>
                </a:lnTo>
                <a:lnTo>
                  <a:pt x="248" y="197"/>
                </a:lnTo>
                <a:lnTo>
                  <a:pt x="255" y="201"/>
                </a:lnTo>
                <a:lnTo>
                  <a:pt x="255" y="201"/>
                </a:lnTo>
                <a:lnTo>
                  <a:pt x="242" y="215"/>
                </a:lnTo>
                <a:lnTo>
                  <a:pt x="235" y="221"/>
                </a:lnTo>
                <a:lnTo>
                  <a:pt x="227" y="228"/>
                </a:lnTo>
                <a:lnTo>
                  <a:pt x="227" y="228"/>
                </a:lnTo>
                <a:lnTo>
                  <a:pt x="209" y="244"/>
                </a:lnTo>
                <a:lnTo>
                  <a:pt x="192" y="260"/>
                </a:lnTo>
                <a:lnTo>
                  <a:pt x="192" y="260"/>
                </a:lnTo>
                <a:lnTo>
                  <a:pt x="176" y="275"/>
                </a:lnTo>
                <a:lnTo>
                  <a:pt x="160" y="289"/>
                </a:lnTo>
                <a:lnTo>
                  <a:pt x="160" y="289"/>
                </a:lnTo>
                <a:lnTo>
                  <a:pt x="162" y="287"/>
                </a:lnTo>
                <a:lnTo>
                  <a:pt x="162" y="287"/>
                </a:lnTo>
                <a:lnTo>
                  <a:pt x="177" y="271"/>
                </a:lnTo>
                <a:lnTo>
                  <a:pt x="192" y="256"/>
                </a:lnTo>
                <a:lnTo>
                  <a:pt x="192" y="256"/>
                </a:lnTo>
                <a:lnTo>
                  <a:pt x="199" y="248"/>
                </a:lnTo>
                <a:lnTo>
                  <a:pt x="205" y="239"/>
                </a:lnTo>
                <a:lnTo>
                  <a:pt x="211" y="231"/>
                </a:lnTo>
                <a:lnTo>
                  <a:pt x="218" y="223"/>
                </a:lnTo>
                <a:lnTo>
                  <a:pt x="218" y="223"/>
                </a:lnTo>
                <a:lnTo>
                  <a:pt x="230" y="209"/>
                </a:lnTo>
                <a:lnTo>
                  <a:pt x="236" y="202"/>
                </a:lnTo>
                <a:lnTo>
                  <a:pt x="240" y="194"/>
                </a:lnTo>
                <a:lnTo>
                  <a:pt x="240" y="194"/>
                </a:lnTo>
                <a:lnTo>
                  <a:pt x="241" y="194"/>
                </a:lnTo>
                <a:lnTo>
                  <a:pt x="241" y="194"/>
                </a:lnTo>
                <a:close/>
                <a:moveTo>
                  <a:pt x="221" y="194"/>
                </a:moveTo>
                <a:lnTo>
                  <a:pt x="221" y="194"/>
                </a:lnTo>
                <a:lnTo>
                  <a:pt x="227" y="192"/>
                </a:lnTo>
                <a:lnTo>
                  <a:pt x="235" y="193"/>
                </a:lnTo>
                <a:lnTo>
                  <a:pt x="235" y="193"/>
                </a:lnTo>
                <a:lnTo>
                  <a:pt x="238" y="193"/>
                </a:lnTo>
                <a:lnTo>
                  <a:pt x="238" y="193"/>
                </a:lnTo>
                <a:lnTo>
                  <a:pt x="223" y="206"/>
                </a:lnTo>
                <a:lnTo>
                  <a:pt x="208" y="219"/>
                </a:lnTo>
                <a:lnTo>
                  <a:pt x="179" y="249"/>
                </a:lnTo>
                <a:lnTo>
                  <a:pt x="179" y="249"/>
                </a:lnTo>
                <a:lnTo>
                  <a:pt x="163" y="263"/>
                </a:lnTo>
                <a:lnTo>
                  <a:pt x="147" y="278"/>
                </a:lnTo>
                <a:lnTo>
                  <a:pt x="131" y="292"/>
                </a:lnTo>
                <a:lnTo>
                  <a:pt x="116" y="308"/>
                </a:lnTo>
                <a:lnTo>
                  <a:pt x="116" y="308"/>
                </a:lnTo>
                <a:lnTo>
                  <a:pt x="107" y="315"/>
                </a:lnTo>
                <a:lnTo>
                  <a:pt x="107" y="315"/>
                </a:lnTo>
                <a:lnTo>
                  <a:pt x="106" y="316"/>
                </a:lnTo>
                <a:lnTo>
                  <a:pt x="106" y="316"/>
                </a:lnTo>
                <a:lnTo>
                  <a:pt x="124" y="299"/>
                </a:lnTo>
                <a:lnTo>
                  <a:pt x="124" y="299"/>
                </a:lnTo>
                <a:lnTo>
                  <a:pt x="159" y="266"/>
                </a:lnTo>
                <a:lnTo>
                  <a:pt x="159" y="266"/>
                </a:lnTo>
                <a:lnTo>
                  <a:pt x="175" y="249"/>
                </a:lnTo>
                <a:lnTo>
                  <a:pt x="191" y="230"/>
                </a:lnTo>
                <a:lnTo>
                  <a:pt x="221" y="194"/>
                </a:lnTo>
                <a:lnTo>
                  <a:pt x="221" y="194"/>
                </a:lnTo>
                <a:close/>
                <a:moveTo>
                  <a:pt x="213" y="198"/>
                </a:moveTo>
                <a:lnTo>
                  <a:pt x="213" y="198"/>
                </a:lnTo>
                <a:lnTo>
                  <a:pt x="205" y="206"/>
                </a:lnTo>
                <a:lnTo>
                  <a:pt x="198" y="213"/>
                </a:lnTo>
                <a:lnTo>
                  <a:pt x="198" y="213"/>
                </a:lnTo>
                <a:lnTo>
                  <a:pt x="183" y="226"/>
                </a:lnTo>
                <a:lnTo>
                  <a:pt x="167" y="238"/>
                </a:lnTo>
                <a:lnTo>
                  <a:pt x="167" y="238"/>
                </a:lnTo>
                <a:lnTo>
                  <a:pt x="162" y="244"/>
                </a:lnTo>
                <a:lnTo>
                  <a:pt x="162" y="244"/>
                </a:lnTo>
                <a:lnTo>
                  <a:pt x="185" y="220"/>
                </a:lnTo>
                <a:lnTo>
                  <a:pt x="185" y="220"/>
                </a:lnTo>
                <a:lnTo>
                  <a:pt x="192" y="215"/>
                </a:lnTo>
                <a:lnTo>
                  <a:pt x="199" y="210"/>
                </a:lnTo>
                <a:lnTo>
                  <a:pt x="206" y="204"/>
                </a:lnTo>
                <a:lnTo>
                  <a:pt x="213" y="198"/>
                </a:lnTo>
                <a:lnTo>
                  <a:pt x="213" y="198"/>
                </a:lnTo>
                <a:close/>
                <a:moveTo>
                  <a:pt x="154" y="221"/>
                </a:moveTo>
                <a:lnTo>
                  <a:pt x="154" y="221"/>
                </a:lnTo>
                <a:lnTo>
                  <a:pt x="140" y="230"/>
                </a:lnTo>
                <a:lnTo>
                  <a:pt x="127" y="241"/>
                </a:lnTo>
                <a:lnTo>
                  <a:pt x="102" y="263"/>
                </a:lnTo>
                <a:lnTo>
                  <a:pt x="102" y="263"/>
                </a:lnTo>
                <a:lnTo>
                  <a:pt x="88" y="273"/>
                </a:lnTo>
                <a:lnTo>
                  <a:pt x="74" y="283"/>
                </a:lnTo>
                <a:lnTo>
                  <a:pt x="74" y="283"/>
                </a:lnTo>
                <a:lnTo>
                  <a:pt x="66" y="290"/>
                </a:lnTo>
                <a:lnTo>
                  <a:pt x="58" y="298"/>
                </a:lnTo>
                <a:lnTo>
                  <a:pt x="50" y="305"/>
                </a:lnTo>
                <a:lnTo>
                  <a:pt x="42" y="312"/>
                </a:lnTo>
                <a:lnTo>
                  <a:pt x="42" y="312"/>
                </a:lnTo>
                <a:lnTo>
                  <a:pt x="38" y="314"/>
                </a:lnTo>
                <a:lnTo>
                  <a:pt x="38" y="314"/>
                </a:lnTo>
                <a:lnTo>
                  <a:pt x="38" y="314"/>
                </a:lnTo>
                <a:lnTo>
                  <a:pt x="42" y="310"/>
                </a:lnTo>
                <a:lnTo>
                  <a:pt x="42" y="310"/>
                </a:lnTo>
                <a:lnTo>
                  <a:pt x="57" y="296"/>
                </a:lnTo>
                <a:lnTo>
                  <a:pt x="57" y="296"/>
                </a:lnTo>
                <a:lnTo>
                  <a:pt x="73" y="282"/>
                </a:lnTo>
                <a:lnTo>
                  <a:pt x="90" y="270"/>
                </a:lnTo>
                <a:lnTo>
                  <a:pt x="90" y="270"/>
                </a:lnTo>
                <a:lnTo>
                  <a:pt x="106" y="257"/>
                </a:lnTo>
                <a:lnTo>
                  <a:pt x="120" y="244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48" y="216"/>
                </a:lnTo>
                <a:lnTo>
                  <a:pt x="154" y="219"/>
                </a:lnTo>
                <a:lnTo>
                  <a:pt x="160" y="222"/>
                </a:lnTo>
                <a:lnTo>
                  <a:pt x="166" y="223"/>
                </a:lnTo>
                <a:lnTo>
                  <a:pt x="174" y="223"/>
                </a:lnTo>
                <a:lnTo>
                  <a:pt x="174" y="223"/>
                </a:lnTo>
                <a:lnTo>
                  <a:pt x="153" y="238"/>
                </a:lnTo>
                <a:lnTo>
                  <a:pt x="133" y="256"/>
                </a:lnTo>
                <a:lnTo>
                  <a:pt x="133" y="256"/>
                </a:lnTo>
                <a:lnTo>
                  <a:pt x="104" y="281"/>
                </a:lnTo>
                <a:lnTo>
                  <a:pt x="74" y="307"/>
                </a:lnTo>
                <a:lnTo>
                  <a:pt x="74" y="307"/>
                </a:lnTo>
                <a:lnTo>
                  <a:pt x="68" y="312"/>
                </a:lnTo>
                <a:lnTo>
                  <a:pt x="64" y="315"/>
                </a:lnTo>
                <a:lnTo>
                  <a:pt x="64" y="315"/>
                </a:lnTo>
                <a:lnTo>
                  <a:pt x="71" y="307"/>
                </a:lnTo>
                <a:lnTo>
                  <a:pt x="78" y="300"/>
                </a:lnTo>
                <a:lnTo>
                  <a:pt x="78" y="300"/>
                </a:lnTo>
                <a:lnTo>
                  <a:pt x="93" y="286"/>
                </a:lnTo>
                <a:lnTo>
                  <a:pt x="109" y="273"/>
                </a:lnTo>
                <a:lnTo>
                  <a:pt x="109" y="273"/>
                </a:lnTo>
                <a:lnTo>
                  <a:pt x="121" y="260"/>
                </a:lnTo>
                <a:lnTo>
                  <a:pt x="134" y="248"/>
                </a:lnTo>
                <a:lnTo>
                  <a:pt x="134" y="248"/>
                </a:lnTo>
                <a:lnTo>
                  <a:pt x="146" y="235"/>
                </a:lnTo>
                <a:lnTo>
                  <a:pt x="151" y="229"/>
                </a:lnTo>
                <a:lnTo>
                  <a:pt x="155" y="222"/>
                </a:lnTo>
                <a:lnTo>
                  <a:pt x="155" y="222"/>
                </a:lnTo>
                <a:lnTo>
                  <a:pt x="155" y="221"/>
                </a:lnTo>
                <a:lnTo>
                  <a:pt x="154" y="221"/>
                </a:lnTo>
                <a:lnTo>
                  <a:pt x="154" y="221"/>
                </a:lnTo>
                <a:close/>
                <a:moveTo>
                  <a:pt x="134" y="203"/>
                </a:moveTo>
                <a:lnTo>
                  <a:pt x="134" y="203"/>
                </a:lnTo>
                <a:lnTo>
                  <a:pt x="140" y="209"/>
                </a:lnTo>
                <a:lnTo>
                  <a:pt x="146" y="215"/>
                </a:lnTo>
                <a:lnTo>
                  <a:pt x="146" y="215"/>
                </a:lnTo>
                <a:lnTo>
                  <a:pt x="130" y="224"/>
                </a:lnTo>
                <a:lnTo>
                  <a:pt x="115" y="234"/>
                </a:lnTo>
                <a:lnTo>
                  <a:pt x="100" y="246"/>
                </a:lnTo>
                <a:lnTo>
                  <a:pt x="85" y="258"/>
                </a:lnTo>
                <a:lnTo>
                  <a:pt x="56" y="282"/>
                </a:lnTo>
                <a:lnTo>
                  <a:pt x="42" y="294"/>
                </a:lnTo>
                <a:lnTo>
                  <a:pt x="27" y="305"/>
                </a:lnTo>
                <a:lnTo>
                  <a:pt x="27" y="305"/>
                </a:lnTo>
                <a:lnTo>
                  <a:pt x="23" y="307"/>
                </a:lnTo>
                <a:lnTo>
                  <a:pt x="26" y="304"/>
                </a:lnTo>
                <a:lnTo>
                  <a:pt x="33" y="297"/>
                </a:lnTo>
                <a:lnTo>
                  <a:pt x="33" y="297"/>
                </a:lnTo>
                <a:lnTo>
                  <a:pt x="40" y="291"/>
                </a:lnTo>
                <a:lnTo>
                  <a:pt x="47" y="285"/>
                </a:lnTo>
                <a:lnTo>
                  <a:pt x="47" y="285"/>
                </a:lnTo>
                <a:lnTo>
                  <a:pt x="76" y="260"/>
                </a:lnTo>
                <a:lnTo>
                  <a:pt x="76" y="260"/>
                </a:lnTo>
                <a:lnTo>
                  <a:pt x="90" y="246"/>
                </a:lnTo>
                <a:lnTo>
                  <a:pt x="106" y="231"/>
                </a:lnTo>
                <a:lnTo>
                  <a:pt x="134" y="203"/>
                </a:lnTo>
                <a:lnTo>
                  <a:pt x="134" y="203"/>
                </a:lnTo>
                <a:close/>
                <a:moveTo>
                  <a:pt x="129" y="204"/>
                </a:moveTo>
                <a:lnTo>
                  <a:pt x="129" y="204"/>
                </a:lnTo>
                <a:lnTo>
                  <a:pt x="128" y="204"/>
                </a:lnTo>
                <a:lnTo>
                  <a:pt x="127" y="206"/>
                </a:lnTo>
                <a:lnTo>
                  <a:pt x="127" y="206"/>
                </a:lnTo>
                <a:lnTo>
                  <a:pt x="93" y="233"/>
                </a:lnTo>
                <a:lnTo>
                  <a:pt x="61" y="259"/>
                </a:lnTo>
                <a:lnTo>
                  <a:pt x="61" y="259"/>
                </a:lnTo>
                <a:lnTo>
                  <a:pt x="30" y="283"/>
                </a:lnTo>
                <a:lnTo>
                  <a:pt x="30" y="283"/>
                </a:lnTo>
                <a:lnTo>
                  <a:pt x="12" y="297"/>
                </a:lnTo>
                <a:lnTo>
                  <a:pt x="12" y="297"/>
                </a:lnTo>
                <a:lnTo>
                  <a:pt x="19" y="291"/>
                </a:lnTo>
                <a:lnTo>
                  <a:pt x="24" y="285"/>
                </a:lnTo>
                <a:lnTo>
                  <a:pt x="24" y="285"/>
                </a:lnTo>
                <a:lnTo>
                  <a:pt x="36" y="273"/>
                </a:lnTo>
                <a:lnTo>
                  <a:pt x="49" y="262"/>
                </a:lnTo>
                <a:lnTo>
                  <a:pt x="76" y="241"/>
                </a:lnTo>
                <a:lnTo>
                  <a:pt x="89" y="229"/>
                </a:lnTo>
                <a:lnTo>
                  <a:pt x="102" y="218"/>
                </a:lnTo>
                <a:lnTo>
                  <a:pt x="114" y="206"/>
                </a:lnTo>
                <a:lnTo>
                  <a:pt x="125" y="192"/>
                </a:lnTo>
                <a:lnTo>
                  <a:pt x="125" y="192"/>
                </a:lnTo>
                <a:lnTo>
                  <a:pt x="132" y="200"/>
                </a:lnTo>
                <a:lnTo>
                  <a:pt x="132" y="200"/>
                </a:lnTo>
                <a:lnTo>
                  <a:pt x="133" y="201"/>
                </a:lnTo>
                <a:lnTo>
                  <a:pt x="133" y="201"/>
                </a:lnTo>
                <a:lnTo>
                  <a:pt x="129" y="204"/>
                </a:lnTo>
                <a:lnTo>
                  <a:pt x="129" y="204"/>
                </a:lnTo>
                <a:close/>
                <a:moveTo>
                  <a:pt x="123" y="190"/>
                </a:moveTo>
                <a:lnTo>
                  <a:pt x="123" y="190"/>
                </a:lnTo>
                <a:lnTo>
                  <a:pt x="93" y="211"/>
                </a:lnTo>
                <a:lnTo>
                  <a:pt x="64" y="233"/>
                </a:lnTo>
                <a:lnTo>
                  <a:pt x="64" y="233"/>
                </a:lnTo>
                <a:lnTo>
                  <a:pt x="50" y="246"/>
                </a:lnTo>
                <a:lnTo>
                  <a:pt x="37" y="259"/>
                </a:lnTo>
                <a:lnTo>
                  <a:pt x="37" y="259"/>
                </a:lnTo>
                <a:lnTo>
                  <a:pt x="30" y="264"/>
                </a:lnTo>
                <a:lnTo>
                  <a:pt x="23" y="269"/>
                </a:lnTo>
                <a:lnTo>
                  <a:pt x="14" y="274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9" y="279"/>
                </a:lnTo>
                <a:lnTo>
                  <a:pt x="23" y="267"/>
                </a:lnTo>
                <a:lnTo>
                  <a:pt x="36" y="255"/>
                </a:lnTo>
                <a:lnTo>
                  <a:pt x="63" y="232"/>
                </a:lnTo>
                <a:lnTo>
                  <a:pt x="91" y="210"/>
                </a:lnTo>
                <a:lnTo>
                  <a:pt x="105" y="198"/>
                </a:lnTo>
                <a:lnTo>
                  <a:pt x="117" y="185"/>
                </a:lnTo>
                <a:lnTo>
                  <a:pt x="117" y="185"/>
                </a:lnTo>
                <a:lnTo>
                  <a:pt x="123" y="190"/>
                </a:lnTo>
                <a:lnTo>
                  <a:pt x="123" y="190"/>
                </a:lnTo>
                <a:close/>
                <a:moveTo>
                  <a:pt x="15" y="260"/>
                </a:moveTo>
                <a:lnTo>
                  <a:pt x="15" y="260"/>
                </a:lnTo>
                <a:lnTo>
                  <a:pt x="42" y="237"/>
                </a:lnTo>
                <a:lnTo>
                  <a:pt x="69" y="216"/>
                </a:lnTo>
                <a:lnTo>
                  <a:pt x="69" y="216"/>
                </a:lnTo>
                <a:lnTo>
                  <a:pt x="83" y="204"/>
                </a:lnTo>
                <a:lnTo>
                  <a:pt x="97" y="193"/>
                </a:lnTo>
                <a:lnTo>
                  <a:pt x="97" y="193"/>
                </a:lnTo>
                <a:lnTo>
                  <a:pt x="110" y="186"/>
                </a:lnTo>
                <a:lnTo>
                  <a:pt x="110" y="186"/>
                </a:lnTo>
                <a:lnTo>
                  <a:pt x="114" y="184"/>
                </a:lnTo>
                <a:lnTo>
                  <a:pt x="114" y="184"/>
                </a:lnTo>
                <a:lnTo>
                  <a:pt x="115" y="184"/>
                </a:lnTo>
                <a:lnTo>
                  <a:pt x="115" y="184"/>
                </a:lnTo>
                <a:lnTo>
                  <a:pt x="111" y="189"/>
                </a:lnTo>
                <a:lnTo>
                  <a:pt x="111" y="189"/>
                </a:lnTo>
                <a:lnTo>
                  <a:pt x="98" y="201"/>
                </a:lnTo>
                <a:lnTo>
                  <a:pt x="86" y="212"/>
                </a:lnTo>
                <a:lnTo>
                  <a:pt x="61" y="232"/>
                </a:lnTo>
                <a:lnTo>
                  <a:pt x="35" y="254"/>
                </a:lnTo>
                <a:lnTo>
                  <a:pt x="23" y="264"/>
                </a:lnTo>
                <a:lnTo>
                  <a:pt x="10" y="275"/>
                </a:lnTo>
                <a:lnTo>
                  <a:pt x="10" y="275"/>
                </a:lnTo>
                <a:lnTo>
                  <a:pt x="12" y="268"/>
                </a:lnTo>
                <a:lnTo>
                  <a:pt x="15" y="260"/>
                </a:lnTo>
                <a:lnTo>
                  <a:pt x="15" y="260"/>
                </a:lnTo>
                <a:close/>
                <a:moveTo>
                  <a:pt x="59" y="242"/>
                </a:moveTo>
                <a:lnTo>
                  <a:pt x="59" y="242"/>
                </a:lnTo>
                <a:lnTo>
                  <a:pt x="76" y="227"/>
                </a:lnTo>
                <a:lnTo>
                  <a:pt x="94" y="213"/>
                </a:lnTo>
                <a:lnTo>
                  <a:pt x="94" y="213"/>
                </a:lnTo>
                <a:lnTo>
                  <a:pt x="113" y="200"/>
                </a:lnTo>
                <a:lnTo>
                  <a:pt x="113" y="200"/>
                </a:lnTo>
                <a:lnTo>
                  <a:pt x="122" y="194"/>
                </a:lnTo>
                <a:lnTo>
                  <a:pt x="122" y="194"/>
                </a:lnTo>
                <a:lnTo>
                  <a:pt x="122" y="193"/>
                </a:lnTo>
                <a:lnTo>
                  <a:pt x="122" y="194"/>
                </a:lnTo>
                <a:lnTo>
                  <a:pt x="118" y="198"/>
                </a:lnTo>
                <a:lnTo>
                  <a:pt x="114" y="203"/>
                </a:lnTo>
                <a:lnTo>
                  <a:pt x="114" y="203"/>
                </a:lnTo>
                <a:lnTo>
                  <a:pt x="103" y="215"/>
                </a:lnTo>
                <a:lnTo>
                  <a:pt x="89" y="227"/>
                </a:lnTo>
                <a:lnTo>
                  <a:pt x="75" y="238"/>
                </a:lnTo>
                <a:lnTo>
                  <a:pt x="62" y="250"/>
                </a:lnTo>
                <a:lnTo>
                  <a:pt x="48" y="261"/>
                </a:lnTo>
                <a:lnTo>
                  <a:pt x="35" y="272"/>
                </a:lnTo>
                <a:lnTo>
                  <a:pt x="22" y="284"/>
                </a:lnTo>
                <a:lnTo>
                  <a:pt x="10" y="297"/>
                </a:lnTo>
                <a:lnTo>
                  <a:pt x="10" y="297"/>
                </a:lnTo>
                <a:lnTo>
                  <a:pt x="8" y="289"/>
                </a:lnTo>
                <a:lnTo>
                  <a:pt x="9" y="281"/>
                </a:lnTo>
                <a:lnTo>
                  <a:pt x="9" y="281"/>
                </a:lnTo>
                <a:lnTo>
                  <a:pt x="23" y="273"/>
                </a:lnTo>
                <a:lnTo>
                  <a:pt x="35" y="263"/>
                </a:lnTo>
                <a:lnTo>
                  <a:pt x="59" y="242"/>
                </a:lnTo>
                <a:lnTo>
                  <a:pt x="59" y="242"/>
                </a:lnTo>
                <a:close/>
                <a:moveTo>
                  <a:pt x="11" y="300"/>
                </a:moveTo>
                <a:lnTo>
                  <a:pt x="11" y="300"/>
                </a:lnTo>
                <a:lnTo>
                  <a:pt x="43" y="275"/>
                </a:lnTo>
                <a:lnTo>
                  <a:pt x="75" y="251"/>
                </a:lnTo>
                <a:lnTo>
                  <a:pt x="75" y="251"/>
                </a:lnTo>
                <a:lnTo>
                  <a:pt x="106" y="226"/>
                </a:lnTo>
                <a:lnTo>
                  <a:pt x="106" y="226"/>
                </a:lnTo>
                <a:lnTo>
                  <a:pt x="111" y="222"/>
                </a:lnTo>
                <a:lnTo>
                  <a:pt x="111" y="222"/>
                </a:lnTo>
                <a:lnTo>
                  <a:pt x="90" y="243"/>
                </a:lnTo>
                <a:lnTo>
                  <a:pt x="70" y="262"/>
                </a:lnTo>
                <a:lnTo>
                  <a:pt x="70" y="262"/>
                </a:lnTo>
                <a:lnTo>
                  <a:pt x="44" y="284"/>
                </a:lnTo>
                <a:lnTo>
                  <a:pt x="31" y="296"/>
                </a:lnTo>
                <a:lnTo>
                  <a:pt x="25" y="302"/>
                </a:lnTo>
                <a:lnTo>
                  <a:pt x="20" y="309"/>
                </a:lnTo>
                <a:lnTo>
                  <a:pt x="20" y="309"/>
                </a:lnTo>
                <a:lnTo>
                  <a:pt x="15" y="305"/>
                </a:lnTo>
                <a:lnTo>
                  <a:pt x="11" y="300"/>
                </a:lnTo>
                <a:lnTo>
                  <a:pt x="11" y="300"/>
                </a:lnTo>
                <a:close/>
                <a:moveTo>
                  <a:pt x="22" y="311"/>
                </a:moveTo>
                <a:lnTo>
                  <a:pt x="22" y="311"/>
                </a:lnTo>
                <a:lnTo>
                  <a:pt x="37" y="300"/>
                </a:lnTo>
                <a:lnTo>
                  <a:pt x="51" y="290"/>
                </a:lnTo>
                <a:lnTo>
                  <a:pt x="78" y="267"/>
                </a:lnTo>
                <a:lnTo>
                  <a:pt x="106" y="244"/>
                </a:lnTo>
                <a:lnTo>
                  <a:pt x="120" y="233"/>
                </a:lnTo>
                <a:lnTo>
                  <a:pt x="135" y="223"/>
                </a:lnTo>
                <a:lnTo>
                  <a:pt x="135" y="223"/>
                </a:lnTo>
                <a:lnTo>
                  <a:pt x="140" y="220"/>
                </a:lnTo>
                <a:lnTo>
                  <a:pt x="143" y="218"/>
                </a:lnTo>
                <a:lnTo>
                  <a:pt x="143" y="218"/>
                </a:lnTo>
                <a:lnTo>
                  <a:pt x="128" y="233"/>
                </a:lnTo>
                <a:lnTo>
                  <a:pt x="128" y="233"/>
                </a:lnTo>
                <a:lnTo>
                  <a:pt x="113" y="248"/>
                </a:lnTo>
                <a:lnTo>
                  <a:pt x="96" y="262"/>
                </a:lnTo>
                <a:lnTo>
                  <a:pt x="96" y="262"/>
                </a:lnTo>
                <a:lnTo>
                  <a:pt x="64" y="288"/>
                </a:lnTo>
                <a:lnTo>
                  <a:pt x="48" y="301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34" y="316"/>
                </a:lnTo>
                <a:lnTo>
                  <a:pt x="24" y="312"/>
                </a:lnTo>
                <a:lnTo>
                  <a:pt x="24" y="312"/>
                </a:lnTo>
                <a:lnTo>
                  <a:pt x="22" y="311"/>
                </a:lnTo>
                <a:lnTo>
                  <a:pt x="22" y="311"/>
                </a:lnTo>
                <a:close/>
                <a:moveTo>
                  <a:pt x="36" y="317"/>
                </a:moveTo>
                <a:lnTo>
                  <a:pt x="36" y="317"/>
                </a:lnTo>
                <a:lnTo>
                  <a:pt x="43" y="313"/>
                </a:lnTo>
                <a:lnTo>
                  <a:pt x="50" y="308"/>
                </a:lnTo>
                <a:lnTo>
                  <a:pt x="62" y="298"/>
                </a:lnTo>
                <a:lnTo>
                  <a:pt x="74" y="286"/>
                </a:lnTo>
                <a:lnTo>
                  <a:pt x="87" y="276"/>
                </a:lnTo>
                <a:lnTo>
                  <a:pt x="87" y="276"/>
                </a:lnTo>
                <a:lnTo>
                  <a:pt x="102" y="265"/>
                </a:lnTo>
                <a:lnTo>
                  <a:pt x="115" y="254"/>
                </a:lnTo>
                <a:lnTo>
                  <a:pt x="129" y="243"/>
                </a:lnTo>
                <a:lnTo>
                  <a:pt x="142" y="231"/>
                </a:lnTo>
                <a:lnTo>
                  <a:pt x="142" y="231"/>
                </a:lnTo>
                <a:lnTo>
                  <a:pt x="147" y="228"/>
                </a:lnTo>
                <a:lnTo>
                  <a:pt x="151" y="225"/>
                </a:lnTo>
                <a:lnTo>
                  <a:pt x="151" y="225"/>
                </a:lnTo>
                <a:lnTo>
                  <a:pt x="148" y="229"/>
                </a:lnTo>
                <a:lnTo>
                  <a:pt x="144" y="234"/>
                </a:lnTo>
                <a:lnTo>
                  <a:pt x="136" y="243"/>
                </a:lnTo>
                <a:lnTo>
                  <a:pt x="136" y="243"/>
                </a:lnTo>
                <a:lnTo>
                  <a:pt x="123" y="255"/>
                </a:lnTo>
                <a:lnTo>
                  <a:pt x="111" y="268"/>
                </a:lnTo>
                <a:lnTo>
                  <a:pt x="111" y="268"/>
                </a:lnTo>
                <a:lnTo>
                  <a:pt x="97" y="280"/>
                </a:lnTo>
                <a:lnTo>
                  <a:pt x="84" y="292"/>
                </a:lnTo>
                <a:lnTo>
                  <a:pt x="72" y="304"/>
                </a:lnTo>
                <a:lnTo>
                  <a:pt x="60" y="317"/>
                </a:lnTo>
                <a:lnTo>
                  <a:pt x="60" y="317"/>
                </a:lnTo>
                <a:lnTo>
                  <a:pt x="60" y="319"/>
                </a:lnTo>
                <a:lnTo>
                  <a:pt x="60" y="319"/>
                </a:lnTo>
                <a:lnTo>
                  <a:pt x="61" y="319"/>
                </a:lnTo>
                <a:lnTo>
                  <a:pt x="61" y="319"/>
                </a:lnTo>
                <a:lnTo>
                  <a:pt x="75" y="310"/>
                </a:lnTo>
                <a:lnTo>
                  <a:pt x="88" y="298"/>
                </a:lnTo>
                <a:lnTo>
                  <a:pt x="113" y="275"/>
                </a:lnTo>
                <a:lnTo>
                  <a:pt x="113" y="275"/>
                </a:lnTo>
                <a:lnTo>
                  <a:pt x="146" y="249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79" y="222"/>
                </a:lnTo>
                <a:lnTo>
                  <a:pt x="169" y="232"/>
                </a:lnTo>
                <a:lnTo>
                  <a:pt x="169" y="232"/>
                </a:lnTo>
                <a:lnTo>
                  <a:pt x="138" y="263"/>
                </a:lnTo>
                <a:lnTo>
                  <a:pt x="138" y="263"/>
                </a:lnTo>
                <a:lnTo>
                  <a:pt x="108" y="290"/>
                </a:lnTo>
                <a:lnTo>
                  <a:pt x="92" y="304"/>
                </a:lnTo>
                <a:lnTo>
                  <a:pt x="77" y="317"/>
                </a:lnTo>
                <a:lnTo>
                  <a:pt x="77" y="317"/>
                </a:lnTo>
                <a:lnTo>
                  <a:pt x="77" y="318"/>
                </a:lnTo>
                <a:lnTo>
                  <a:pt x="77" y="319"/>
                </a:lnTo>
                <a:lnTo>
                  <a:pt x="78" y="319"/>
                </a:lnTo>
                <a:lnTo>
                  <a:pt x="78" y="319"/>
                </a:lnTo>
                <a:lnTo>
                  <a:pt x="78" y="319"/>
                </a:lnTo>
                <a:lnTo>
                  <a:pt x="83" y="316"/>
                </a:lnTo>
                <a:lnTo>
                  <a:pt x="83" y="316"/>
                </a:lnTo>
                <a:lnTo>
                  <a:pt x="84" y="315"/>
                </a:lnTo>
                <a:lnTo>
                  <a:pt x="84" y="315"/>
                </a:lnTo>
                <a:lnTo>
                  <a:pt x="100" y="304"/>
                </a:lnTo>
                <a:lnTo>
                  <a:pt x="115" y="291"/>
                </a:lnTo>
                <a:lnTo>
                  <a:pt x="143" y="266"/>
                </a:lnTo>
                <a:lnTo>
                  <a:pt x="143" y="266"/>
                </a:lnTo>
                <a:lnTo>
                  <a:pt x="161" y="248"/>
                </a:lnTo>
                <a:lnTo>
                  <a:pt x="170" y="238"/>
                </a:lnTo>
                <a:lnTo>
                  <a:pt x="181" y="230"/>
                </a:lnTo>
                <a:lnTo>
                  <a:pt x="181" y="230"/>
                </a:lnTo>
                <a:lnTo>
                  <a:pt x="193" y="221"/>
                </a:lnTo>
                <a:lnTo>
                  <a:pt x="204" y="211"/>
                </a:lnTo>
                <a:lnTo>
                  <a:pt x="204" y="211"/>
                </a:lnTo>
                <a:lnTo>
                  <a:pt x="200" y="215"/>
                </a:lnTo>
                <a:lnTo>
                  <a:pt x="200" y="215"/>
                </a:lnTo>
                <a:lnTo>
                  <a:pt x="168" y="253"/>
                </a:lnTo>
                <a:lnTo>
                  <a:pt x="168" y="253"/>
                </a:lnTo>
                <a:lnTo>
                  <a:pt x="152" y="270"/>
                </a:lnTo>
                <a:lnTo>
                  <a:pt x="134" y="286"/>
                </a:lnTo>
                <a:lnTo>
                  <a:pt x="117" y="302"/>
                </a:lnTo>
                <a:lnTo>
                  <a:pt x="100" y="319"/>
                </a:lnTo>
                <a:lnTo>
                  <a:pt x="100" y="319"/>
                </a:lnTo>
                <a:lnTo>
                  <a:pt x="100" y="320"/>
                </a:lnTo>
                <a:lnTo>
                  <a:pt x="100" y="320"/>
                </a:lnTo>
                <a:lnTo>
                  <a:pt x="83" y="322"/>
                </a:lnTo>
                <a:lnTo>
                  <a:pt x="67" y="323"/>
                </a:lnTo>
                <a:lnTo>
                  <a:pt x="51" y="320"/>
                </a:lnTo>
                <a:lnTo>
                  <a:pt x="44" y="319"/>
                </a:lnTo>
                <a:lnTo>
                  <a:pt x="36" y="317"/>
                </a:lnTo>
                <a:lnTo>
                  <a:pt x="36" y="317"/>
                </a:lnTo>
                <a:close/>
                <a:moveTo>
                  <a:pt x="135" y="269"/>
                </a:moveTo>
                <a:lnTo>
                  <a:pt x="135" y="269"/>
                </a:lnTo>
                <a:lnTo>
                  <a:pt x="119" y="284"/>
                </a:lnTo>
                <a:lnTo>
                  <a:pt x="103" y="299"/>
                </a:lnTo>
                <a:lnTo>
                  <a:pt x="103" y="299"/>
                </a:lnTo>
                <a:lnTo>
                  <a:pt x="90" y="308"/>
                </a:lnTo>
                <a:lnTo>
                  <a:pt x="90" y="308"/>
                </a:lnTo>
                <a:lnTo>
                  <a:pt x="93" y="305"/>
                </a:lnTo>
                <a:lnTo>
                  <a:pt x="93" y="305"/>
                </a:lnTo>
                <a:lnTo>
                  <a:pt x="110" y="290"/>
                </a:lnTo>
                <a:lnTo>
                  <a:pt x="128" y="275"/>
                </a:lnTo>
                <a:lnTo>
                  <a:pt x="128" y="275"/>
                </a:lnTo>
                <a:lnTo>
                  <a:pt x="135" y="269"/>
                </a:lnTo>
                <a:lnTo>
                  <a:pt x="135" y="269"/>
                </a:lnTo>
                <a:close/>
                <a:moveTo>
                  <a:pt x="112" y="320"/>
                </a:moveTo>
                <a:lnTo>
                  <a:pt x="112" y="320"/>
                </a:lnTo>
                <a:lnTo>
                  <a:pt x="102" y="320"/>
                </a:lnTo>
                <a:lnTo>
                  <a:pt x="102" y="320"/>
                </a:lnTo>
                <a:lnTo>
                  <a:pt x="109" y="316"/>
                </a:lnTo>
                <a:lnTo>
                  <a:pt x="115" y="311"/>
                </a:lnTo>
                <a:lnTo>
                  <a:pt x="125" y="300"/>
                </a:lnTo>
                <a:lnTo>
                  <a:pt x="125" y="300"/>
                </a:lnTo>
                <a:lnTo>
                  <a:pt x="133" y="293"/>
                </a:lnTo>
                <a:lnTo>
                  <a:pt x="141" y="285"/>
                </a:lnTo>
                <a:lnTo>
                  <a:pt x="157" y="271"/>
                </a:lnTo>
                <a:lnTo>
                  <a:pt x="157" y="271"/>
                </a:lnTo>
                <a:lnTo>
                  <a:pt x="174" y="256"/>
                </a:lnTo>
                <a:lnTo>
                  <a:pt x="191" y="241"/>
                </a:lnTo>
                <a:lnTo>
                  <a:pt x="222" y="209"/>
                </a:lnTo>
                <a:lnTo>
                  <a:pt x="222" y="209"/>
                </a:lnTo>
                <a:lnTo>
                  <a:pt x="230" y="203"/>
                </a:lnTo>
                <a:lnTo>
                  <a:pt x="234" y="200"/>
                </a:lnTo>
                <a:lnTo>
                  <a:pt x="237" y="197"/>
                </a:lnTo>
                <a:lnTo>
                  <a:pt x="237" y="197"/>
                </a:lnTo>
                <a:lnTo>
                  <a:pt x="233" y="203"/>
                </a:lnTo>
                <a:lnTo>
                  <a:pt x="229" y="208"/>
                </a:lnTo>
                <a:lnTo>
                  <a:pt x="219" y="218"/>
                </a:lnTo>
                <a:lnTo>
                  <a:pt x="219" y="218"/>
                </a:lnTo>
                <a:lnTo>
                  <a:pt x="212" y="226"/>
                </a:lnTo>
                <a:lnTo>
                  <a:pt x="206" y="234"/>
                </a:lnTo>
                <a:lnTo>
                  <a:pt x="193" y="251"/>
                </a:lnTo>
                <a:lnTo>
                  <a:pt x="193" y="251"/>
                </a:lnTo>
                <a:lnTo>
                  <a:pt x="187" y="259"/>
                </a:lnTo>
                <a:lnTo>
                  <a:pt x="178" y="267"/>
                </a:lnTo>
                <a:lnTo>
                  <a:pt x="164" y="282"/>
                </a:lnTo>
                <a:lnTo>
                  <a:pt x="164" y="282"/>
                </a:lnTo>
                <a:lnTo>
                  <a:pt x="147" y="300"/>
                </a:lnTo>
                <a:lnTo>
                  <a:pt x="139" y="309"/>
                </a:lnTo>
                <a:lnTo>
                  <a:pt x="129" y="317"/>
                </a:lnTo>
                <a:lnTo>
                  <a:pt x="129" y="317"/>
                </a:lnTo>
                <a:lnTo>
                  <a:pt x="129" y="318"/>
                </a:lnTo>
                <a:lnTo>
                  <a:pt x="129" y="319"/>
                </a:lnTo>
                <a:lnTo>
                  <a:pt x="129" y="319"/>
                </a:lnTo>
                <a:lnTo>
                  <a:pt x="112" y="320"/>
                </a:lnTo>
                <a:lnTo>
                  <a:pt x="112" y="320"/>
                </a:lnTo>
                <a:close/>
                <a:moveTo>
                  <a:pt x="130" y="319"/>
                </a:moveTo>
                <a:lnTo>
                  <a:pt x="130" y="319"/>
                </a:lnTo>
                <a:lnTo>
                  <a:pt x="130" y="319"/>
                </a:lnTo>
                <a:lnTo>
                  <a:pt x="130" y="319"/>
                </a:lnTo>
                <a:lnTo>
                  <a:pt x="138" y="314"/>
                </a:lnTo>
                <a:lnTo>
                  <a:pt x="144" y="309"/>
                </a:lnTo>
                <a:lnTo>
                  <a:pt x="156" y="296"/>
                </a:lnTo>
                <a:lnTo>
                  <a:pt x="156" y="296"/>
                </a:lnTo>
                <a:lnTo>
                  <a:pt x="172" y="281"/>
                </a:lnTo>
                <a:lnTo>
                  <a:pt x="190" y="265"/>
                </a:lnTo>
                <a:lnTo>
                  <a:pt x="190" y="265"/>
                </a:lnTo>
                <a:lnTo>
                  <a:pt x="224" y="234"/>
                </a:lnTo>
                <a:lnTo>
                  <a:pt x="241" y="218"/>
                </a:lnTo>
                <a:lnTo>
                  <a:pt x="257" y="202"/>
                </a:lnTo>
                <a:lnTo>
                  <a:pt x="257" y="202"/>
                </a:lnTo>
                <a:lnTo>
                  <a:pt x="251" y="209"/>
                </a:lnTo>
                <a:lnTo>
                  <a:pt x="246" y="217"/>
                </a:lnTo>
                <a:lnTo>
                  <a:pt x="240" y="225"/>
                </a:lnTo>
                <a:lnTo>
                  <a:pt x="234" y="233"/>
                </a:lnTo>
                <a:lnTo>
                  <a:pt x="234" y="233"/>
                </a:lnTo>
                <a:lnTo>
                  <a:pt x="220" y="249"/>
                </a:lnTo>
                <a:lnTo>
                  <a:pt x="206" y="263"/>
                </a:lnTo>
                <a:lnTo>
                  <a:pt x="206" y="263"/>
                </a:lnTo>
                <a:lnTo>
                  <a:pt x="179" y="289"/>
                </a:lnTo>
                <a:lnTo>
                  <a:pt x="166" y="303"/>
                </a:lnTo>
                <a:lnTo>
                  <a:pt x="155" y="318"/>
                </a:lnTo>
                <a:lnTo>
                  <a:pt x="155" y="318"/>
                </a:lnTo>
                <a:lnTo>
                  <a:pt x="155" y="318"/>
                </a:lnTo>
                <a:lnTo>
                  <a:pt x="155" y="319"/>
                </a:lnTo>
                <a:lnTo>
                  <a:pt x="156" y="319"/>
                </a:lnTo>
                <a:lnTo>
                  <a:pt x="157" y="319"/>
                </a:lnTo>
                <a:lnTo>
                  <a:pt x="157" y="319"/>
                </a:lnTo>
                <a:lnTo>
                  <a:pt x="160" y="315"/>
                </a:lnTo>
                <a:lnTo>
                  <a:pt x="160" y="315"/>
                </a:lnTo>
                <a:lnTo>
                  <a:pt x="161" y="316"/>
                </a:lnTo>
                <a:lnTo>
                  <a:pt x="162" y="315"/>
                </a:lnTo>
                <a:lnTo>
                  <a:pt x="164" y="311"/>
                </a:lnTo>
                <a:lnTo>
                  <a:pt x="164" y="311"/>
                </a:lnTo>
                <a:lnTo>
                  <a:pt x="177" y="296"/>
                </a:lnTo>
                <a:lnTo>
                  <a:pt x="192" y="283"/>
                </a:lnTo>
                <a:lnTo>
                  <a:pt x="221" y="257"/>
                </a:lnTo>
                <a:lnTo>
                  <a:pt x="221" y="257"/>
                </a:lnTo>
                <a:lnTo>
                  <a:pt x="254" y="225"/>
                </a:lnTo>
                <a:lnTo>
                  <a:pt x="272" y="210"/>
                </a:lnTo>
                <a:lnTo>
                  <a:pt x="290" y="195"/>
                </a:lnTo>
                <a:lnTo>
                  <a:pt x="290" y="195"/>
                </a:lnTo>
                <a:lnTo>
                  <a:pt x="283" y="201"/>
                </a:lnTo>
                <a:lnTo>
                  <a:pt x="276" y="209"/>
                </a:lnTo>
                <a:lnTo>
                  <a:pt x="262" y="225"/>
                </a:lnTo>
                <a:lnTo>
                  <a:pt x="262" y="225"/>
                </a:lnTo>
                <a:lnTo>
                  <a:pt x="231" y="259"/>
                </a:lnTo>
                <a:lnTo>
                  <a:pt x="231" y="259"/>
                </a:lnTo>
                <a:lnTo>
                  <a:pt x="216" y="276"/>
                </a:lnTo>
                <a:lnTo>
                  <a:pt x="201" y="293"/>
                </a:lnTo>
                <a:lnTo>
                  <a:pt x="201" y="293"/>
                </a:lnTo>
                <a:lnTo>
                  <a:pt x="194" y="301"/>
                </a:lnTo>
                <a:lnTo>
                  <a:pt x="187" y="307"/>
                </a:lnTo>
                <a:lnTo>
                  <a:pt x="171" y="320"/>
                </a:lnTo>
                <a:lnTo>
                  <a:pt x="171" y="320"/>
                </a:lnTo>
                <a:lnTo>
                  <a:pt x="171" y="322"/>
                </a:lnTo>
                <a:lnTo>
                  <a:pt x="171" y="322"/>
                </a:lnTo>
                <a:lnTo>
                  <a:pt x="150" y="320"/>
                </a:lnTo>
                <a:lnTo>
                  <a:pt x="130" y="319"/>
                </a:lnTo>
                <a:lnTo>
                  <a:pt x="130" y="319"/>
                </a:lnTo>
                <a:close/>
                <a:moveTo>
                  <a:pt x="174" y="322"/>
                </a:moveTo>
                <a:lnTo>
                  <a:pt x="174" y="322"/>
                </a:lnTo>
                <a:lnTo>
                  <a:pt x="188" y="311"/>
                </a:lnTo>
                <a:lnTo>
                  <a:pt x="200" y="300"/>
                </a:lnTo>
                <a:lnTo>
                  <a:pt x="212" y="288"/>
                </a:lnTo>
                <a:lnTo>
                  <a:pt x="224" y="277"/>
                </a:lnTo>
                <a:lnTo>
                  <a:pt x="224" y="277"/>
                </a:lnTo>
                <a:lnTo>
                  <a:pt x="252" y="252"/>
                </a:lnTo>
                <a:lnTo>
                  <a:pt x="281" y="225"/>
                </a:lnTo>
                <a:lnTo>
                  <a:pt x="281" y="225"/>
                </a:lnTo>
                <a:lnTo>
                  <a:pt x="292" y="215"/>
                </a:lnTo>
                <a:lnTo>
                  <a:pt x="292" y="215"/>
                </a:lnTo>
                <a:lnTo>
                  <a:pt x="299" y="208"/>
                </a:lnTo>
                <a:lnTo>
                  <a:pt x="299" y="208"/>
                </a:lnTo>
                <a:lnTo>
                  <a:pt x="292" y="217"/>
                </a:lnTo>
                <a:lnTo>
                  <a:pt x="292" y="217"/>
                </a:lnTo>
                <a:lnTo>
                  <a:pt x="280" y="230"/>
                </a:lnTo>
                <a:lnTo>
                  <a:pt x="268" y="243"/>
                </a:lnTo>
                <a:lnTo>
                  <a:pt x="268" y="243"/>
                </a:lnTo>
                <a:lnTo>
                  <a:pt x="226" y="291"/>
                </a:lnTo>
                <a:lnTo>
                  <a:pt x="226" y="291"/>
                </a:lnTo>
                <a:lnTo>
                  <a:pt x="197" y="323"/>
                </a:lnTo>
                <a:lnTo>
                  <a:pt x="197" y="323"/>
                </a:lnTo>
                <a:lnTo>
                  <a:pt x="174" y="322"/>
                </a:lnTo>
                <a:lnTo>
                  <a:pt x="174" y="322"/>
                </a:lnTo>
                <a:close/>
                <a:moveTo>
                  <a:pt x="292" y="233"/>
                </a:moveTo>
                <a:lnTo>
                  <a:pt x="292" y="233"/>
                </a:lnTo>
                <a:lnTo>
                  <a:pt x="304" y="225"/>
                </a:lnTo>
                <a:lnTo>
                  <a:pt x="304" y="225"/>
                </a:lnTo>
                <a:lnTo>
                  <a:pt x="308" y="222"/>
                </a:lnTo>
                <a:lnTo>
                  <a:pt x="306" y="224"/>
                </a:lnTo>
                <a:lnTo>
                  <a:pt x="300" y="230"/>
                </a:lnTo>
                <a:lnTo>
                  <a:pt x="300" y="230"/>
                </a:lnTo>
                <a:lnTo>
                  <a:pt x="270" y="263"/>
                </a:lnTo>
                <a:lnTo>
                  <a:pt x="270" y="263"/>
                </a:lnTo>
                <a:lnTo>
                  <a:pt x="258" y="276"/>
                </a:lnTo>
                <a:lnTo>
                  <a:pt x="248" y="289"/>
                </a:lnTo>
                <a:lnTo>
                  <a:pt x="248" y="289"/>
                </a:lnTo>
                <a:lnTo>
                  <a:pt x="241" y="297"/>
                </a:lnTo>
                <a:lnTo>
                  <a:pt x="234" y="305"/>
                </a:lnTo>
                <a:lnTo>
                  <a:pt x="226" y="312"/>
                </a:lnTo>
                <a:lnTo>
                  <a:pt x="218" y="320"/>
                </a:lnTo>
                <a:lnTo>
                  <a:pt x="218" y="320"/>
                </a:lnTo>
                <a:lnTo>
                  <a:pt x="218" y="323"/>
                </a:lnTo>
                <a:lnTo>
                  <a:pt x="219" y="323"/>
                </a:lnTo>
                <a:lnTo>
                  <a:pt x="220" y="323"/>
                </a:lnTo>
                <a:lnTo>
                  <a:pt x="220" y="323"/>
                </a:lnTo>
                <a:lnTo>
                  <a:pt x="230" y="314"/>
                </a:lnTo>
                <a:lnTo>
                  <a:pt x="241" y="305"/>
                </a:lnTo>
                <a:lnTo>
                  <a:pt x="260" y="285"/>
                </a:lnTo>
                <a:lnTo>
                  <a:pt x="280" y="265"/>
                </a:lnTo>
                <a:lnTo>
                  <a:pt x="298" y="245"/>
                </a:lnTo>
                <a:lnTo>
                  <a:pt x="298" y="245"/>
                </a:lnTo>
                <a:lnTo>
                  <a:pt x="308" y="234"/>
                </a:lnTo>
                <a:lnTo>
                  <a:pt x="318" y="225"/>
                </a:lnTo>
                <a:lnTo>
                  <a:pt x="318" y="225"/>
                </a:lnTo>
                <a:lnTo>
                  <a:pt x="297" y="249"/>
                </a:lnTo>
                <a:lnTo>
                  <a:pt x="297" y="249"/>
                </a:lnTo>
                <a:lnTo>
                  <a:pt x="255" y="302"/>
                </a:lnTo>
                <a:lnTo>
                  <a:pt x="255" y="302"/>
                </a:lnTo>
                <a:lnTo>
                  <a:pt x="245" y="314"/>
                </a:lnTo>
                <a:lnTo>
                  <a:pt x="245" y="314"/>
                </a:lnTo>
                <a:lnTo>
                  <a:pt x="241" y="318"/>
                </a:lnTo>
                <a:lnTo>
                  <a:pt x="241" y="318"/>
                </a:lnTo>
                <a:lnTo>
                  <a:pt x="238" y="320"/>
                </a:lnTo>
                <a:lnTo>
                  <a:pt x="238" y="322"/>
                </a:lnTo>
                <a:lnTo>
                  <a:pt x="238" y="323"/>
                </a:lnTo>
                <a:lnTo>
                  <a:pt x="238" y="323"/>
                </a:lnTo>
                <a:lnTo>
                  <a:pt x="235" y="326"/>
                </a:lnTo>
                <a:lnTo>
                  <a:pt x="235" y="326"/>
                </a:lnTo>
                <a:lnTo>
                  <a:pt x="200" y="324"/>
                </a:lnTo>
                <a:lnTo>
                  <a:pt x="200" y="324"/>
                </a:lnTo>
                <a:lnTo>
                  <a:pt x="238" y="282"/>
                </a:lnTo>
                <a:lnTo>
                  <a:pt x="238" y="282"/>
                </a:lnTo>
                <a:lnTo>
                  <a:pt x="265" y="257"/>
                </a:lnTo>
                <a:lnTo>
                  <a:pt x="278" y="245"/>
                </a:lnTo>
                <a:lnTo>
                  <a:pt x="292" y="233"/>
                </a:lnTo>
                <a:lnTo>
                  <a:pt x="292" y="233"/>
                </a:lnTo>
                <a:close/>
                <a:moveTo>
                  <a:pt x="249" y="327"/>
                </a:moveTo>
                <a:lnTo>
                  <a:pt x="249" y="327"/>
                </a:lnTo>
                <a:lnTo>
                  <a:pt x="238" y="326"/>
                </a:lnTo>
                <a:lnTo>
                  <a:pt x="238" y="326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40" y="325"/>
                </a:lnTo>
                <a:lnTo>
                  <a:pt x="251" y="312"/>
                </a:lnTo>
                <a:lnTo>
                  <a:pt x="263" y="300"/>
                </a:lnTo>
                <a:lnTo>
                  <a:pt x="263" y="300"/>
                </a:lnTo>
                <a:lnTo>
                  <a:pt x="286" y="278"/>
                </a:lnTo>
                <a:lnTo>
                  <a:pt x="298" y="268"/>
                </a:lnTo>
                <a:lnTo>
                  <a:pt x="309" y="256"/>
                </a:lnTo>
                <a:lnTo>
                  <a:pt x="309" y="256"/>
                </a:lnTo>
                <a:lnTo>
                  <a:pt x="319" y="246"/>
                </a:lnTo>
                <a:lnTo>
                  <a:pt x="319" y="246"/>
                </a:lnTo>
                <a:lnTo>
                  <a:pt x="324" y="241"/>
                </a:lnTo>
                <a:lnTo>
                  <a:pt x="325" y="239"/>
                </a:lnTo>
                <a:lnTo>
                  <a:pt x="323" y="245"/>
                </a:lnTo>
                <a:lnTo>
                  <a:pt x="323" y="245"/>
                </a:lnTo>
                <a:lnTo>
                  <a:pt x="313" y="259"/>
                </a:lnTo>
                <a:lnTo>
                  <a:pt x="302" y="272"/>
                </a:lnTo>
                <a:lnTo>
                  <a:pt x="302" y="272"/>
                </a:lnTo>
                <a:lnTo>
                  <a:pt x="280" y="296"/>
                </a:lnTo>
                <a:lnTo>
                  <a:pt x="258" y="320"/>
                </a:lnTo>
                <a:lnTo>
                  <a:pt x="258" y="320"/>
                </a:lnTo>
                <a:lnTo>
                  <a:pt x="258" y="323"/>
                </a:lnTo>
                <a:lnTo>
                  <a:pt x="258" y="323"/>
                </a:lnTo>
                <a:lnTo>
                  <a:pt x="259" y="323"/>
                </a:lnTo>
                <a:lnTo>
                  <a:pt x="259" y="323"/>
                </a:lnTo>
                <a:lnTo>
                  <a:pt x="277" y="308"/>
                </a:lnTo>
                <a:lnTo>
                  <a:pt x="292" y="293"/>
                </a:lnTo>
                <a:lnTo>
                  <a:pt x="323" y="262"/>
                </a:lnTo>
                <a:lnTo>
                  <a:pt x="323" y="262"/>
                </a:lnTo>
                <a:lnTo>
                  <a:pt x="329" y="257"/>
                </a:lnTo>
                <a:lnTo>
                  <a:pt x="331" y="254"/>
                </a:lnTo>
                <a:lnTo>
                  <a:pt x="333" y="252"/>
                </a:lnTo>
                <a:lnTo>
                  <a:pt x="333" y="252"/>
                </a:lnTo>
                <a:lnTo>
                  <a:pt x="330" y="258"/>
                </a:lnTo>
                <a:lnTo>
                  <a:pt x="325" y="264"/>
                </a:lnTo>
                <a:lnTo>
                  <a:pt x="316" y="274"/>
                </a:lnTo>
                <a:lnTo>
                  <a:pt x="316" y="274"/>
                </a:lnTo>
                <a:lnTo>
                  <a:pt x="301" y="293"/>
                </a:lnTo>
                <a:lnTo>
                  <a:pt x="287" y="311"/>
                </a:lnTo>
                <a:lnTo>
                  <a:pt x="287" y="311"/>
                </a:lnTo>
                <a:lnTo>
                  <a:pt x="283" y="315"/>
                </a:lnTo>
                <a:lnTo>
                  <a:pt x="283" y="315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70" y="327"/>
                </a:lnTo>
                <a:lnTo>
                  <a:pt x="249" y="327"/>
                </a:lnTo>
                <a:lnTo>
                  <a:pt x="249" y="327"/>
                </a:lnTo>
                <a:close/>
                <a:moveTo>
                  <a:pt x="340" y="279"/>
                </a:moveTo>
                <a:lnTo>
                  <a:pt x="340" y="279"/>
                </a:lnTo>
                <a:lnTo>
                  <a:pt x="336" y="287"/>
                </a:lnTo>
                <a:lnTo>
                  <a:pt x="336" y="287"/>
                </a:lnTo>
                <a:lnTo>
                  <a:pt x="318" y="304"/>
                </a:lnTo>
                <a:lnTo>
                  <a:pt x="301" y="324"/>
                </a:lnTo>
                <a:lnTo>
                  <a:pt x="301" y="324"/>
                </a:lnTo>
                <a:lnTo>
                  <a:pt x="300" y="325"/>
                </a:lnTo>
                <a:lnTo>
                  <a:pt x="300" y="325"/>
                </a:lnTo>
                <a:lnTo>
                  <a:pt x="294" y="326"/>
                </a:lnTo>
                <a:lnTo>
                  <a:pt x="294" y="326"/>
                </a:lnTo>
                <a:lnTo>
                  <a:pt x="304" y="315"/>
                </a:lnTo>
                <a:lnTo>
                  <a:pt x="314" y="305"/>
                </a:lnTo>
                <a:lnTo>
                  <a:pt x="334" y="284"/>
                </a:lnTo>
                <a:lnTo>
                  <a:pt x="334" y="284"/>
                </a:lnTo>
                <a:lnTo>
                  <a:pt x="338" y="279"/>
                </a:lnTo>
                <a:lnTo>
                  <a:pt x="340" y="277"/>
                </a:lnTo>
                <a:lnTo>
                  <a:pt x="340" y="278"/>
                </a:lnTo>
                <a:lnTo>
                  <a:pt x="340" y="279"/>
                </a:lnTo>
                <a:lnTo>
                  <a:pt x="340" y="279"/>
                </a:lnTo>
                <a:close/>
                <a:moveTo>
                  <a:pt x="330" y="296"/>
                </a:moveTo>
                <a:lnTo>
                  <a:pt x="330" y="296"/>
                </a:lnTo>
                <a:lnTo>
                  <a:pt x="320" y="306"/>
                </a:lnTo>
                <a:lnTo>
                  <a:pt x="310" y="316"/>
                </a:lnTo>
                <a:lnTo>
                  <a:pt x="310" y="316"/>
                </a:lnTo>
                <a:lnTo>
                  <a:pt x="305" y="322"/>
                </a:lnTo>
                <a:lnTo>
                  <a:pt x="308" y="317"/>
                </a:lnTo>
                <a:lnTo>
                  <a:pt x="319" y="306"/>
                </a:lnTo>
                <a:lnTo>
                  <a:pt x="319" y="306"/>
                </a:lnTo>
                <a:lnTo>
                  <a:pt x="330" y="296"/>
                </a:lnTo>
                <a:lnTo>
                  <a:pt x="330" y="296"/>
                </a:lnTo>
                <a:close/>
                <a:moveTo>
                  <a:pt x="290" y="326"/>
                </a:moveTo>
                <a:lnTo>
                  <a:pt x="290" y="326"/>
                </a:lnTo>
                <a:lnTo>
                  <a:pt x="274" y="327"/>
                </a:lnTo>
                <a:lnTo>
                  <a:pt x="274" y="327"/>
                </a:lnTo>
                <a:lnTo>
                  <a:pt x="275" y="326"/>
                </a:lnTo>
                <a:lnTo>
                  <a:pt x="275" y="326"/>
                </a:lnTo>
                <a:lnTo>
                  <a:pt x="277" y="325"/>
                </a:lnTo>
                <a:lnTo>
                  <a:pt x="279" y="323"/>
                </a:lnTo>
                <a:lnTo>
                  <a:pt x="279" y="323"/>
                </a:lnTo>
                <a:lnTo>
                  <a:pt x="289" y="312"/>
                </a:lnTo>
                <a:lnTo>
                  <a:pt x="289" y="312"/>
                </a:lnTo>
                <a:lnTo>
                  <a:pt x="305" y="295"/>
                </a:lnTo>
                <a:lnTo>
                  <a:pt x="322" y="279"/>
                </a:lnTo>
                <a:lnTo>
                  <a:pt x="322" y="279"/>
                </a:lnTo>
                <a:lnTo>
                  <a:pt x="331" y="269"/>
                </a:lnTo>
                <a:lnTo>
                  <a:pt x="335" y="266"/>
                </a:lnTo>
                <a:lnTo>
                  <a:pt x="336" y="267"/>
                </a:lnTo>
                <a:lnTo>
                  <a:pt x="334" y="270"/>
                </a:lnTo>
                <a:lnTo>
                  <a:pt x="334" y="270"/>
                </a:lnTo>
                <a:lnTo>
                  <a:pt x="331" y="275"/>
                </a:lnTo>
                <a:lnTo>
                  <a:pt x="326" y="280"/>
                </a:lnTo>
                <a:lnTo>
                  <a:pt x="318" y="289"/>
                </a:lnTo>
                <a:lnTo>
                  <a:pt x="318" y="289"/>
                </a:lnTo>
                <a:lnTo>
                  <a:pt x="310" y="298"/>
                </a:lnTo>
                <a:lnTo>
                  <a:pt x="303" y="307"/>
                </a:lnTo>
                <a:lnTo>
                  <a:pt x="290" y="326"/>
                </a:lnTo>
                <a:lnTo>
                  <a:pt x="290" y="326"/>
                </a:lnTo>
                <a:close/>
                <a:moveTo>
                  <a:pt x="305" y="324"/>
                </a:moveTo>
                <a:lnTo>
                  <a:pt x="305" y="324"/>
                </a:lnTo>
                <a:lnTo>
                  <a:pt x="314" y="316"/>
                </a:lnTo>
                <a:lnTo>
                  <a:pt x="323" y="307"/>
                </a:lnTo>
                <a:lnTo>
                  <a:pt x="331" y="298"/>
                </a:lnTo>
                <a:lnTo>
                  <a:pt x="338" y="288"/>
                </a:lnTo>
                <a:lnTo>
                  <a:pt x="338" y="288"/>
                </a:lnTo>
                <a:lnTo>
                  <a:pt x="340" y="285"/>
                </a:lnTo>
                <a:lnTo>
                  <a:pt x="340" y="285"/>
                </a:lnTo>
                <a:lnTo>
                  <a:pt x="344" y="282"/>
                </a:lnTo>
                <a:lnTo>
                  <a:pt x="344" y="282"/>
                </a:lnTo>
                <a:lnTo>
                  <a:pt x="341" y="285"/>
                </a:lnTo>
                <a:lnTo>
                  <a:pt x="341" y="285"/>
                </a:lnTo>
                <a:lnTo>
                  <a:pt x="334" y="297"/>
                </a:lnTo>
                <a:lnTo>
                  <a:pt x="334" y="297"/>
                </a:lnTo>
                <a:lnTo>
                  <a:pt x="329" y="304"/>
                </a:lnTo>
                <a:lnTo>
                  <a:pt x="323" y="310"/>
                </a:lnTo>
                <a:lnTo>
                  <a:pt x="311" y="323"/>
                </a:lnTo>
                <a:lnTo>
                  <a:pt x="311" y="323"/>
                </a:lnTo>
                <a:lnTo>
                  <a:pt x="305" y="324"/>
                </a:lnTo>
                <a:lnTo>
                  <a:pt x="305" y="324"/>
                </a:lnTo>
                <a:close/>
                <a:moveTo>
                  <a:pt x="324" y="318"/>
                </a:moveTo>
                <a:lnTo>
                  <a:pt x="324" y="318"/>
                </a:lnTo>
                <a:lnTo>
                  <a:pt x="316" y="322"/>
                </a:lnTo>
                <a:lnTo>
                  <a:pt x="316" y="322"/>
                </a:lnTo>
                <a:lnTo>
                  <a:pt x="316" y="320"/>
                </a:lnTo>
                <a:lnTo>
                  <a:pt x="316" y="320"/>
                </a:lnTo>
                <a:lnTo>
                  <a:pt x="317" y="320"/>
                </a:lnTo>
                <a:lnTo>
                  <a:pt x="317" y="320"/>
                </a:lnTo>
                <a:lnTo>
                  <a:pt x="317" y="319"/>
                </a:lnTo>
                <a:lnTo>
                  <a:pt x="317" y="319"/>
                </a:lnTo>
                <a:lnTo>
                  <a:pt x="338" y="298"/>
                </a:lnTo>
                <a:lnTo>
                  <a:pt x="338" y="298"/>
                </a:lnTo>
                <a:lnTo>
                  <a:pt x="346" y="290"/>
                </a:lnTo>
                <a:lnTo>
                  <a:pt x="347" y="290"/>
                </a:lnTo>
                <a:lnTo>
                  <a:pt x="347" y="290"/>
                </a:lnTo>
                <a:lnTo>
                  <a:pt x="344" y="297"/>
                </a:lnTo>
                <a:lnTo>
                  <a:pt x="344" y="297"/>
                </a:lnTo>
                <a:lnTo>
                  <a:pt x="340" y="303"/>
                </a:lnTo>
                <a:lnTo>
                  <a:pt x="335" y="308"/>
                </a:lnTo>
                <a:lnTo>
                  <a:pt x="330" y="313"/>
                </a:lnTo>
                <a:lnTo>
                  <a:pt x="324" y="317"/>
                </a:lnTo>
                <a:lnTo>
                  <a:pt x="324" y="317"/>
                </a:lnTo>
                <a:lnTo>
                  <a:pt x="324" y="318"/>
                </a:lnTo>
                <a:lnTo>
                  <a:pt x="324" y="318"/>
                </a:lnTo>
                <a:close/>
                <a:moveTo>
                  <a:pt x="335" y="312"/>
                </a:moveTo>
                <a:lnTo>
                  <a:pt x="335" y="312"/>
                </a:lnTo>
                <a:lnTo>
                  <a:pt x="340" y="306"/>
                </a:lnTo>
                <a:lnTo>
                  <a:pt x="345" y="300"/>
                </a:lnTo>
                <a:lnTo>
                  <a:pt x="348" y="294"/>
                </a:lnTo>
                <a:lnTo>
                  <a:pt x="350" y="287"/>
                </a:lnTo>
                <a:lnTo>
                  <a:pt x="350" y="287"/>
                </a:lnTo>
                <a:lnTo>
                  <a:pt x="349" y="285"/>
                </a:lnTo>
                <a:lnTo>
                  <a:pt x="348" y="286"/>
                </a:lnTo>
                <a:lnTo>
                  <a:pt x="348" y="286"/>
                </a:lnTo>
                <a:lnTo>
                  <a:pt x="337" y="296"/>
                </a:lnTo>
                <a:lnTo>
                  <a:pt x="337" y="296"/>
                </a:lnTo>
                <a:lnTo>
                  <a:pt x="343" y="287"/>
                </a:lnTo>
                <a:lnTo>
                  <a:pt x="348" y="278"/>
                </a:lnTo>
                <a:lnTo>
                  <a:pt x="348" y="278"/>
                </a:lnTo>
                <a:lnTo>
                  <a:pt x="348" y="277"/>
                </a:lnTo>
                <a:lnTo>
                  <a:pt x="347" y="276"/>
                </a:lnTo>
                <a:lnTo>
                  <a:pt x="347" y="277"/>
                </a:lnTo>
                <a:lnTo>
                  <a:pt x="347" y="277"/>
                </a:lnTo>
                <a:lnTo>
                  <a:pt x="341" y="281"/>
                </a:lnTo>
                <a:lnTo>
                  <a:pt x="341" y="281"/>
                </a:lnTo>
                <a:lnTo>
                  <a:pt x="346" y="274"/>
                </a:lnTo>
                <a:lnTo>
                  <a:pt x="346" y="274"/>
                </a:lnTo>
                <a:lnTo>
                  <a:pt x="345" y="272"/>
                </a:lnTo>
                <a:lnTo>
                  <a:pt x="344" y="272"/>
                </a:lnTo>
                <a:lnTo>
                  <a:pt x="344" y="272"/>
                </a:lnTo>
                <a:lnTo>
                  <a:pt x="329" y="287"/>
                </a:lnTo>
                <a:lnTo>
                  <a:pt x="315" y="301"/>
                </a:lnTo>
                <a:lnTo>
                  <a:pt x="315" y="301"/>
                </a:lnTo>
                <a:lnTo>
                  <a:pt x="300" y="316"/>
                </a:lnTo>
                <a:lnTo>
                  <a:pt x="300" y="316"/>
                </a:lnTo>
                <a:lnTo>
                  <a:pt x="297" y="320"/>
                </a:lnTo>
                <a:lnTo>
                  <a:pt x="297" y="320"/>
                </a:lnTo>
                <a:lnTo>
                  <a:pt x="308" y="305"/>
                </a:lnTo>
                <a:lnTo>
                  <a:pt x="313" y="298"/>
                </a:lnTo>
                <a:lnTo>
                  <a:pt x="319" y="291"/>
                </a:lnTo>
                <a:lnTo>
                  <a:pt x="319" y="291"/>
                </a:lnTo>
                <a:lnTo>
                  <a:pt x="331" y="278"/>
                </a:lnTo>
                <a:lnTo>
                  <a:pt x="336" y="271"/>
                </a:lnTo>
                <a:lnTo>
                  <a:pt x="340" y="264"/>
                </a:lnTo>
                <a:lnTo>
                  <a:pt x="340" y="264"/>
                </a:lnTo>
                <a:lnTo>
                  <a:pt x="340" y="262"/>
                </a:lnTo>
                <a:lnTo>
                  <a:pt x="339" y="262"/>
                </a:lnTo>
                <a:lnTo>
                  <a:pt x="339" y="262"/>
                </a:lnTo>
                <a:lnTo>
                  <a:pt x="328" y="270"/>
                </a:lnTo>
                <a:lnTo>
                  <a:pt x="318" y="279"/>
                </a:lnTo>
                <a:lnTo>
                  <a:pt x="300" y="298"/>
                </a:lnTo>
                <a:lnTo>
                  <a:pt x="300" y="298"/>
                </a:lnTo>
                <a:lnTo>
                  <a:pt x="302" y="294"/>
                </a:lnTo>
                <a:lnTo>
                  <a:pt x="302" y="294"/>
                </a:lnTo>
                <a:lnTo>
                  <a:pt x="311" y="283"/>
                </a:lnTo>
                <a:lnTo>
                  <a:pt x="320" y="272"/>
                </a:lnTo>
                <a:lnTo>
                  <a:pt x="329" y="261"/>
                </a:lnTo>
                <a:lnTo>
                  <a:pt x="337" y="249"/>
                </a:lnTo>
                <a:lnTo>
                  <a:pt x="337" y="249"/>
                </a:lnTo>
                <a:lnTo>
                  <a:pt x="337" y="248"/>
                </a:lnTo>
                <a:lnTo>
                  <a:pt x="337" y="248"/>
                </a:lnTo>
                <a:lnTo>
                  <a:pt x="336" y="248"/>
                </a:lnTo>
                <a:lnTo>
                  <a:pt x="336" y="248"/>
                </a:lnTo>
                <a:lnTo>
                  <a:pt x="318" y="264"/>
                </a:lnTo>
                <a:lnTo>
                  <a:pt x="301" y="281"/>
                </a:lnTo>
                <a:lnTo>
                  <a:pt x="301" y="281"/>
                </a:lnTo>
                <a:lnTo>
                  <a:pt x="282" y="300"/>
                </a:lnTo>
                <a:lnTo>
                  <a:pt x="272" y="309"/>
                </a:lnTo>
                <a:lnTo>
                  <a:pt x="263" y="318"/>
                </a:lnTo>
                <a:lnTo>
                  <a:pt x="263" y="318"/>
                </a:lnTo>
                <a:lnTo>
                  <a:pt x="298" y="279"/>
                </a:lnTo>
                <a:lnTo>
                  <a:pt x="315" y="259"/>
                </a:lnTo>
                <a:lnTo>
                  <a:pt x="323" y="248"/>
                </a:lnTo>
                <a:lnTo>
                  <a:pt x="330" y="237"/>
                </a:lnTo>
                <a:lnTo>
                  <a:pt x="330" y="237"/>
                </a:lnTo>
                <a:lnTo>
                  <a:pt x="330" y="235"/>
                </a:lnTo>
                <a:lnTo>
                  <a:pt x="329" y="235"/>
                </a:lnTo>
                <a:lnTo>
                  <a:pt x="329" y="235"/>
                </a:lnTo>
                <a:lnTo>
                  <a:pt x="317" y="245"/>
                </a:lnTo>
                <a:lnTo>
                  <a:pt x="306" y="255"/>
                </a:lnTo>
                <a:lnTo>
                  <a:pt x="296" y="266"/>
                </a:lnTo>
                <a:lnTo>
                  <a:pt x="286" y="276"/>
                </a:lnTo>
                <a:lnTo>
                  <a:pt x="286" y="276"/>
                </a:lnTo>
                <a:lnTo>
                  <a:pt x="262" y="299"/>
                </a:lnTo>
                <a:lnTo>
                  <a:pt x="262" y="299"/>
                </a:lnTo>
                <a:lnTo>
                  <a:pt x="292" y="260"/>
                </a:lnTo>
                <a:lnTo>
                  <a:pt x="307" y="24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23" y="222"/>
                </a:lnTo>
                <a:lnTo>
                  <a:pt x="333" y="235"/>
                </a:lnTo>
                <a:lnTo>
                  <a:pt x="341" y="249"/>
                </a:lnTo>
                <a:lnTo>
                  <a:pt x="345" y="256"/>
                </a:lnTo>
                <a:lnTo>
                  <a:pt x="347" y="264"/>
                </a:lnTo>
                <a:lnTo>
                  <a:pt x="349" y="271"/>
                </a:lnTo>
                <a:lnTo>
                  <a:pt x="350" y="279"/>
                </a:lnTo>
                <a:lnTo>
                  <a:pt x="350" y="279"/>
                </a:lnTo>
                <a:lnTo>
                  <a:pt x="350" y="284"/>
                </a:lnTo>
                <a:lnTo>
                  <a:pt x="350" y="289"/>
                </a:lnTo>
                <a:lnTo>
                  <a:pt x="349" y="294"/>
                </a:lnTo>
                <a:lnTo>
                  <a:pt x="347" y="298"/>
                </a:lnTo>
                <a:lnTo>
                  <a:pt x="345" y="302"/>
                </a:lnTo>
                <a:lnTo>
                  <a:pt x="341" y="306"/>
                </a:lnTo>
                <a:lnTo>
                  <a:pt x="335" y="312"/>
                </a:lnTo>
                <a:lnTo>
                  <a:pt x="335" y="312"/>
                </a:lnTo>
                <a:close/>
                <a:moveTo>
                  <a:pt x="321" y="221"/>
                </a:moveTo>
                <a:lnTo>
                  <a:pt x="321" y="221"/>
                </a:lnTo>
                <a:lnTo>
                  <a:pt x="311" y="229"/>
                </a:lnTo>
                <a:lnTo>
                  <a:pt x="301" y="237"/>
                </a:lnTo>
                <a:lnTo>
                  <a:pt x="283" y="257"/>
                </a:lnTo>
                <a:lnTo>
                  <a:pt x="265" y="276"/>
                </a:lnTo>
                <a:lnTo>
                  <a:pt x="247" y="295"/>
                </a:lnTo>
                <a:lnTo>
                  <a:pt x="247" y="295"/>
                </a:lnTo>
                <a:lnTo>
                  <a:pt x="253" y="286"/>
                </a:lnTo>
                <a:lnTo>
                  <a:pt x="260" y="277"/>
                </a:lnTo>
                <a:lnTo>
                  <a:pt x="260" y="277"/>
                </a:lnTo>
                <a:lnTo>
                  <a:pt x="286" y="249"/>
                </a:lnTo>
                <a:lnTo>
                  <a:pt x="312" y="219"/>
                </a:lnTo>
                <a:lnTo>
                  <a:pt x="312" y="219"/>
                </a:lnTo>
                <a:lnTo>
                  <a:pt x="312" y="218"/>
                </a:lnTo>
                <a:lnTo>
                  <a:pt x="312" y="217"/>
                </a:lnTo>
                <a:lnTo>
                  <a:pt x="311" y="218"/>
                </a:lnTo>
                <a:lnTo>
                  <a:pt x="311" y="218"/>
                </a:lnTo>
                <a:lnTo>
                  <a:pt x="296" y="228"/>
                </a:lnTo>
                <a:lnTo>
                  <a:pt x="282" y="238"/>
                </a:lnTo>
                <a:lnTo>
                  <a:pt x="268" y="251"/>
                </a:lnTo>
                <a:lnTo>
                  <a:pt x="254" y="263"/>
                </a:lnTo>
                <a:lnTo>
                  <a:pt x="254" y="263"/>
                </a:lnTo>
                <a:lnTo>
                  <a:pt x="259" y="257"/>
                </a:lnTo>
                <a:lnTo>
                  <a:pt x="259" y="257"/>
                </a:lnTo>
                <a:lnTo>
                  <a:pt x="271" y="244"/>
                </a:lnTo>
                <a:lnTo>
                  <a:pt x="283" y="231"/>
                </a:lnTo>
                <a:lnTo>
                  <a:pt x="289" y="225"/>
                </a:lnTo>
                <a:lnTo>
                  <a:pt x="294" y="218"/>
                </a:lnTo>
                <a:lnTo>
                  <a:pt x="299" y="212"/>
                </a:lnTo>
                <a:lnTo>
                  <a:pt x="303" y="204"/>
                </a:lnTo>
                <a:lnTo>
                  <a:pt x="303" y="204"/>
                </a:lnTo>
                <a:lnTo>
                  <a:pt x="302" y="203"/>
                </a:lnTo>
                <a:lnTo>
                  <a:pt x="301" y="203"/>
                </a:lnTo>
                <a:lnTo>
                  <a:pt x="301" y="203"/>
                </a:lnTo>
                <a:lnTo>
                  <a:pt x="270" y="233"/>
                </a:lnTo>
                <a:lnTo>
                  <a:pt x="238" y="263"/>
                </a:lnTo>
                <a:lnTo>
                  <a:pt x="238" y="263"/>
                </a:lnTo>
                <a:lnTo>
                  <a:pt x="223" y="275"/>
                </a:lnTo>
                <a:lnTo>
                  <a:pt x="208" y="289"/>
                </a:lnTo>
                <a:lnTo>
                  <a:pt x="208" y="289"/>
                </a:lnTo>
                <a:lnTo>
                  <a:pt x="209" y="287"/>
                </a:lnTo>
                <a:lnTo>
                  <a:pt x="209" y="287"/>
                </a:lnTo>
                <a:lnTo>
                  <a:pt x="224" y="270"/>
                </a:lnTo>
                <a:lnTo>
                  <a:pt x="239" y="254"/>
                </a:lnTo>
                <a:lnTo>
                  <a:pt x="239" y="254"/>
                </a:lnTo>
                <a:lnTo>
                  <a:pt x="252" y="238"/>
                </a:lnTo>
                <a:lnTo>
                  <a:pt x="267" y="224"/>
                </a:lnTo>
                <a:lnTo>
                  <a:pt x="281" y="209"/>
                </a:lnTo>
                <a:lnTo>
                  <a:pt x="287" y="202"/>
                </a:lnTo>
                <a:lnTo>
                  <a:pt x="292" y="194"/>
                </a:lnTo>
                <a:lnTo>
                  <a:pt x="292" y="194"/>
                </a:lnTo>
                <a:lnTo>
                  <a:pt x="293" y="193"/>
                </a:lnTo>
                <a:lnTo>
                  <a:pt x="293" y="193"/>
                </a:lnTo>
                <a:lnTo>
                  <a:pt x="308" y="206"/>
                </a:lnTo>
                <a:lnTo>
                  <a:pt x="321" y="221"/>
                </a:lnTo>
                <a:lnTo>
                  <a:pt x="321" y="221"/>
                </a:lnTo>
                <a:close/>
                <a:moveTo>
                  <a:pt x="112" y="122"/>
                </a:moveTo>
                <a:lnTo>
                  <a:pt x="112" y="122"/>
                </a:lnTo>
                <a:lnTo>
                  <a:pt x="116" y="115"/>
                </a:lnTo>
                <a:lnTo>
                  <a:pt x="119" y="108"/>
                </a:lnTo>
                <a:lnTo>
                  <a:pt x="122" y="101"/>
                </a:lnTo>
                <a:lnTo>
                  <a:pt x="124" y="94"/>
                </a:lnTo>
                <a:lnTo>
                  <a:pt x="125" y="87"/>
                </a:lnTo>
                <a:lnTo>
                  <a:pt x="125" y="80"/>
                </a:lnTo>
                <a:lnTo>
                  <a:pt x="124" y="65"/>
                </a:lnTo>
                <a:lnTo>
                  <a:pt x="121" y="51"/>
                </a:lnTo>
                <a:lnTo>
                  <a:pt x="117" y="38"/>
                </a:lnTo>
                <a:lnTo>
                  <a:pt x="111" y="25"/>
                </a:lnTo>
                <a:lnTo>
                  <a:pt x="104" y="12"/>
                </a:lnTo>
                <a:lnTo>
                  <a:pt x="104" y="12"/>
                </a:lnTo>
                <a:lnTo>
                  <a:pt x="116" y="10"/>
                </a:lnTo>
                <a:lnTo>
                  <a:pt x="128" y="9"/>
                </a:lnTo>
                <a:lnTo>
                  <a:pt x="152" y="8"/>
                </a:lnTo>
                <a:lnTo>
                  <a:pt x="176" y="9"/>
                </a:lnTo>
                <a:lnTo>
                  <a:pt x="202" y="9"/>
                </a:lnTo>
                <a:lnTo>
                  <a:pt x="202" y="9"/>
                </a:lnTo>
                <a:lnTo>
                  <a:pt x="196" y="19"/>
                </a:lnTo>
                <a:lnTo>
                  <a:pt x="191" y="30"/>
                </a:lnTo>
                <a:lnTo>
                  <a:pt x="188" y="40"/>
                </a:lnTo>
                <a:lnTo>
                  <a:pt x="186" y="51"/>
                </a:lnTo>
                <a:lnTo>
                  <a:pt x="185" y="62"/>
                </a:lnTo>
                <a:lnTo>
                  <a:pt x="186" y="73"/>
                </a:lnTo>
                <a:lnTo>
                  <a:pt x="189" y="85"/>
                </a:lnTo>
                <a:lnTo>
                  <a:pt x="194" y="97"/>
                </a:lnTo>
                <a:lnTo>
                  <a:pt x="194" y="97"/>
                </a:lnTo>
                <a:lnTo>
                  <a:pt x="202" y="109"/>
                </a:lnTo>
                <a:lnTo>
                  <a:pt x="211" y="121"/>
                </a:lnTo>
                <a:lnTo>
                  <a:pt x="222" y="132"/>
                </a:lnTo>
                <a:lnTo>
                  <a:pt x="233" y="142"/>
                </a:lnTo>
                <a:lnTo>
                  <a:pt x="257" y="163"/>
                </a:lnTo>
                <a:lnTo>
                  <a:pt x="281" y="182"/>
                </a:lnTo>
                <a:lnTo>
                  <a:pt x="281" y="182"/>
                </a:lnTo>
                <a:lnTo>
                  <a:pt x="284" y="185"/>
                </a:lnTo>
                <a:lnTo>
                  <a:pt x="284" y="185"/>
                </a:lnTo>
                <a:lnTo>
                  <a:pt x="280" y="186"/>
                </a:lnTo>
                <a:lnTo>
                  <a:pt x="275" y="190"/>
                </a:lnTo>
                <a:lnTo>
                  <a:pt x="275" y="190"/>
                </a:lnTo>
                <a:lnTo>
                  <a:pt x="271" y="192"/>
                </a:lnTo>
                <a:lnTo>
                  <a:pt x="267" y="193"/>
                </a:lnTo>
                <a:lnTo>
                  <a:pt x="262" y="193"/>
                </a:lnTo>
                <a:lnTo>
                  <a:pt x="256" y="191"/>
                </a:lnTo>
                <a:lnTo>
                  <a:pt x="246" y="187"/>
                </a:lnTo>
                <a:lnTo>
                  <a:pt x="237" y="184"/>
                </a:lnTo>
                <a:lnTo>
                  <a:pt x="237" y="184"/>
                </a:lnTo>
                <a:lnTo>
                  <a:pt x="229" y="183"/>
                </a:lnTo>
                <a:lnTo>
                  <a:pt x="221" y="184"/>
                </a:lnTo>
                <a:lnTo>
                  <a:pt x="214" y="187"/>
                </a:lnTo>
                <a:lnTo>
                  <a:pt x="208" y="191"/>
                </a:lnTo>
                <a:lnTo>
                  <a:pt x="196" y="201"/>
                </a:lnTo>
                <a:lnTo>
                  <a:pt x="189" y="206"/>
                </a:lnTo>
                <a:lnTo>
                  <a:pt x="183" y="211"/>
                </a:lnTo>
                <a:lnTo>
                  <a:pt x="183" y="211"/>
                </a:lnTo>
                <a:lnTo>
                  <a:pt x="177" y="213"/>
                </a:lnTo>
                <a:lnTo>
                  <a:pt x="173" y="215"/>
                </a:lnTo>
                <a:lnTo>
                  <a:pt x="168" y="215"/>
                </a:lnTo>
                <a:lnTo>
                  <a:pt x="164" y="215"/>
                </a:lnTo>
                <a:lnTo>
                  <a:pt x="160" y="213"/>
                </a:lnTo>
                <a:lnTo>
                  <a:pt x="157" y="211"/>
                </a:lnTo>
                <a:lnTo>
                  <a:pt x="150" y="206"/>
                </a:lnTo>
                <a:lnTo>
                  <a:pt x="143" y="199"/>
                </a:lnTo>
                <a:lnTo>
                  <a:pt x="137" y="192"/>
                </a:lnTo>
                <a:lnTo>
                  <a:pt x="130" y="185"/>
                </a:lnTo>
                <a:lnTo>
                  <a:pt x="124" y="180"/>
                </a:lnTo>
                <a:lnTo>
                  <a:pt x="124" y="180"/>
                </a:lnTo>
                <a:lnTo>
                  <a:pt x="117" y="176"/>
                </a:lnTo>
                <a:lnTo>
                  <a:pt x="111" y="173"/>
                </a:lnTo>
                <a:lnTo>
                  <a:pt x="104" y="172"/>
                </a:lnTo>
                <a:lnTo>
                  <a:pt x="97" y="172"/>
                </a:lnTo>
                <a:lnTo>
                  <a:pt x="90" y="173"/>
                </a:lnTo>
                <a:lnTo>
                  <a:pt x="84" y="174"/>
                </a:lnTo>
                <a:lnTo>
                  <a:pt x="71" y="179"/>
                </a:lnTo>
                <a:lnTo>
                  <a:pt x="71" y="179"/>
                </a:lnTo>
                <a:lnTo>
                  <a:pt x="92" y="150"/>
                </a:lnTo>
                <a:lnTo>
                  <a:pt x="112" y="122"/>
                </a:lnTo>
                <a:lnTo>
                  <a:pt x="112" y="122"/>
                </a:lnTo>
                <a:close/>
                <a:moveTo>
                  <a:pt x="39" y="223"/>
                </a:moveTo>
                <a:lnTo>
                  <a:pt x="39" y="223"/>
                </a:lnTo>
                <a:lnTo>
                  <a:pt x="68" y="199"/>
                </a:lnTo>
                <a:lnTo>
                  <a:pt x="68" y="199"/>
                </a:lnTo>
                <a:lnTo>
                  <a:pt x="78" y="193"/>
                </a:lnTo>
                <a:lnTo>
                  <a:pt x="87" y="187"/>
                </a:lnTo>
                <a:lnTo>
                  <a:pt x="87" y="187"/>
                </a:lnTo>
                <a:lnTo>
                  <a:pt x="94" y="183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103" y="180"/>
                </a:lnTo>
                <a:lnTo>
                  <a:pt x="95" y="188"/>
                </a:lnTo>
                <a:lnTo>
                  <a:pt x="95" y="188"/>
                </a:lnTo>
                <a:lnTo>
                  <a:pt x="83" y="198"/>
                </a:lnTo>
                <a:lnTo>
                  <a:pt x="70" y="208"/>
                </a:lnTo>
                <a:lnTo>
                  <a:pt x="44" y="226"/>
                </a:lnTo>
                <a:lnTo>
                  <a:pt x="44" y="226"/>
                </a:lnTo>
                <a:lnTo>
                  <a:pt x="38" y="231"/>
                </a:lnTo>
                <a:lnTo>
                  <a:pt x="32" y="236"/>
                </a:lnTo>
                <a:lnTo>
                  <a:pt x="22" y="249"/>
                </a:lnTo>
                <a:lnTo>
                  <a:pt x="22" y="249"/>
                </a:lnTo>
                <a:lnTo>
                  <a:pt x="31" y="234"/>
                </a:lnTo>
                <a:lnTo>
                  <a:pt x="39" y="223"/>
                </a:lnTo>
                <a:lnTo>
                  <a:pt x="39" y="22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5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6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7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4" name="Freeform 2517"/>
          <p:cNvSpPr>
            <a:spLocks noEditPoints="1"/>
          </p:cNvSpPr>
          <p:nvPr userDrawn="1">
            <p:custDataLst>
              <p:tags r:id="rId8"/>
            </p:custDataLst>
          </p:nvPr>
        </p:nvSpPr>
        <p:spPr bwMode="auto">
          <a:xfrm rot="20520000">
            <a:off x="11343031" y="136686"/>
            <a:ext cx="573357" cy="640646"/>
          </a:xfrm>
          <a:custGeom>
            <a:avLst/>
            <a:gdLst/>
            <a:ahLst/>
            <a:cxnLst>
              <a:cxn ang="0">
                <a:pos x="4" y="338"/>
              </a:cxn>
              <a:cxn ang="0">
                <a:pos x="53" y="356"/>
              </a:cxn>
              <a:cxn ang="0">
                <a:pos x="141" y="350"/>
              </a:cxn>
              <a:cxn ang="0">
                <a:pos x="181" y="446"/>
              </a:cxn>
              <a:cxn ang="0">
                <a:pos x="220" y="453"/>
              </a:cxn>
              <a:cxn ang="0">
                <a:pos x="254" y="403"/>
              </a:cxn>
              <a:cxn ang="0">
                <a:pos x="329" y="354"/>
              </a:cxn>
              <a:cxn ang="0">
                <a:pos x="395" y="347"/>
              </a:cxn>
              <a:cxn ang="0">
                <a:pos x="407" y="309"/>
              </a:cxn>
              <a:cxn ang="0">
                <a:pos x="341" y="228"/>
              </a:cxn>
              <a:cxn ang="0">
                <a:pos x="405" y="154"/>
              </a:cxn>
              <a:cxn ang="0">
                <a:pos x="401" y="113"/>
              </a:cxn>
              <a:cxn ang="0">
                <a:pos x="345" y="101"/>
              </a:cxn>
              <a:cxn ang="0">
                <a:pos x="259" y="71"/>
              </a:cxn>
              <a:cxn ang="0">
                <a:pos x="223" y="7"/>
              </a:cxn>
              <a:cxn ang="0">
                <a:pos x="188" y="6"/>
              </a:cxn>
              <a:cxn ang="0">
                <a:pos x="142" y="96"/>
              </a:cxn>
              <a:cxn ang="0">
                <a:pos x="51" y="101"/>
              </a:cxn>
              <a:cxn ang="0">
                <a:pos x="4" y="118"/>
              </a:cxn>
              <a:cxn ang="0">
                <a:pos x="19" y="179"/>
              </a:cxn>
              <a:cxn ang="0">
                <a:pos x="50" y="246"/>
              </a:cxn>
              <a:cxn ang="0">
                <a:pos x="255" y="369"/>
              </a:cxn>
              <a:cxn ang="0">
                <a:pos x="220" y="442"/>
              </a:cxn>
              <a:cxn ang="0">
                <a:pos x="189" y="440"/>
              </a:cxn>
              <a:cxn ang="0">
                <a:pos x="153" y="364"/>
              </a:cxn>
              <a:cxn ang="0">
                <a:pos x="233" y="325"/>
              </a:cxn>
              <a:cxn ang="0">
                <a:pos x="131" y="262"/>
              </a:cxn>
              <a:cxn ang="0">
                <a:pos x="130" y="195"/>
              </a:cxn>
              <a:cxn ang="0">
                <a:pos x="205" y="154"/>
              </a:cxn>
              <a:cxn ang="0">
                <a:pos x="271" y="267"/>
              </a:cxn>
              <a:cxn ang="0">
                <a:pos x="140" y="267"/>
              </a:cxn>
              <a:cxn ang="0">
                <a:pos x="146" y="130"/>
              </a:cxn>
              <a:cxn ang="0">
                <a:pos x="140" y="179"/>
              </a:cxn>
              <a:cxn ang="0">
                <a:pos x="270" y="179"/>
              </a:cxn>
              <a:cxn ang="0">
                <a:pos x="303" y="212"/>
              </a:cxn>
              <a:cxn ang="0">
                <a:pos x="280" y="207"/>
              </a:cxn>
              <a:cxn ang="0">
                <a:pos x="239" y="318"/>
              </a:cxn>
              <a:cxn ang="0">
                <a:pos x="195" y="308"/>
              </a:cxn>
              <a:cxn ang="0">
                <a:pos x="169" y="295"/>
              </a:cxn>
              <a:cxn ang="0">
                <a:pos x="393" y="339"/>
              </a:cxn>
              <a:cxn ang="0">
                <a:pos x="315" y="342"/>
              </a:cxn>
              <a:cxn ang="0">
                <a:pos x="279" y="272"/>
              </a:cxn>
              <a:cxn ang="0">
                <a:pos x="383" y="283"/>
              </a:cxn>
              <a:cxn ang="0">
                <a:pos x="336" y="111"/>
              </a:cxn>
              <a:cxn ang="0">
                <a:pos x="394" y="119"/>
              </a:cxn>
              <a:cxn ang="0">
                <a:pos x="390" y="164"/>
              </a:cxn>
              <a:cxn ang="0">
                <a:pos x="321" y="213"/>
              </a:cxn>
              <a:cxn ang="0">
                <a:pos x="318" y="114"/>
              </a:cxn>
              <a:cxn ang="0">
                <a:pos x="177" y="28"/>
              </a:cxn>
              <a:cxn ang="0">
                <a:pos x="207" y="9"/>
              </a:cxn>
              <a:cxn ang="0">
                <a:pos x="246" y="61"/>
              </a:cxn>
              <a:cxn ang="0">
                <a:pos x="258" y="122"/>
              </a:cxn>
              <a:cxn ang="0">
                <a:pos x="151" y="101"/>
              </a:cxn>
              <a:cxn ang="0">
                <a:pos x="12" y="150"/>
              </a:cxn>
              <a:cxn ang="0">
                <a:pos x="14" y="120"/>
              </a:cxn>
              <a:cxn ang="0">
                <a:pos x="101" y="117"/>
              </a:cxn>
              <a:cxn ang="0">
                <a:pos x="131" y="185"/>
              </a:cxn>
              <a:cxn ang="0">
                <a:pos x="134" y="302"/>
              </a:cxn>
              <a:cxn ang="0">
                <a:pos x="58" y="347"/>
              </a:cxn>
              <a:cxn ang="0">
                <a:pos x="7" y="324"/>
              </a:cxn>
              <a:cxn ang="0">
                <a:pos x="75" y="235"/>
              </a:cxn>
            </a:cxnLst>
            <a:rect l="0" t="0" r="r" b="b"/>
            <a:pathLst>
              <a:path w="409" h="457">
                <a:moveTo>
                  <a:pt x="3" y="306"/>
                </a:moveTo>
                <a:lnTo>
                  <a:pt x="3" y="306"/>
                </a:lnTo>
                <a:lnTo>
                  <a:pt x="1" y="315"/>
                </a:lnTo>
                <a:lnTo>
                  <a:pt x="0" y="320"/>
                </a:lnTo>
                <a:lnTo>
                  <a:pt x="0" y="325"/>
                </a:lnTo>
                <a:lnTo>
                  <a:pt x="1" y="329"/>
                </a:lnTo>
                <a:lnTo>
                  <a:pt x="2" y="334"/>
                </a:lnTo>
                <a:lnTo>
                  <a:pt x="4" y="338"/>
                </a:lnTo>
                <a:lnTo>
                  <a:pt x="7" y="342"/>
                </a:lnTo>
                <a:lnTo>
                  <a:pt x="7" y="342"/>
                </a:lnTo>
                <a:lnTo>
                  <a:pt x="11" y="346"/>
                </a:lnTo>
                <a:lnTo>
                  <a:pt x="16" y="350"/>
                </a:lnTo>
                <a:lnTo>
                  <a:pt x="22" y="352"/>
                </a:lnTo>
                <a:lnTo>
                  <a:pt x="29" y="354"/>
                </a:lnTo>
                <a:lnTo>
                  <a:pt x="41" y="355"/>
                </a:lnTo>
                <a:lnTo>
                  <a:pt x="53" y="356"/>
                </a:lnTo>
                <a:lnTo>
                  <a:pt x="53" y="356"/>
                </a:lnTo>
                <a:lnTo>
                  <a:pt x="75" y="355"/>
                </a:lnTo>
                <a:lnTo>
                  <a:pt x="96" y="351"/>
                </a:lnTo>
                <a:lnTo>
                  <a:pt x="118" y="347"/>
                </a:lnTo>
                <a:lnTo>
                  <a:pt x="139" y="340"/>
                </a:lnTo>
                <a:lnTo>
                  <a:pt x="139" y="340"/>
                </a:lnTo>
                <a:lnTo>
                  <a:pt x="141" y="350"/>
                </a:lnTo>
                <a:lnTo>
                  <a:pt x="141" y="350"/>
                </a:lnTo>
                <a:lnTo>
                  <a:pt x="145" y="372"/>
                </a:lnTo>
                <a:lnTo>
                  <a:pt x="152" y="393"/>
                </a:lnTo>
                <a:lnTo>
                  <a:pt x="159" y="413"/>
                </a:lnTo>
                <a:lnTo>
                  <a:pt x="164" y="423"/>
                </a:lnTo>
                <a:lnTo>
                  <a:pt x="170" y="432"/>
                </a:lnTo>
                <a:lnTo>
                  <a:pt x="170" y="432"/>
                </a:lnTo>
                <a:lnTo>
                  <a:pt x="177" y="442"/>
                </a:lnTo>
                <a:lnTo>
                  <a:pt x="181" y="446"/>
                </a:lnTo>
                <a:lnTo>
                  <a:pt x="185" y="451"/>
                </a:lnTo>
                <a:lnTo>
                  <a:pt x="191" y="454"/>
                </a:lnTo>
                <a:lnTo>
                  <a:pt x="197" y="456"/>
                </a:lnTo>
                <a:lnTo>
                  <a:pt x="202" y="457"/>
                </a:lnTo>
                <a:lnTo>
                  <a:pt x="208" y="457"/>
                </a:lnTo>
                <a:lnTo>
                  <a:pt x="208" y="457"/>
                </a:lnTo>
                <a:lnTo>
                  <a:pt x="215" y="456"/>
                </a:lnTo>
                <a:lnTo>
                  <a:pt x="220" y="453"/>
                </a:lnTo>
                <a:lnTo>
                  <a:pt x="226" y="449"/>
                </a:lnTo>
                <a:lnTo>
                  <a:pt x="230" y="444"/>
                </a:lnTo>
                <a:lnTo>
                  <a:pt x="235" y="439"/>
                </a:lnTo>
                <a:lnTo>
                  <a:pt x="238" y="433"/>
                </a:lnTo>
                <a:lnTo>
                  <a:pt x="245" y="423"/>
                </a:lnTo>
                <a:lnTo>
                  <a:pt x="245" y="423"/>
                </a:lnTo>
                <a:lnTo>
                  <a:pt x="249" y="413"/>
                </a:lnTo>
                <a:lnTo>
                  <a:pt x="254" y="403"/>
                </a:lnTo>
                <a:lnTo>
                  <a:pt x="261" y="382"/>
                </a:lnTo>
                <a:lnTo>
                  <a:pt x="266" y="360"/>
                </a:lnTo>
                <a:lnTo>
                  <a:pt x="271" y="339"/>
                </a:lnTo>
                <a:lnTo>
                  <a:pt x="271" y="339"/>
                </a:lnTo>
                <a:lnTo>
                  <a:pt x="286" y="344"/>
                </a:lnTo>
                <a:lnTo>
                  <a:pt x="286" y="344"/>
                </a:lnTo>
                <a:lnTo>
                  <a:pt x="307" y="349"/>
                </a:lnTo>
                <a:lnTo>
                  <a:pt x="329" y="354"/>
                </a:lnTo>
                <a:lnTo>
                  <a:pt x="340" y="355"/>
                </a:lnTo>
                <a:lnTo>
                  <a:pt x="352" y="356"/>
                </a:lnTo>
                <a:lnTo>
                  <a:pt x="363" y="356"/>
                </a:lnTo>
                <a:lnTo>
                  <a:pt x="374" y="355"/>
                </a:lnTo>
                <a:lnTo>
                  <a:pt x="374" y="355"/>
                </a:lnTo>
                <a:lnTo>
                  <a:pt x="385" y="352"/>
                </a:lnTo>
                <a:lnTo>
                  <a:pt x="390" y="350"/>
                </a:lnTo>
                <a:lnTo>
                  <a:pt x="395" y="347"/>
                </a:lnTo>
                <a:lnTo>
                  <a:pt x="400" y="344"/>
                </a:lnTo>
                <a:lnTo>
                  <a:pt x="403" y="340"/>
                </a:lnTo>
                <a:lnTo>
                  <a:pt x="406" y="335"/>
                </a:lnTo>
                <a:lnTo>
                  <a:pt x="408" y="330"/>
                </a:lnTo>
                <a:lnTo>
                  <a:pt x="408" y="330"/>
                </a:lnTo>
                <a:lnTo>
                  <a:pt x="409" y="323"/>
                </a:lnTo>
                <a:lnTo>
                  <a:pt x="409" y="316"/>
                </a:lnTo>
                <a:lnTo>
                  <a:pt x="407" y="309"/>
                </a:lnTo>
                <a:lnTo>
                  <a:pt x="404" y="303"/>
                </a:lnTo>
                <a:lnTo>
                  <a:pt x="397" y="290"/>
                </a:lnTo>
                <a:lnTo>
                  <a:pt x="390" y="278"/>
                </a:lnTo>
                <a:lnTo>
                  <a:pt x="390" y="278"/>
                </a:lnTo>
                <a:lnTo>
                  <a:pt x="379" y="265"/>
                </a:lnTo>
                <a:lnTo>
                  <a:pt x="367" y="252"/>
                </a:lnTo>
                <a:lnTo>
                  <a:pt x="355" y="240"/>
                </a:lnTo>
                <a:lnTo>
                  <a:pt x="341" y="228"/>
                </a:lnTo>
                <a:lnTo>
                  <a:pt x="341" y="228"/>
                </a:lnTo>
                <a:lnTo>
                  <a:pt x="358" y="214"/>
                </a:lnTo>
                <a:lnTo>
                  <a:pt x="373" y="198"/>
                </a:lnTo>
                <a:lnTo>
                  <a:pt x="387" y="182"/>
                </a:lnTo>
                <a:lnTo>
                  <a:pt x="394" y="173"/>
                </a:lnTo>
                <a:lnTo>
                  <a:pt x="399" y="164"/>
                </a:lnTo>
                <a:lnTo>
                  <a:pt x="399" y="164"/>
                </a:lnTo>
                <a:lnTo>
                  <a:pt x="405" y="154"/>
                </a:lnTo>
                <a:lnTo>
                  <a:pt x="407" y="148"/>
                </a:lnTo>
                <a:lnTo>
                  <a:pt x="408" y="142"/>
                </a:lnTo>
                <a:lnTo>
                  <a:pt x="409" y="136"/>
                </a:lnTo>
                <a:lnTo>
                  <a:pt x="408" y="131"/>
                </a:lnTo>
                <a:lnTo>
                  <a:pt x="407" y="125"/>
                </a:lnTo>
                <a:lnTo>
                  <a:pt x="405" y="118"/>
                </a:lnTo>
                <a:lnTo>
                  <a:pt x="405" y="118"/>
                </a:lnTo>
                <a:lnTo>
                  <a:pt x="401" y="113"/>
                </a:lnTo>
                <a:lnTo>
                  <a:pt x="395" y="109"/>
                </a:lnTo>
                <a:lnTo>
                  <a:pt x="390" y="106"/>
                </a:lnTo>
                <a:lnTo>
                  <a:pt x="383" y="104"/>
                </a:lnTo>
                <a:lnTo>
                  <a:pt x="376" y="102"/>
                </a:lnTo>
                <a:lnTo>
                  <a:pt x="369" y="102"/>
                </a:lnTo>
                <a:lnTo>
                  <a:pt x="356" y="101"/>
                </a:lnTo>
                <a:lnTo>
                  <a:pt x="356" y="101"/>
                </a:lnTo>
                <a:lnTo>
                  <a:pt x="345" y="101"/>
                </a:lnTo>
                <a:lnTo>
                  <a:pt x="334" y="102"/>
                </a:lnTo>
                <a:lnTo>
                  <a:pt x="313" y="106"/>
                </a:lnTo>
                <a:lnTo>
                  <a:pt x="292" y="111"/>
                </a:lnTo>
                <a:lnTo>
                  <a:pt x="271" y="118"/>
                </a:lnTo>
                <a:lnTo>
                  <a:pt x="271" y="118"/>
                </a:lnTo>
                <a:lnTo>
                  <a:pt x="264" y="90"/>
                </a:lnTo>
                <a:lnTo>
                  <a:pt x="264" y="90"/>
                </a:lnTo>
                <a:lnTo>
                  <a:pt x="259" y="71"/>
                </a:lnTo>
                <a:lnTo>
                  <a:pt x="253" y="53"/>
                </a:lnTo>
                <a:lnTo>
                  <a:pt x="249" y="42"/>
                </a:lnTo>
                <a:lnTo>
                  <a:pt x="245" y="34"/>
                </a:lnTo>
                <a:lnTo>
                  <a:pt x="240" y="25"/>
                </a:lnTo>
                <a:lnTo>
                  <a:pt x="234" y="17"/>
                </a:lnTo>
                <a:lnTo>
                  <a:pt x="234" y="17"/>
                </a:lnTo>
                <a:lnTo>
                  <a:pt x="227" y="10"/>
                </a:lnTo>
                <a:lnTo>
                  <a:pt x="223" y="7"/>
                </a:lnTo>
                <a:lnTo>
                  <a:pt x="218" y="4"/>
                </a:lnTo>
                <a:lnTo>
                  <a:pt x="214" y="2"/>
                </a:lnTo>
                <a:lnTo>
                  <a:pt x="209" y="1"/>
                </a:lnTo>
                <a:lnTo>
                  <a:pt x="204" y="0"/>
                </a:lnTo>
                <a:lnTo>
                  <a:pt x="199" y="1"/>
                </a:lnTo>
                <a:lnTo>
                  <a:pt x="199" y="1"/>
                </a:lnTo>
                <a:lnTo>
                  <a:pt x="193" y="3"/>
                </a:lnTo>
                <a:lnTo>
                  <a:pt x="188" y="6"/>
                </a:lnTo>
                <a:lnTo>
                  <a:pt x="182" y="9"/>
                </a:lnTo>
                <a:lnTo>
                  <a:pt x="177" y="14"/>
                </a:lnTo>
                <a:lnTo>
                  <a:pt x="170" y="24"/>
                </a:lnTo>
                <a:lnTo>
                  <a:pt x="164" y="34"/>
                </a:lnTo>
                <a:lnTo>
                  <a:pt x="164" y="34"/>
                </a:lnTo>
                <a:lnTo>
                  <a:pt x="155" y="55"/>
                </a:lnTo>
                <a:lnTo>
                  <a:pt x="148" y="75"/>
                </a:lnTo>
                <a:lnTo>
                  <a:pt x="142" y="96"/>
                </a:lnTo>
                <a:lnTo>
                  <a:pt x="137" y="118"/>
                </a:lnTo>
                <a:lnTo>
                  <a:pt x="137" y="118"/>
                </a:lnTo>
                <a:lnTo>
                  <a:pt x="118" y="112"/>
                </a:lnTo>
                <a:lnTo>
                  <a:pt x="97" y="107"/>
                </a:lnTo>
                <a:lnTo>
                  <a:pt x="97" y="107"/>
                </a:lnTo>
                <a:lnTo>
                  <a:pt x="79" y="103"/>
                </a:lnTo>
                <a:lnTo>
                  <a:pt x="60" y="101"/>
                </a:lnTo>
                <a:lnTo>
                  <a:pt x="51" y="101"/>
                </a:lnTo>
                <a:lnTo>
                  <a:pt x="41" y="101"/>
                </a:lnTo>
                <a:lnTo>
                  <a:pt x="32" y="103"/>
                </a:lnTo>
                <a:lnTo>
                  <a:pt x="22" y="105"/>
                </a:lnTo>
                <a:lnTo>
                  <a:pt x="22" y="105"/>
                </a:lnTo>
                <a:lnTo>
                  <a:pt x="16" y="108"/>
                </a:lnTo>
                <a:lnTo>
                  <a:pt x="11" y="111"/>
                </a:lnTo>
                <a:lnTo>
                  <a:pt x="7" y="114"/>
                </a:lnTo>
                <a:lnTo>
                  <a:pt x="4" y="118"/>
                </a:lnTo>
                <a:lnTo>
                  <a:pt x="2" y="123"/>
                </a:lnTo>
                <a:lnTo>
                  <a:pt x="1" y="129"/>
                </a:lnTo>
                <a:lnTo>
                  <a:pt x="1" y="134"/>
                </a:lnTo>
                <a:lnTo>
                  <a:pt x="1" y="139"/>
                </a:lnTo>
                <a:lnTo>
                  <a:pt x="3" y="149"/>
                </a:lnTo>
                <a:lnTo>
                  <a:pt x="7" y="160"/>
                </a:lnTo>
                <a:lnTo>
                  <a:pt x="13" y="170"/>
                </a:lnTo>
                <a:lnTo>
                  <a:pt x="19" y="179"/>
                </a:lnTo>
                <a:lnTo>
                  <a:pt x="19" y="179"/>
                </a:lnTo>
                <a:lnTo>
                  <a:pt x="31" y="192"/>
                </a:lnTo>
                <a:lnTo>
                  <a:pt x="42" y="206"/>
                </a:lnTo>
                <a:lnTo>
                  <a:pt x="55" y="218"/>
                </a:lnTo>
                <a:lnTo>
                  <a:pt x="68" y="230"/>
                </a:lnTo>
                <a:lnTo>
                  <a:pt x="68" y="230"/>
                </a:lnTo>
                <a:lnTo>
                  <a:pt x="50" y="246"/>
                </a:lnTo>
                <a:lnTo>
                  <a:pt x="50" y="246"/>
                </a:lnTo>
                <a:lnTo>
                  <a:pt x="36" y="259"/>
                </a:lnTo>
                <a:lnTo>
                  <a:pt x="23" y="273"/>
                </a:lnTo>
                <a:lnTo>
                  <a:pt x="17" y="280"/>
                </a:lnTo>
                <a:lnTo>
                  <a:pt x="12" y="289"/>
                </a:lnTo>
                <a:lnTo>
                  <a:pt x="7" y="297"/>
                </a:lnTo>
                <a:lnTo>
                  <a:pt x="3" y="306"/>
                </a:lnTo>
                <a:lnTo>
                  <a:pt x="3" y="306"/>
                </a:lnTo>
                <a:close/>
                <a:moveTo>
                  <a:pt x="255" y="369"/>
                </a:moveTo>
                <a:lnTo>
                  <a:pt x="255" y="369"/>
                </a:lnTo>
                <a:lnTo>
                  <a:pt x="249" y="389"/>
                </a:lnTo>
                <a:lnTo>
                  <a:pt x="246" y="398"/>
                </a:lnTo>
                <a:lnTo>
                  <a:pt x="242" y="408"/>
                </a:lnTo>
                <a:lnTo>
                  <a:pt x="238" y="417"/>
                </a:lnTo>
                <a:lnTo>
                  <a:pt x="233" y="426"/>
                </a:lnTo>
                <a:lnTo>
                  <a:pt x="227" y="434"/>
                </a:lnTo>
                <a:lnTo>
                  <a:pt x="220" y="442"/>
                </a:lnTo>
                <a:lnTo>
                  <a:pt x="220" y="442"/>
                </a:lnTo>
                <a:lnTo>
                  <a:pt x="217" y="444"/>
                </a:lnTo>
                <a:lnTo>
                  <a:pt x="213" y="446"/>
                </a:lnTo>
                <a:lnTo>
                  <a:pt x="210" y="447"/>
                </a:lnTo>
                <a:lnTo>
                  <a:pt x="207" y="449"/>
                </a:lnTo>
                <a:lnTo>
                  <a:pt x="200" y="447"/>
                </a:lnTo>
                <a:lnTo>
                  <a:pt x="194" y="444"/>
                </a:lnTo>
                <a:lnTo>
                  <a:pt x="189" y="440"/>
                </a:lnTo>
                <a:lnTo>
                  <a:pt x="183" y="435"/>
                </a:lnTo>
                <a:lnTo>
                  <a:pt x="178" y="429"/>
                </a:lnTo>
                <a:lnTo>
                  <a:pt x="174" y="423"/>
                </a:lnTo>
                <a:lnTo>
                  <a:pt x="174" y="423"/>
                </a:lnTo>
                <a:lnTo>
                  <a:pt x="169" y="414"/>
                </a:lnTo>
                <a:lnTo>
                  <a:pt x="165" y="405"/>
                </a:lnTo>
                <a:lnTo>
                  <a:pt x="158" y="385"/>
                </a:lnTo>
                <a:lnTo>
                  <a:pt x="153" y="364"/>
                </a:lnTo>
                <a:lnTo>
                  <a:pt x="148" y="343"/>
                </a:lnTo>
                <a:lnTo>
                  <a:pt x="148" y="343"/>
                </a:lnTo>
                <a:lnTo>
                  <a:pt x="147" y="337"/>
                </a:lnTo>
                <a:lnTo>
                  <a:pt x="147" y="337"/>
                </a:lnTo>
                <a:lnTo>
                  <a:pt x="176" y="326"/>
                </a:lnTo>
                <a:lnTo>
                  <a:pt x="205" y="313"/>
                </a:lnTo>
                <a:lnTo>
                  <a:pt x="205" y="313"/>
                </a:lnTo>
                <a:lnTo>
                  <a:pt x="233" y="325"/>
                </a:lnTo>
                <a:lnTo>
                  <a:pt x="262" y="336"/>
                </a:lnTo>
                <a:lnTo>
                  <a:pt x="262" y="336"/>
                </a:lnTo>
                <a:lnTo>
                  <a:pt x="255" y="369"/>
                </a:lnTo>
                <a:lnTo>
                  <a:pt x="255" y="369"/>
                </a:lnTo>
                <a:close/>
                <a:moveTo>
                  <a:pt x="130" y="229"/>
                </a:moveTo>
                <a:lnTo>
                  <a:pt x="130" y="229"/>
                </a:lnTo>
                <a:lnTo>
                  <a:pt x="131" y="262"/>
                </a:lnTo>
                <a:lnTo>
                  <a:pt x="131" y="262"/>
                </a:lnTo>
                <a:lnTo>
                  <a:pt x="107" y="246"/>
                </a:lnTo>
                <a:lnTo>
                  <a:pt x="83" y="229"/>
                </a:lnTo>
                <a:lnTo>
                  <a:pt x="83" y="229"/>
                </a:lnTo>
                <a:lnTo>
                  <a:pt x="88" y="225"/>
                </a:lnTo>
                <a:lnTo>
                  <a:pt x="88" y="225"/>
                </a:lnTo>
                <a:lnTo>
                  <a:pt x="109" y="210"/>
                </a:lnTo>
                <a:lnTo>
                  <a:pt x="130" y="195"/>
                </a:lnTo>
                <a:lnTo>
                  <a:pt x="130" y="195"/>
                </a:lnTo>
                <a:lnTo>
                  <a:pt x="130" y="229"/>
                </a:lnTo>
                <a:lnTo>
                  <a:pt x="130" y="229"/>
                </a:lnTo>
                <a:close/>
                <a:moveTo>
                  <a:pt x="138" y="229"/>
                </a:moveTo>
                <a:lnTo>
                  <a:pt x="138" y="229"/>
                </a:lnTo>
                <a:lnTo>
                  <a:pt x="140" y="189"/>
                </a:lnTo>
                <a:lnTo>
                  <a:pt x="140" y="189"/>
                </a:lnTo>
                <a:lnTo>
                  <a:pt x="171" y="170"/>
                </a:lnTo>
                <a:lnTo>
                  <a:pt x="205" y="154"/>
                </a:lnTo>
                <a:lnTo>
                  <a:pt x="205" y="154"/>
                </a:lnTo>
                <a:lnTo>
                  <a:pt x="238" y="170"/>
                </a:lnTo>
                <a:lnTo>
                  <a:pt x="271" y="189"/>
                </a:lnTo>
                <a:lnTo>
                  <a:pt x="271" y="189"/>
                </a:lnTo>
                <a:lnTo>
                  <a:pt x="272" y="209"/>
                </a:lnTo>
                <a:lnTo>
                  <a:pt x="272" y="228"/>
                </a:lnTo>
                <a:lnTo>
                  <a:pt x="272" y="248"/>
                </a:lnTo>
                <a:lnTo>
                  <a:pt x="271" y="267"/>
                </a:lnTo>
                <a:lnTo>
                  <a:pt x="271" y="267"/>
                </a:lnTo>
                <a:lnTo>
                  <a:pt x="236" y="288"/>
                </a:lnTo>
                <a:lnTo>
                  <a:pt x="236" y="288"/>
                </a:lnTo>
                <a:lnTo>
                  <a:pt x="205" y="303"/>
                </a:lnTo>
                <a:lnTo>
                  <a:pt x="205" y="303"/>
                </a:lnTo>
                <a:lnTo>
                  <a:pt x="173" y="288"/>
                </a:lnTo>
                <a:lnTo>
                  <a:pt x="173" y="288"/>
                </a:lnTo>
                <a:lnTo>
                  <a:pt x="140" y="267"/>
                </a:lnTo>
                <a:lnTo>
                  <a:pt x="140" y="267"/>
                </a:lnTo>
                <a:lnTo>
                  <a:pt x="138" y="229"/>
                </a:lnTo>
                <a:lnTo>
                  <a:pt x="138" y="229"/>
                </a:lnTo>
                <a:close/>
                <a:moveTo>
                  <a:pt x="140" y="179"/>
                </a:moveTo>
                <a:lnTo>
                  <a:pt x="140" y="179"/>
                </a:lnTo>
                <a:lnTo>
                  <a:pt x="142" y="155"/>
                </a:lnTo>
                <a:lnTo>
                  <a:pt x="146" y="130"/>
                </a:lnTo>
                <a:lnTo>
                  <a:pt x="146" y="130"/>
                </a:lnTo>
                <a:lnTo>
                  <a:pt x="170" y="139"/>
                </a:lnTo>
                <a:lnTo>
                  <a:pt x="195" y="150"/>
                </a:lnTo>
                <a:lnTo>
                  <a:pt x="195" y="150"/>
                </a:lnTo>
                <a:lnTo>
                  <a:pt x="167" y="163"/>
                </a:lnTo>
                <a:lnTo>
                  <a:pt x="141" y="178"/>
                </a:lnTo>
                <a:lnTo>
                  <a:pt x="141" y="178"/>
                </a:lnTo>
                <a:lnTo>
                  <a:pt x="140" y="179"/>
                </a:lnTo>
                <a:lnTo>
                  <a:pt x="140" y="179"/>
                </a:lnTo>
                <a:close/>
                <a:moveTo>
                  <a:pt x="214" y="149"/>
                </a:moveTo>
                <a:lnTo>
                  <a:pt x="214" y="149"/>
                </a:lnTo>
                <a:lnTo>
                  <a:pt x="238" y="139"/>
                </a:lnTo>
                <a:lnTo>
                  <a:pt x="263" y="130"/>
                </a:lnTo>
                <a:lnTo>
                  <a:pt x="263" y="130"/>
                </a:lnTo>
                <a:lnTo>
                  <a:pt x="268" y="154"/>
                </a:lnTo>
                <a:lnTo>
                  <a:pt x="270" y="179"/>
                </a:lnTo>
                <a:lnTo>
                  <a:pt x="270" y="179"/>
                </a:lnTo>
                <a:lnTo>
                  <a:pt x="241" y="163"/>
                </a:lnTo>
                <a:lnTo>
                  <a:pt x="214" y="149"/>
                </a:lnTo>
                <a:lnTo>
                  <a:pt x="214" y="149"/>
                </a:lnTo>
                <a:close/>
                <a:moveTo>
                  <a:pt x="280" y="207"/>
                </a:moveTo>
                <a:lnTo>
                  <a:pt x="280" y="207"/>
                </a:lnTo>
                <a:lnTo>
                  <a:pt x="279" y="194"/>
                </a:lnTo>
                <a:lnTo>
                  <a:pt x="279" y="194"/>
                </a:lnTo>
                <a:lnTo>
                  <a:pt x="303" y="212"/>
                </a:lnTo>
                <a:lnTo>
                  <a:pt x="327" y="229"/>
                </a:lnTo>
                <a:lnTo>
                  <a:pt x="327" y="229"/>
                </a:lnTo>
                <a:lnTo>
                  <a:pt x="303" y="246"/>
                </a:lnTo>
                <a:lnTo>
                  <a:pt x="279" y="262"/>
                </a:lnTo>
                <a:lnTo>
                  <a:pt x="279" y="262"/>
                </a:lnTo>
                <a:lnTo>
                  <a:pt x="280" y="235"/>
                </a:lnTo>
                <a:lnTo>
                  <a:pt x="280" y="207"/>
                </a:lnTo>
                <a:lnTo>
                  <a:pt x="280" y="207"/>
                </a:lnTo>
                <a:close/>
                <a:moveTo>
                  <a:pt x="240" y="295"/>
                </a:moveTo>
                <a:lnTo>
                  <a:pt x="240" y="295"/>
                </a:lnTo>
                <a:lnTo>
                  <a:pt x="270" y="277"/>
                </a:lnTo>
                <a:lnTo>
                  <a:pt x="270" y="277"/>
                </a:lnTo>
                <a:lnTo>
                  <a:pt x="268" y="303"/>
                </a:lnTo>
                <a:lnTo>
                  <a:pt x="263" y="327"/>
                </a:lnTo>
                <a:lnTo>
                  <a:pt x="263" y="327"/>
                </a:lnTo>
                <a:lnTo>
                  <a:pt x="239" y="318"/>
                </a:lnTo>
                <a:lnTo>
                  <a:pt x="215" y="308"/>
                </a:lnTo>
                <a:lnTo>
                  <a:pt x="215" y="308"/>
                </a:lnTo>
                <a:lnTo>
                  <a:pt x="240" y="295"/>
                </a:lnTo>
                <a:lnTo>
                  <a:pt x="240" y="295"/>
                </a:lnTo>
                <a:close/>
                <a:moveTo>
                  <a:pt x="169" y="295"/>
                </a:moveTo>
                <a:lnTo>
                  <a:pt x="169" y="295"/>
                </a:lnTo>
                <a:lnTo>
                  <a:pt x="195" y="308"/>
                </a:lnTo>
                <a:lnTo>
                  <a:pt x="195" y="308"/>
                </a:lnTo>
                <a:lnTo>
                  <a:pt x="170" y="318"/>
                </a:lnTo>
                <a:lnTo>
                  <a:pt x="146" y="327"/>
                </a:lnTo>
                <a:lnTo>
                  <a:pt x="146" y="327"/>
                </a:lnTo>
                <a:lnTo>
                  <a:pt x="142" y="303"/>
                </a:lnTo>
                <a:lnTo>
                  <a:pt x="140" y="278"/>
                </a:lnTo>
                <a:lnTo>
                  <a:pt x="140" y="278"/>
                </a:lnTo>
                <a:lnTo>
                  <a:pt x="169" y="295"/>
                </a:lnTo>
                <a:lnTo>
                  <a:pt x="169" y="295"/>
                </a:lnTo>
                <a:close/>
                <a:moveTo>
                  <a:pt x="400" y="319"/>
                </a:moveTo>
                <a:lnTo>
                  <a:pt x="400" y="319"/>
                </a:lnTo>
                <a:lnTo>
                  <a:pt x="400" y="323"/>
                </a:lnTo>
                <a:lnTo>
                  <a:pt x="400" y="327"/>
                </a:lnTo>
                <a:lnTo>
                  <a:pt x="399" y="330"/>
                </a:lnTo>
                <a:lnTo>
                  <a:pt x="398" y="333"/>
                </a:lnTo>
                <a:lnTo>
                  <a:pt x="395" y="336"/>
                </a:lnTo>
                <a:lnTo>
                  <a:pt x="393" y="339"/>
                </a:lnTo>
                <a:lnTo>
                  <a:pt x="386" y="342"/>
                </a:lnTo>
                <a:lnTo>
                  <a:pt x="379" y="345"/>
                </a:lnTo>
                <a:lnTo>
                  <a:pt x="371" y="346"/>
                </a:lnTo>
                <a:lnTo>
                  <a:pt x="356" y="347"/>
                </a:lnTo>
                <a:lnTo>
                  <a:pt x="356" y="347"/>
                </a:lnTo>
                <a:lnTo>
                  <a:pt x="345" y="347"/>
                </a:lnTo>
                <a:lnTo>
                  <a:pt x="335" y="346"/>
                </a:lnTo>
                <a:lnTo>
                  <a:pt x="315" y="342"/>
                </a:lnTo>
                <a:lnTo>
                  <a:pt x="295" y="337"/>
                </a:lnTo>
                <a:lnTo>
                  <a:pt x="275" y="331"/>
                </a:lnTo>
                <a:lnTo>
                  <a:pt x="275" y="331"/>
                </a:lnTo>
                <a:lnTo>
                  <a:pt x="272" y="330"/>
                </a:lnTo>
                <a:lnTo>
                  <a:pt x="272" y="330"/>
                </a:lnTo>
                <a:lnTo>
                  <a:pt x="276" y="302"/>
                </a:lnTo>
                <a:lnTo>
                  <a:pt x="279" y="272"/>
                </a:lnTo>
                <a:lnTo>
                  <a:pt x="279" y="272"/>
                </a:lnTo>
                <a:lnTo>
                  <a:pt x="306" y="254"/>
                </a:lnTo>
                <a:lnTo>
                  <a:pt x="333" y="234"/>
                </a:lnTo>
                <a:lnTo>
                  <a:pt x="333" y="234"/>
                </a:lnTo>
                <a:lnTo>
                  <a:pt x="357" y="255"/>
                </a:lnTo>
                <a:lnTo>
                  <a:pt x="357" y="255"/>
                </a:lnTo>
                <a:lnTo>
                  <a:pt x="370" y="268"/>
                </a:lnTo>
                <a:lnTo>
                  <a:pt x="377" y="275"/>
                </a:lnTo>
                <a:lnTo>
                  <a:pt x="383" y="283"/>
                </a:lnTo>
                <a:lnTo>
                  <a:pt x="389" y="292"/>
                </a:lnTo>
                <a:lnTo>
                  <a:pt x="394" y="301"/>
                </a:lnTo>
                <a:lnTo>
                  <a:pt x="397" y="309"/>
                </a:lnTo>
                <a:lnTo>
                  <a:pt x="400" y="319"/>
                </a:lnTo>
                <a:lnTo>
                  <a:pt x="400" y="319"/>
                </a:lnTo>
                <a:close/>
                <a:moveTo>
                  <a:pt x="318" y="114"/>
                </a:moveTo>
                <a:lnTo>
                  <a:pt x="318" y="114"/>
                </a:lnTo>
                <a:lnTo>
                  <a:pt x="336" y="111"/>
                </a:lnTo>
                <a:lnTo>
                  <a:pt x="346" y="110"/>
                </a:lnTo>
                <a:lnTo>
                  <a:pt x="358" y="109"/>
                </a:lnTo>
                <a:lnTo>
                  <a:pt x="368" y="109"/>
                </a:lnTo>
                <a:lnTo>
                  <a:pt x="378" y="111"/>
                </a:lnTo>
                <a:lnTo>
                  <a:pt x="387" y="114"/>
                </a:lnTo>
                <a:lnTo>
                  <a:pt x="391" y="117"/>
                </a:lnTo>
                <a:lnTo>
                  <a:pt x="394" y="119"/>
                </a:lnTo>
                <a:lnTo>
                  <a:pt x="394" y="119"/>
                </a:lnTo>
                <a:lnTo>
                  <a:pt x="397" y="122"/>
                </a:lnTo>
                <a:lnTo>
                  <a:pt x="399" y="127"/>
                </a:lnTo>
                <a:lnTo>
                  <a:pt x="400" y="130"/>
                </a:lnTo>
                <a:lnTo>
                  <a:pt x="401" y="134"/>
                </a:lnTo>
                <a:lnTo>
                  <a:pt x="400" y="141"/>
                </a:lnTo>
                <a:lnTo>
                  <a:pt x="398" y="149"/>
                </a:lnTo>
                <a:lnTo>
                  <a:pt x="394" y="157"/>
                </a:lnTo>
                <a:lnTo>
                  <a:pt x="390" y="164"/>
                </a:lnTo>
                <a:lnTo>
                  <a:pt x="381" y="176"/>
                </a:lnTo>
                <a:lnTo>
                  <a:pt x="381" y="176"/>
                </a:lnTo>
                <a:lnTo>
                  <a:pt x="371" y="188"/>
                </a:lnTo>
                <a:lnTo>
                  <a:pt x="360" y="200"/>
                </a:lnTo>
                <a:lnTo>
                  <a:pt x="347" y="212"/>
                </a:lnTo>
                <a:lnTo>
                  <a:pt x="335" y="223"/>
                </a:lnTo>
                <a:lnTo>
                  <a:pt x="335" y="223"/>
                </a:lnTo>
                <a:lnTo>
                  <a:pt x="321" y="213"/>
                </a:lnTo>
                <a:lnTo>
                  <a:pt x="307" y="202"/>
                </a:lnTo>
                <a:lnTo>
                  <a:pt x="279" y="184"/>
                </a:lnTo>
                <a:lnTo>
                  <a:pt x="279" y="184"/>
                </a:lnTo>
                <a:lnTo>
                  <a:pt x="276" y="155"/>
                </a:lnTo>
                <a:lnTo>
                  <a:pt x="272" y="127"/>
                </a:lnTo>
                <a:lnTo>
                  <a:pt x="272" y="127"/>
                </a:lnTo>
                <a:lnTo>
                  <a:pt x="295" y="120"/>
                </a:lnTo>
                <a:lnTo>
                  <a:pt x="318" y="114"/>
                </a:lnTo>
                <a:lnTo>
                  <a:pt x="318" y="114"/>
                </a:lnTo>
                <a:close/>
                <a:moveTo>
                  <a:pt x="151" y="101"/>
                </a:moveTo>
                <a:lnTo>
                  <a:pt x="151" y="101"/>
                </a:lnTo>
                <a:lnTo>
                  <a:pt x="156" y="80"/>
                </a:lnTo>
                <a:lnTo>
                  <a:pt x="163" y="59"/>
                </a:lnTo>
                <a:lnTo>
                  <a:pt x="167" y="48"/>
                </a:lnTo>
                <a:lnTo>
                  <a:pt x="172" y="38"/>
                </a:lnTo>
                <a:lnTo>
                  <a:pt x="177" y="28"/>
                </a:lnTo>
                <a:lnTo>
                  <a:pt x="184" y="20"/>
                </a:lnTo>
                <a:lnTo>
                  <a:pt x="184" y="20"/>
                </a:lnTo>
                <a:lnTo>
                  <a:pt x="189" y="16"/>
                </a:lnTo>
                <a:lnTo>
                  <a:pt x="193" y="13"/>
                </a:lnTo>
                <a:lnTo>
                  <a:pt x="196" y="11"/>
                </a:lnTo>
                <a:lnTo>
                  <a:pt x="200" y="9"/>
                </a:lnTo>
                <a:lnTo>
                  <a:pt x="204" y="8"/>
                </a:lnTo>
                <a:lnTo>
                  <a:pt x="207" y="9"/>
                </a:lnTo>
                <a:lnTo>
                  <a:pt x="211" y="9"/>
                </a:lnTo>
                <a:lnTo>
                  <a:pt x="214" y="11"/>
                </a:lnTo>
                <a:lnTo>
                  <a:pt x="220" y="15"/>
                </a:lnTo>
                <a:lnTo>
                  <a:pt x="226" y="22"/>
                </a:lnTo>
                <a:lnTo>
                  <a:pt x="232" y="30"/>
                </a:lnTo>
                <a:lnTo>
                  <a:pt x="237" y="40"/>
                </a:lnTo>
                <a:lnTo>
                  <a:pt x="241" y="51"/>
                </a:lnTo>
                <a:lnTo>
                  <a:pt x="246" y="61"/>
                </a:lnTo>
                <a:lnTo>
                  <a:pt x="253" y="83"/>
                </a:lnTo>
                <a:lnTo>
                  <a:pt x="258" y="101"/>
                </a:lnTo>
                <a:lnTo>
                  <a:pt x="260" y="113"/>
                </a:lnTo>
                <a:lnTo>
                  <a:pt x="260" y="113"/>
                </a:lnTo>
                <a:lnTo>
                  <a:pt x="262" y="121"/>
                </a:lnTo>
                <a:lnTo>
                  <a:pt x="262" y="121"/>
                </a:lnTo>
                <a:lnTo>
                  <a:pt x="258" y="122"/>
                </a:lnTo>
                <a:lnTo>
                  <a:pt x="258" y="122"/>
                </a:lnTo>
                <a:lnTo>
                  <a:pt x="231" y="133"/>
                </a:lnTo>
                <a:lnTo>
                  <a:pt x="205" y="145"/>
                </a:lnTo>
                <a:lnTo>
                  <a:pt x="205" y="145"/>
                </a:lnTo>
                <a:lnTo>
                  <a:pt x="176" y="133"/>
                </a:lnTo>
                <a:lnTo>
                  <a:pt x="147" y="121"/>
                </a:lnTo>
                <a:lnTo>
                  <a:pt x="147" y="121"/>
                </a:lnTo>
                <a:lnTo>
                  <a:pt x="151" y="101"/>
                </a:lnTo>
                <a:lnTo>
                  <a:pt x="151" y="101"/>
                </a:lnTo>
                <a:close/>
                <a:moveTo>
                  <a:pt x="68" y="217"/>
                </a:moveTo>
                <a:lnTo>
                  <a:pt x="68" y="217"/>
                </a:lnTo>
                <a:lnTo>
                  <a:pt x="52" y="202"/>
                </a:lnTo>
                <a:lnTo>
                  <a:pt x="36" y="186"/>
                </a:lnTo>
                <a:lnTo>
                  <a:pt x="29" y="177"/>
                </a:lnTo>
                <a:lnTo>
                  <a:pt x="22" y="169"/>
                </a:lnTo>
                <a:lnTo>
                  <a:pt x="16" y="159"/>
                </a:lnTo>
                <a:lnTo>
                  <a:pt x="12" y="150"/>
                </a:lnTo>
                <a:lnTo>
                  <a:pt x="12" y="150"/>
                </a:lnTo>
                <a:lnTo>
                  <a:pt x="10" y="144"/>
                </a:lnTo>
                <a:lnTo>
                  <a:pt x="9" y="139"/>
                </a:lnTo>
                <a:lnTo>
                  <a:pt x="8" y="134"/>
                </a:lnTo>
                <a:lnTo>
                  <a:pt x="9" y="130"/>
                </a:lnTo>
                <a:lnTo>
                  <a:pt x="10" y="127"/>
                </a:lnTo>
                <a:lnTo>
                  <a:pt x="11" y="122"/>
                </a:lnTo>
                <a:lnTo>
                  <a:pt x="14" y="120"/>
                </a:lnTo>
                <a:lnTo>
                  <a:pt x="16" y="117"/>
                </a:lnTo>
                <a:lnTo>
                  <a:pt x="25" y="114"/>
                </a:lnTo>
                <a:lnTo>
                  <a:pt x="33" y="112"/>
                </a:lnTo>
                <a:lnTo>
                  <a:pt x="44" y="111"/>
                </a:lnTo>
                <a:lnTo>
                  <a:pt x="55" y="111"/>
                </a:lnTo>
                <a:lnTo>
                  <a:pt x="66" y="112"/>
                </a:lnTo>
                <a:lnTo>
                  <a:pt x="78" y="113"/>
                </a:lnTo>
                <a:lnTo>
                  <a:pt x="101" y="117"/>
                </a:lnTo>
                <a:lnTo>
                  <a:pt x="122" y="122"/>
                </a:lnTo>
                <a:lnTo>
                  <a:pt x="134" y="127"/>
                </a:lnTo>
                <a:lnTo>
                  <a:pt x="134" y="127"/>
                </a:lnTo>
                <a:lnTo>
                  <a:pt x="136" y="127"/>
                </a:lnTo>
                <a:lnTo>
                  <a:pt x="136" y="127"/>
                </a:lnTo>
                <a:lnTo>
                  <a:pt x="133" y="156"/>
                </a:lnTo>
                <a:lnTo>
                  <a:pt x="131" y="185"/>
                </a:lnTo>
                <a:lnTo>
                  <a:pt x="131" y="185"/>
                </a:lnTo>
                <a:lnTo>
                  <a:pt x="102" y="203"/>
                </a:lnTo>
                <a:lnTo>
                  <a:pt x="76" y="223"/>
                </a:lnTo>
                <a:lnTo>
                  <a:pt x="76" y="223"/>
                </a:lnTo>
                <a:lnTo>
                  <a:pt x="68" y="217"/>
                </a:lnTo>
                <a:lnTo>
                  <a:pt x="68" y="217"/>
                </a:lnTo>
                <a:close/>
                <a:moveTo>
                  <a:pt x="131" y="273"/>
                </a:moveTo>
                <a:lnTo>
                  <a:pt x="131" y="273"/>
                </a:lnTo>
                <a:lnTo>
                  <a:pt x="134" y="302"/>
                </a:lnTo>
                <a:lnTo>
                  <a:pt x="137" y="330"/>
                </a:lnTo>
                <a:lnTo>
                  <a:pt x="137" y="330"/>
                </a:lnTo>
                <a:lnTo>
                  <a:pt x="113" y="338"/>
                </a:lnTo>
                <a:lnTo>
                  <a:pt x="113" y="338"/>
                </a:lnTo>
                <a:lnTo>
                  <a:pt x="91" y="343"/>
                </a:lnTo>
                <a:lnTo>
                  <a:pt x="80" y="345"/>
                </a:lnTo>
                <a:lnTo>
                  <a:pt x="69" y="347"/>
                </a:lnTo>
                <a:lnTo>
                  <a:pt x="58" y="347"/>
                </a:lnTo>
                <a:lnTo>
                  <a:pt x="47" y="347"/>
                </a:lnTo>
                <a:lnTo>
                  <a:pt x="36" y="346"/>
                </a:lnTo>
                <a:lnTo>
                  <a:pt x="26" y="343"/>
                </a:lnTo>
                <a:lnTo>
                  <a:pt x="26" y="343"/>
                </a:lnTo>
                <a:lnTo>
                  <a:pt x="17" y="340"/>
                </a:lnTo>
                <a:lnTo>
                  <a:pt x="11" y="335"/>
                </a:lnTo>
                <a:lnTo>
                  <a:pt x="8" y="330"/>
                </a:lnTo>
                <a:lnTo>
                  <a:pt x="7" y="324"/>
                </a:lnTo>
                <a:lnTo>
                  <a:pt x="8" y="317"/>
                </a:lnTo>
                <a:lnTo>
                  <a:pt x="11" y="309"/>
                </a:lnTo>
                <a:lnTo>
                  <a:pt x="14" y="302"/>
                </a:lnTo>
                <a:lnTo>
                  <a:pt x="19" y="294"/>
                </a:lnTo>
                <a:lnTo>
                  <a:pt x="33" y="277"/>
                </a:lnTo>
                <a:lnTo>
                  <a:pt x="48" y="261"/>
                </a:lnTo>
                <a:lnTo>
                  <a:pt x="62" y="247"/>
                </a:lnTo>
                <a:lnTo>
                  <a:pt x="75" y="235"/>
                </a:lnTo>
                <a:lnTo>
                  <a:pt x="75" y="235"/>
                </a:lnTo>
                <a:lnTo>
                  <a:pt x="89" y="245"/>
                </a:lnTo>
                <a:lnTo>
                  <a:pt x="102" y="255"/>
                </a:lnTo>
                <a:lnTo>
                  <a:pt x="131" y="273"/>
                </a:lnTo>
                <a:lnTo>
                  <a:pt x="131" y="27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545"/>
          <p:cNvSpPr>
            <a:spLocks noEditPoints="1"/>
          </p:cNvSpPr>
          <p:nvPr userDrawn="1">
            <p:custDataLst>
              <p:tags r:id="rId9"/>
            </p:custDataLst>
          </p:nvPr>
        </p:nvSpPr>
        <p:spPr bwMode="auto">
          <a:xfrm rot="1260000">
            <a:off x="71120" y="6207760"/>
            <a:ext cx="746125" cy="534670"/>
          </a:xfrm>
          <a:custGeom>
            <a:avLst/>
            <a:gdLst/>
            <a:ahLst/>
            <a:cxnLst>
              <a:cxn ang="0">
                <a:pos x="39" y="214"/>
              </a:cxn>
              <a:cxn ang="0">
                <a:pos x="148" y="226"/>
              </a:cxn>
              <a:cxn ang="0">
                <a:pos x="295" y="228"/>
              </a:cxn>
              <a:cxn ang="0">
                <a:pos x="393" y="118"/>
              </a:cxn>
              <a:cxn ang="0">
                <a:pos x="290" y="35"/>
              </a:cxn>
              <a:cxn ang="0">
                <a:pos x="159" y="11"/>
              </a:cxn>
              <a:cxn ang="0">
                <a:pos x="25" y="43"/>
              </a:cxn>
              <a:cxn ang="0">
                <a:pos x="39" y="59"/>
              </a:cxn>
              <a:cxn ang="0">
                <a:pos x="59" y="74"/>
              </a:cxn>
              <a:cxn ang="0">
                <a:pos x="105" y="37"/>
              </a:cxn>
              <a:cxn ang="0">
                <a:pos x="133" y="42"/>
              </a:cxn>
              <a:cxn ang="0">
                <a:pos x="12" y="132"/>
              </a:cxn>
              <a:cxn ang="0">
                <a:pos x="22" y="133"/>
              </a:cxn>
              <a:cxn ang="0">
                <a:pos x="65" y="108"/>
              </a:cxn>
              <a:cxn ang="0">
                <a:pos x="84" y="116"/>
              </a:cxn>
              <a:cxn ang="0">
                <a:pos x="210" y="57"/>
              </a:cxn>
              <a:cxn ang="0">
                <a:pos x="282" y="43"/>
              </a:cxn>
              <a:cxn ang="0">
                <a:pos x="87" y="141"/>
              </a:cxn>
              <a:cxn ang="0">
                <a:pos x="247" y="85"/>
              </a:cxn>
              <a:cxn ang="0">
                <a:pos x="268" y="88"/>
              </a:cxn>
              <a:cxn ang="0">
                <a:pos x="34" y="194"/>
              </a:cxn>
              <a:cxn ang="0">
                <a:pos x="41" y="189"/>
              </a:cxn>
              <a:cxn ang="0">
                <a:pos x="75" y="146"/>
              </a:cxn>
              <a:cxn ang="0">
                <a:pos x="88" y="131"/>
              </a:cxn>
              <a:cxn ang="0">
                <a:pos x="265" y="24"/>
              </a:cxn>
              <a:cxn ang="0">
                <a:pos x="45" y="101"/>
              </a:cxn>
              <a:cxn ang="0">
                <a:pos x="9" y="131"/>
              </a:cxn>
              <a:cxn ang="0">
                <a:pos x="84" y="66"/>
              </a:cxn>
              <a:cxn ang="0">
                <a:pos x="38" y="69"/>
              </a:cxn>
              <a:cxn ang="0">
                <a:pos x="8" y="121"/>
              </a:cxn>
              <a:cxn ang="0">
                <a:pos x="224" y="127"/>
              </a:cxn>
              <a:cxn ang="0">
                <a:pos x="64" y="212"/>
              </a:cxn>
              <a:cxn ang="0">
                <a:pos x="347" y="87"/>
              </a:cxn>
              <a:cxn ang="0">
                <a:pos x="223" y="221"/>
              </a:cxn>
              <a:cxn ang="0">
                <a:pos x="180" y="217"/>
              </a:cxn>
              <a:cxn ang="0">
                <a:pos x="165" y="231"/>
              </a:cxn>
              <a:cxn ang="0">
                <a:pos x="339" y="168"/>
              </a:cxn>
              <a:cxn ang="0">
                <a:pos x="328" y="154"/>
              </a:cxn>
              <a:cxn ang="0">
                <a:pos x="385" y="112"/>
              </a:cxn>
              <a:cxn ang="0">
                <a:pos x="106" y="220"/>
              </a:cxn>
              <a:cxn ang="0">
                <a:pos x="108" y="212"/>
              </a:cxn>
              <a:cxn ang="0">
                <a:pos x="342" y="88"/>
              </a:cxn>
              <a:cxn ang="0">
                <a:pos x="328" y="86"/>
              </a:cxn>
              <a:cxn ang="0">
                <a:pos x="95" y="242"/>
              </a:cxn>
              <a:cxn ang="0">
                <a:pos x="152" y="215"/>
              </a:cxn>
              <a:cxn ang="0">
                <a:pos x="379" y="126"/>
              </a:cxn>
              <a:cxn ang="0">
                <a:pos x="199" y="227"/>
              </a:cxn>
              <a:cxn ang="0">
                <a:pos x="236" y="233"/>
              </a:cxn>
              <a:cxn ang="0">
                <a:pos x="330" y="199"/>
              </a:cxn>
              <a:cxn ang="0">
                <a:pos x="294" y="218"/>
              </a:cxn>
              <a:cxn ang="0">
                <a:pos x="300" y="216"/>
              </a:cxn>
              <a:cxn ang="0">
                <a:pos x="349" y="205"/>
              </a:cxn>
              <a:cxn ang="0">
                <a:pos x="313" y="185"/>
              </a:cxn>
              <a:cxn ang="0">
                <a:pos x="381" y="100"/>
              </a:cxn>
              <a:cxn ang="0">
                <a:pos x="306" y="89"/>
              </a:cxn>
              <a:cxn ang="0">
                <a:pos x="335" y="59"/>
              </a:cxn>
              <a:cxn ang="0">
                <a:pos x="174" y="123"/>
              </a:cxn>
              <a:cxn ang="0">
                <a:pos x="285" y="61"/>
              </a:cxn>
              <a:cxn ang="0">
                <a:pos x="303" y="37"/>
              </a:cxn>
              <a:cxn ang="0">
                <a:pos x="47" y="132"/>
              </a:cxn>
              <a:cxn ang="0">
                <a:pos x="213" y="36"/>
              </a:cxn>
              <a:cxn ang="0">
                <a:pos x="127" y="27"/>
              </a:cxn>
              <a:cxn ang="0">
                <a:pos x="101" y="26"/>
              </a:cxn>
            </a:cxnLst>
            <a:rect l="0" t="0" r="r" b="b"/>
            <a:pathLst>
              <a:path w="394" h="282">
                <a:moveTo>
                  <a:pt x="27" y="93"/>
                </a:moveTo>
                <a:lnTo>
                  <a:pt x="27" y="93"/>
                </a:lnTo>
                <a:lnTo>
                  <a:pt x="21" y="95"/>
                </a:lnTo>
                <a:lnTo>
                  <a:pt x="16" y="98"/>
                </a:lnTo>
                <a:lnTo>
                  <a:pt x="11" y="102"/>
                </a:lnTo>
                <a:lnTo>
                  <a:pt x="7" y="106"/>
                </a:lnTo>
                <a:lnTo>
                  <a:pt x="4" y="110"/>
                </a:lnTo>
                <a:lnTo>
                  <a:pt x="2" y="115"/>
                </a:lnTo>
                <a:lnTo>
                  <a:pt x="0" y="121"/>
                </a:lnTo>
                <a:lnTo>
                  <a:pt x="0" y="127"/>
                </a:lnTo>
                <a:lnTo>
                  <a:pt x="0" y="127"/>
                </a:lnTo>
                <a:lnTo>
                  <a:pt x="1" y="136"/>
                </a:lnTo>
                <a:lnTo>
                  <a:pt x="3" y="142"/>
                </a:lnTo>
                <a:lnTo>
                  <a:pt x="7" y="148"/>
                </a:lnTo>
                <a:lnTo>
                  <a:pt x="12" y="152"/>
                </a:lnTo>
                <a:lnTo>
                  <a:pt x="18" y="156"/>
                </a:lnTo>
                <a:lnTo>
                  <a:pt x="25" y="160"/>
                </a:lnTo>
                <a:lnTo>
                  <a:pt x="33" y="162"/>
                </a:lnTo>
                <a:lnTo>
                  <a:pt x="40" y="164"/>
                </a:lnTo>
                <a:lnTo>
                  <a:pt x="40" y="164"/>
                </a:lnTo>
                <a:lnTo>
                  <a:pt x="35" y="168"/>
                </a:lnTo>
                <a:lnTo>
                  <a:pt x="29" y="173"/>
                </a:lnTo>
                <a:lnTo>
                  <a:pt x="26" y="178"/>
                </a:lnTo>
                <a:lnTo>
                  <a:pt x="24" y="184"/>
                </a:lnTo>
                <a:lnTo>
                  <a:pt x="23" y="189"/>
                </a:lnTo>
                <a:lnTo>
                  <a:pt x="24" y="195"/>
                </a:lnTo>
                <a:lnTo>
                  <a:pt x="27" y="201"/>
                </a:lnTo>
                <a:lnTo>
                  <a:pt x="33" y="207"/>
                </a:lnTo>
                <a:lnTo>
                  <a:pt x="33" y="207"/>
                </a:lnTo>
                <a:lnTo>
                  <a:pt x="39" y="214"/>
                </a:lnTo>
                <a:lnTo>
                  <a:pt x="47" y="217"/>
                </a:lnTo>
                <a:lnTo>
                  <a:pt x="55" y="220"/>
                </a:lnTo>
                <a:lnTo>
                  <a:pt x="64" y="221"/>
                </a:lnTo>
                <a:lnTo>
                  <a:pt x="72" y="221"/>
                </a:lnTo>
                <a:lnTo>
                  <a:pt x="81" y="221"/>
                </a:lnTo>
                <a:lnTo>
                  <a:pt x="90" y="219"/>
                </a:lnTo>
                <a:lnTo>
                  <a:pt x="98" y="217"/>
                </a:lnTo>
                <a:lnTo>
                  <a:pt x="98" y="217"/>
                </a:lnTo>
                <a:lnTo>
                  <a:pt x="95" y="225"/>
                </a:lnTo>
                <a:lnTo>
                  <a:pt x="90" y="234"/>
                </a:lnTo>
                <a:lnTo>
                  <a:pt x="85" y="241"/>
                </a:lnTo>
                <a:lnTo>
                  <a:pt x="79" y="249"/>
                </a:lnTo>
                <a:lnTo>
                  <a:pt x="65" y="262"/>
                </a:lnTo>
                <a:lnTo>
                  <a:pt x="51" y="274"/>
                </a:lnTo>
                <a:lnTo>
                  <a:pt x="51" y="274"/>
                </a:lnTo>
                <a:lnTo>
                  <a:pt x="50" y="276"/>
                </a:lnTo>
                <a:lnTo>
                  <a:pt x="50" y="277"/>
                </a:lnTo>
                <a:lnTo>
                  <a:pt x="51" y="279"/>
                </a:lnTo>
                <a:lnTo>
                  <a:pt x="51" y="279"/>
                </a:lnTo>
                <a:lnTo>
                  <a:pt x="53" y="281"/>
                </a:lnTo>
                <a:lnTo>
                  <a:pt x="54" y="282"/>
                </a:lnTo>
                <a:lnTo>
                  <a:pt x="56" y="282"/>
                </a:lnTo>
                <a:lnTo>
                  <a:pt x="56" y="282"/>
                </a:lnTo>
                <a:lnTo>
                  <a:pt x="81" y="271"/>
                </a:lnTo>
                <a:lnTo>
                  <a:pt x="94" y="266"/>
                </a:lnTo>
                <a:lnTo>
                  <a:pt x="105" y="260"/>
                </a:lnTo>
                <a:lnTo>
                  <a:pt x="118" y="253"/>
                </a:lnTo>
                <a:lnTo>
                  <a:pt x="128" y="245"/>
                </a:lnTo>
                <a:lnTo>
                  <a:pt x="139" y="236"/>
                </a:lnTo>
                <a:lnTo>
                  <a:pt x="148" y="226"/>
                </a:lnTo>
                <a:lnTo>
                  <a:pt x="148" y="226"/>
                </a:lnTo>
                <a:lnTo>
                  <a:pt x="151" y="231"/>
                </a:lnTo>
                <a:lnTo>
                  <a:pt x="155" y="235"/>
                </a:lnTo>
                <a:lnTo>
                  <a:pt x="158" y="238"/>
                </a:lnTo>
                <a:lnTo>
                  <a:pt x="162" y="240"/>
                </a:lnTo>
                <a:lnTo>
                  <a:pt x="167" y="242"/>
                </a:lnTo>
                <a:lnTo>
                  <a:pt x="171" y="243"/>
                </a:lnTo>
                <a:lnTo>
                  <a:pt x="176" y="244"/>
                </a:lnTo>
                <a:lnTo>
                  <a:pt x="180" y="244"/>
                </a:lnTo>
                <a:lnTo>
                  <a:pt x="189" y="242"/>
                </a:lnTo>
                <a:lnTo>
                  <a:pt x="199" y="238"/>
                </a:lnTo>
                <a:lnTo>
                  <a:pt x="207" y="232"/>
                </a:lnTo>
                <a:lnTo>
                  <a:pt x="214" y="224"/>
                </a:lnTo>
                <a:lnTo>
                  <a:pt x="214" y="224"/>
                </a:lnTo>
                <a:lnTo>
                  <a:pt x="221" y="231"/>
                </a:lnTo>
                <a:lnTo>
                  <a:pt x="229" y="238"/>
                </a:lnTo>
                <a:lnTo>
                  <a:pt x="233" y="241"/>
                </a:lnTo>
                <a:lnTo>
                  <a:pt x="238" y="243"/>
                </a:lnTo>
                <a:lnTo>
                  <a:pt x="243" y="245"/>
                </a:lnTo>
                <a:lnTo>
                  <a:pt x="248" y="245"/>
                </a:lnTo>
                <a:lnTo>
                  <a:pt x="248" y="245"/>
                </a:lnTo>
                <a:lnTo>
                  <a:pt x="253" y="245"/>
                </a:lnTo>
                <a:lnTo>
                  <a:pt x="258" y="244"/>
                </a:lnTo>
                <a:lnTo>
                  <a:pt x="262" y="242"/>
                </a:lnTo>
                <a:lnTo>
                  <a:pt x="267" y="238"/>
                </a:lnTo>
                <a:lnTo>
                  <a:pt x="276" y="231"/>
                </a:lnTo>
                <a:lnTo>
                  <a:pt x="283" y="222"/>
                </a:lnTo>
                <a:lnTo>
                  <a:pt x="283" y="222"/>
                </a:lnTo>
                <a:lnTo>
                  <a:pt x="288" y="226"/>
                </a:lnTo>
                <a:lnTo>
                  <a:pt x="295" y="228"/>
                </a:lnTo>
                <a:lnTo>
                  <a:pt x="303" y="228"/>
                </a:lnTo>
                <a:lnTo>
                  <a:pt x="310" y="228"/>
                </a:lnTo>
                <a:lnTo>
                  <a:pt x="317" y="226"/>
                </a:lnTo>
                <a:lnTo>
                  <a:pt x="322" y="222"/>
                </a:lnTo>
                <a:lnTo>
                  <a:pt x="326" y="218"/>
                </a:lnTo>
                <a:lnTo>
                  <a:pt x="328" y="215"/>
                </a:lnTo>
                <a:lnTo>
                  <a:pt x="328" y="212"/>
                </a:lnTo>
                <a:lnTo>
                  <a:pt x="328" y="212"/>
                </a:lnTo>
                <a:lnTo>
                  <a:pt x="335" y="215"/>
                </a:lnTo>
                <a:lnTo>
                  <a:pt x="341" y="216"/>
                </a:lnTo>
                <a:lnTo>
                  <a:pt x="348" y="215"/>
                </a:lnTo>
                <a:lnTo>
                  <a:pt x="354" y="213"/>
                </a:lnTo>
                <a:lnTo>
                  <a:pt x="362" y="210"/>
                </a:lnTo>
                <a:lnTo>
                  <a:pt x="367" y="204"/>
                </a:lnTo>
                <a:lnTo>
                  <a:pt x="373" y="199"/>
                </a:lnTo>
                <a:lnTo>
                  <a:pt x="377" y="193"/>
                </a:lnTo>
                <a:lnTo>
                  <a:pt x="381" y="187"/>
                </a:lnTo>
                <a:lnTo>
                  <a:pt x="384" y="180"/>
                </a:lnTo>
                <a:lnTo>
                  <a:pt x="386" y="173"/>
                </a:lnTo>
                <a:lnTo>
                  <a:pt x="386" y="166"/>
                </a:lnTo>
                <a:lnTo>
                  <a:pt x="386" y="159"/>
                </a:lnTo>
                <a:lnTo>
                  <a:pt x="384" y="153"/>
                </a:lnTo>
                <a:lnTo>
                  <a:pt x="380" y="147"/>
                </a:lnTo>
                <a:lnTo>
                  <a:pt x="374" y="142"/>
                </a:lnTo>
                <a:lnTo>
                  <a:pt x="374" y="142"/>
                </a:lnTo>
                <a:lnTo>
                  <a:pt x="380" y="139"/>
                </a:lnTo>
                <a:lnTo>
                  <a:pt x="385" y="134"/>
                </a:lnTo>
                <a:lnTo>
                  <a:pt x="388" y="130"/>
                </a:lnTo>
                <a:lnTo>
                  <a:pt x="391" y="123"/>
                </a:lnTo>
                <a:lnTo>
                  <a:pt x="393" y="118"/>
                </a:lnTo>
                <a:lnTo>
                  <a:pt x="394" y="112"/>
                </a:lnTo>
                <a:lnTo>
                  <a:pt x="393" y="105"/>
                </a:lnTo>
                <a:lnTo>
                  <a:pt x="391" y="99"/>
                </a:lnTo>
                <a:lnTo>
                  <a:pt x="391" y="99"/>
                </a:lnTo>
                <a:lnTo>
                  <a:pt x="388" y="93"/>
                </a:lnTo>
                <a:lnTo>
                  <a:pt x="384" y="89"/>
                </a:lnTo>
                <a:lnTo>
                  <a:pt x="379" y="85"/>
                </a:lnTo>
                <a:lnTo>
                  <a:pt x="374" y="82"/>
                </a:lnTo>
                <a:lnTo>
                  <a:pt x="369" y="79"/>
                </a:lnTo>
                <a:lnTo>
                  <a:pt x="364" y="78"/>
                </a:lnTo>
                <a:lnTo>
                  <a:pt x="358" y="77"/>
                </a:lnTo>
                <a:lnTo>
                  <a:pt x="351" y="77"/>
                </a:lnTo>
                <a:lnTo>
                  <a:pt x="351" y="77"/>
                </a:lnTo>
                <a:lnTo>
                  <a:pt x="352" y="72"/>
                </a:lnTo>
                <a:lnTo>
                  <a:pt x="352" y="66"/>
                </a:lnTo>
                <a:lnTo>
                  <a:pt x="352" y="60"/>
                </a:lnTo>
                <a:lnTo>
                  <a:pt x="351" y="54"/>
                </a:lnTo>
                <a:lnTo>
                  <a:pt x="349" y="49"/>
                </a:lnTo>
                <a:lnTo>
                  <a:pt x="347" y="43"/>
                </a:lnTo>
                <a:lnTo>
                  <a:pt x="344" y="38"/>
                </a:lnTo>
                <a:lnTo>
                  <a:pt x="340" y="33"/>
                </a:lnTo>
                <a:lnTo>
                  <a:pt x="340" y="33"/>
                </a:lnTo>
                <a:lnTo>
                  <a:pt x="335" y="29"/>
                </a:lnTo>
                <a:lnTo>
                  <a:pt x="328" y="26"/>
                </a:lnTo>
                <a:lnTo>
                  <a:pt x="322" y="25"/>
                </a:lnTo>
                <a:lnTo>
                  <a:pt x="315" y="25"/>
                </a:lnTo>
                <a:lnTo>
                  <a:pt x="309" y="26"/>
                </a:lnTo>
                <a:lnTo>
                  <a:pt x="302" y="28"/>
                </a:lnTo>
                <a:lnTo>
                  <a:pt x="296" y="31"/>
                </a:lnTo>
                <a:lnTo>
                  <a:pt x="290" y="35"/>
                </a:lnTo>
                <a:lnTo>
                  <a:pt x="290" y="35"/>
                </a:lnTo>
                <a:lnTo>
                  <a:pt x="289" y="28"/>
                </a:lnTo>
                <a:lnTo>
                  <a:pt x="287" y="22"/>
                </a:lnTo>
                <a:lnTo>
                  <a:pt x="284" y="16"/>
                </a:lnTo>
                <a:lnTo>
                  <a:pt x="280" y="12"/>
                </a:lnTo>
                <a:lnTo>
                  <a:pt x="274" y="9"/>
                </a:lnTo>
                <a:lnTo>
                  <a:pt x="269" y="6"/>
                </a:lnTo>
                <a:lnTo>
                  <a:pt x="264" y="4"/>
                </a:lnTo>
                <a:lnTo>
                  <a:pt x="258" y="3"/>
                </a:lnTo>
                <a:lnTo>
                  <a:pt x="252" y="3"/>
                </a:lnTo>
                <a:lnTo>
                  <a:pt x="246" y="4"/>
                </a:lnTo>
                <a:lnTo>
                  <a:pt x="240" y="6"/>
                </a:lnTo>
                <a:lnTo>
                  <a:pt x="234" y="8"/>
                </a:lnTo>
                <a:lnTo>
                  <a:pt x="228" y="11"/>
                </a:lnTo>
                <a:lnTo>
                  <a:pt x="223" y="14"/>
                </a:lnTo>
                <a:lnTo>
                  <a:pt x="218" y="19"/>
                </a:lnTo>
                <a:lnTo>
                  <a:pt x="214" y="24"/>
                </a:lnTo>
                <a:lnTo>
                  <a:pt x="214" y="24"/>
                </a:lnTo>
                <a:lnTo>
                  <a:pt x="208" y="14"/>
                </a:lnTo>
                <a:lnTo>
                  <a:pt x="205" y="10"/>
                </a:lnTo>
                <a:lnTo>
                  <a:pt x="201" y="6"/>
                </a:lnTo>
                <a:lnTo>
                  <a:pt x="196" y="3"/>
                </a:lnTo>
                <a:lnTo>
                  <a:pt x="190" y="1"/>
                </a:lnTo>
                <a:lnTo>
                  <a:pt x="185" y="0"/>
                </a:lnTo>
                <a:lnTo>
                  <a:pt x="179" y="0"/>
                </a:lnTo>
                <a:lnTo>
                  <a:pt x="179" y="0"/>
                </a:lnTo>
                <a:lnTo>
                  <a:pt x="173" y="2"/>
                </a:lnTo>
                <a:lnTo>
                  <a:pt x="168" y="4"/>
                </a:lnTo>
                <a:lnTo>
                  <a:pt x="163" y="7"/>
                </a:lnTo>
                <a:lnTo>
                  <a:pt x="159" y="11"/>
                </a:lnTo>
                <a:lnTo>
                  <a:pt x="155" y="15"/>
                </a:lnTo>
                <a:lnTo>
                  <a:pt x="152" y="20"/>
                </a:lnTo>
                <a:lnTo>
                  <a:pt x="149" y="25"/>
                </a:lnTo>
                <a:lnTo>
                  <a:pt x="147" y="30"/>
                </a:lnTo>
                <a:lnTo>
                  <a:pt x="147" y="30"/>
                </a:lnTo>
                <a:lnTo>
                  <a:pt x="143" y="25"/>
                </a:lnTo>
                <a:lnTo>
                  <a:pt x="139" y="21"/>
                </a:lnTo>
                <a:lnTo>
                  <a:pt x="134" y="18"/>
                </a:lnTo>
                <a:lnTo>
                  <a:pt x="129" y="16"/>
                </a:lnTo>
                <a:lnTo>
                  <a:pt x="123" y="14"/>
                </a:lnTo>
                <a:lnTo>
                  <a:pt x="118" y="13"/>
                </a:lnTo>
                <a:lnTo>
                  <a:pt x="110" y="14"/>
                </a:lnTo>
                <a:lnTo>
                  <a:pt x="104" y="15"/>
                </a:lnTo>
                <a:lnTo>
                  <a:pt x="104" y="15"/>
                </a:lnTo>
                <a:lnTo>
                  <a:pt x="97" y="18"/>
                </a:lnTo>
                <a:lnTo>
                  <a:pt x="91" y="23"/>
                </a:lnTo>
                <a:lnTo>
                  <a:pt x="86" y="28"/>
                </a:lnTo>
                <a:lnTo>
                  <a:pt x="82" y="33"/>
                </a:lnTo>
                <a:lnTo>
                  <a:pt x="80" y="40"/>
                </a:lnTo>
                <a:lnTo>
                  <a:pt x="78" y="46"/>
                </a:lnTo>
                <a:lnTo>
                  <a:pt x="76" y="62"/>
                </a:lnTo>
                <a:lnTo>
                  <a:pt x="76" y="62"/>
                </a:lnTo>
                <a:lnTo>
                  <a:pt x="70" y="55"/>
                </a:lnTo>
                <a:lnTo>
                  <a:pt x="64" y="49"/>
                </a:lnTo>
                <a:lnTo>
                  <a:pt x="57" y="44"/>
                </a:lnTo>
                <a:lnTo>
                  <a:pt x="50" y="41"/>
                </a:lnTo>
                <a:lnTo>
                  <a:pt x="42" y="39"/>
                </a:lnTo>
                <a:lnTo>
                  <a:pt x="34" y="40"/>
                </a:lnTo>
                <a:lnTo>
                  <a:pt x="29" y="41"/>
                </a:lnTo>
                <a:lnTo>
                  <a:pt x="25" y="43"/>
                </a:lnTo>
                <a:lnTo>
                  <a:pt x="21" y="46"/>
                </a:lnTo>
                <a:lnTo>
                  <a:pt x="18" y="50"/>
                </a:lnTo>
                <a:lnTo>
                  <a:pt x="18" y="50"/>
                </a:lnTo>
                <a:lnTo>
                  <a:pt x="13" y="56"/>
                </a:lnTo>
                <a:lnTo>
                  <a:pt x="11" y="62"/>
                </a:lnTo>
                <a:lnTo>
                  <a:pt x="10" y="67"/>
                </a:lnTo>
                <a:lnTo>
                  <a:pt x="11" y="73"/>
                </a:lnTo>
                <a:lnTo>
                  <a:pt x="14" y="79"/>
                </a:lnTo>
                <a:lnTo>
                  <a:pt x="17" y="84"/>
                </a:lnTo>
                <a:lnTo>
                  <a:pt x="21" y="89"/>
                </a:lnTo>
                <a:lnTo>
                  <a:pt x="27" y="93"/>
                </a:lnTo>
                <a:lnTo>
                  <a:pt x="27" y="93"/>
                </a:lnTo>
                <a:close/>
                <a:moveTo>
                  <a:pt x="20" y="66"/>
                </a:moveTo>
                <a:lnTo>
                  <a:pt x="20" y="66"/>
                </a:lnTo>
                <a:lnTo>
                  <a:pt x="20" y="66"/>
                </a:lnTo>
                <a:lnTo>
                  <a:pt x="20" y="66"/>
                </a:lnTo>
                <a:lnTo>
                  <a:pt x="37" y="54"/>
                </a:lnTo>
                <a:lnTo>
                  <a:pt x="37" y="54"/>
                </a:lnTo>
                <a:lnTo>
                  <a:pt x="42" y="50"/>
                </a:lnTo>
                <a:lnTo>
                  <a:pt x="37" y="56"/>
                </a:lnTo>
                <a:lnTo>
                  <a:pt x="37" y="56"/>
                </a:lnTo>
                <a:lnTo>
                  <a:pt x="28" y="63"/>
                </a:lnTo>
                <a:lnTo>
                  <a:pt x="20" y="70"/>
                </a:lnTo>
                <a:lnTo>
                  <a:pt x="20" y="70"/>
                </a:lnTo>
                <a:lnTo>
                  <a:pt x="20" y="66"/>
                </a:lnTo>
                <a:lnTo>
                  <a:pt x="20" y="66"/>
                </a:lnTo>
                <a:close/>
                <a:moveTo>
                  <a:pt x="52" y="51"/>
                </a:moveTo>
                <a:lnTo>
                  <a:pt x="52" y="51"/>
                </a:lnTo>
                <a:lnTo>
                  <a:pt x="46" y="55"/>
                </a:lnTo>
                <a:lnTo>
                  <a:pt x="39" y="59"/>
                </a:lnTo>
                <a:lnTo>
                  <a:pt x="39" y="59"/>
                </a:lnTo>
                <a:lnTo>
                  <a:pt x="29" y="66"/>
                </a:lnTo>
                <a:lnTo>
                  <a:pt x="24" y="69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6" y="66"/>
                </a:lnTo>
                <a:lnTo>
                  <a:pt x="33" y="61"/>
                </a:lnTo>
                <a:lnTo>
                  <a:pt x="39" y="56"/>
                </a:lnTo>
                <a:lnTo>
                  <a:pt x="45" y="49"/>
                </a:lnTo>
                <a:lnTo>
                  <a:pt x="45" y="49"/>
                </a:lnTo>
                <a:lnTo>
                  <a:pt x="49" y="50"/>
                </a:lnTo>
                <a:lnTo>
                  <a:pt x="52" y="51"/>
                </a:lnTo>
                <a:lnTo>
                  <a:pt x="52" y="51"/>
                </a:lnTo>
                <a:close/>
                <a:moveTo>
                  <a:pt x="67" y="71"/>
                </a:moveTo>
                <a:lnTo>
                  <a:pt x="67" y="71"/>
                </a:lnTo>
                <a:lnTo>
                  <a:pt x="62" y="76"/>
                </a:lnTo>
                <a:lnTo>
                  <a:pt x="56" y="81"/>
                </a:lnTo>
                <a:lnTo>
                  <a:pt x="49" y="86"/>
                </a:lnTo>
                <a:lnTo>
                  <a:pt x="43" y="92"/>
                </a:lnTo>
                <a:lnTo>
                  <a:pt x="43" y="92"/>
                </a:lnTo>
                <a:lnTo>
                  <a:pt x="39" y="90"/>
                </a:lnTo>
                <a:lnTo>
                  <a:pt x="34" y="88"/>
                </a:lnTo>
                <a:lnTo>
                  <a:pt x="34" y="88"/>
                </a:lnTo>
                <a:lnTo>
                  <a:pt x="42" y="84"/>
                </a:lnTo>
                <a:lnTo>
                  <a:pt x="51" y="79"/>
                </a:lnTo>
                <a:lnTo>
                  <a:pt x="51" y="79"/>
                </a:lnTo>
                <a:lnTo>
                  <a:pt x="59" y="74"/>
                </a:lnTo>
                <a:lnTo>
                  <a:pt x="59" y="74"/>
                </a:lnTo>
                <a:lnTo>
                  <a:pt x="64" y="71"/>
                </a:lnTo>
                <a:lnTo>
                  <a:pt x="67" y="70"/>
                </a:lnTo>
                <a:lnTo>
                  <a:pt x="68" y="70"/>
                </a:lnTo>
                <a:lnTo>
                  <a:pt x="67" y="71"/>
                </a:lnTo>
                <a:lnTo>
                  <a:pt x="67" y="71"/>
                </a:lnTo>
                <a:close/>
                <a:moveTo>
                  <a:pt x="74" y="77"/>
                </a:moveTo>
                <a:lnTo>
                  <a:pt x="74" y="77"/>
                </a:lnTo>
                <a:lnTo>
                  <a:pt x="68" y="80"/>
                </a:lnTo>
                <a:lnTo>
                  <a:pt x="61" y="84"/>
                </a:lnTo>
                <a:lnTo>
                  <a:pt x="61" y="84"/>
                </a:lnTo>
                <a:lnTo>
                  <a:pt x="52" y="90"/>
                </a:lnTo>
                <a:lnTo>
                  <a:pt x="52" y="90"/>
                </a:lnTo>
                <a:lnTo>
                  <a:pt x="47" y="93"/>
                </a:lnTo>
                <a:lnTo>
                  <a:pt x="47" y="93"/>
                </a:lnTo>
                <a:lnTo>
                  <a:pt x="47" y="93"/>
                </a:lnTo>
                <a:lnTo>
                  <a:pt x="47" y="93"/>
                </a:lnTo>
                <a:lnTo>
                  <a:pt x="46" y="92"/>
                </a:lnTo>
                <a:lnTo>
                  <a:pt x="46" y="92"/>
                </a:lnTo>
                <a:lnTo>
                  <a:pt x="47" y="91"/>
                </a:lnTo>
                <a:lnTo>
                  <a:pt x="47" y="91"/>
                </a:lnTo>
                <a:lnTo>
                  <a:pt x="52" y="86"/>
                </a:lnTo>
                <a:lnTo>
                  <a:pt x="59" y="81"/>
                </a:lnTo>
                <a:lnTo>
                  <a:pt x="66" y="75"/>
                </a:lnTo>
                <a:lnTo>
                  <a:pt x="71" y="69"/>
                </a:lnTo>
                <a:lnTo>
                  <a:pt x="71" y="69"/>
                </a:lnTo>
                <a:lnTo>
                  <a:pt x="74" y="77"/>
                </a:lnTo>
                <a:lnTo>
                  <a:pt x="74" y="77"/>
                </a:lnTo>
                <a:close/>
                <a:moveTo>
                  <a:pt x="86" y="50"/>
                </a:moveTo>
                <a:lnTo>
                  <a:pt x="86" y="50"/>
                </a:lnTo>
                <a:lnTo>
                  <a:pt x="105" y="37"/>
                </a:lnTo>
                <a:lnTo>
                  <a:pt x="105" y="37"/>
                </a:lnTo>
                <a:lnTo>
                  <a:pt x="114" y="33"/>
                </a:lnTo>
                <a:lnTo>
                  <a:pt x="122" y="30"/>
                </a:lnTo>
                <a:lnTo>
                  <a:pt x="122" y="30"/>
                </a:lnTo>
                <a:lnTo>
                  <a:pt x="116" y="34"/>
                </a:lnTo>
                <a:lnTo>
                  <a:pt x="108" y="40"/>
                </a:lnTo>
                <a:lnTo>
                  <a:pt x="108" y="40"/>
                </a:lnTo>
                <a:lnTo>
                  <a:pt x="96" y="49"/>
                </a:lnTo>
                <a:lnTo>
                  <a:pt x="84" y="59"/>
                </a:lnTo>
                <a:lnTo>
                  <a:pt x="84" y="59"/>
                </a:lnTo>
                <a:lnTo>
                  <a:pt x="86" y="50"/>
                </a:lnTo>
                <a:lnTo>
                  <a:pt x="86" y="50"/>
                </a:lnTo>
                <a:close/>
                <a:moveTo>
                  <a:pt x="142" y="38"/>
                </a:moveTo>
                <a:lnTo>
                  <a:pt x="142" y="38"/>
                </a:lnTo>
                <a:lnTo>
                  <a:pt x="144" y="42"/>
                </a:lnTo>
                <a:lnTo>
                  <a:pt x="144" y="42"/>
                </a:lnTo>
                <a:lnTo>
                  <a:pt x="136" y="48"/>
                </a:lnTo>
                <a:lnTo>
                  <a:pt x="128" y="53"/>
                </a:lnTo>
                <a:lnTo>
                  <a:pt x="110" y="61"/>
                </a:lnTo>
                <a:lnTo>
                  <a:pt x="110" y="61"/>
                </a:lnTo>
                <a:lnTo>
                  <a:pt x="83" y="76"/>
                </a:lnTo>
                <a:lnTo>
                  <a:pt x="83" y="76"/>
                </a:lnTo>
                <a:lnTo>
                  <a:pt x="83" y="75"/>
                </a:lnTo>
                <a:lnTo>
                  <a:pt x="83" y="75"/>
                </a:lnTo>
                <a:lnTo>
                  <a:pt x="111" y="57"/>
                </a:lnTo>
                <a:lnTo>
                  <a:pt x="111" y="57"/>
                </a:lnTo>
                <a:lnTo>
                  <a:pt x="130" y="44"/>
                </a:lnTo>
                <a:lnTo>
                  <a:pt x="130" y="44"/>
                </a:lnTo>
                <a:lnTo>
                  <a:pt x="133" y="42"/>
                </a:lnTo>
                <a:lnTo>
                  <a:pt x="133" y="42"/>
                </a:lnTo>
                <a:lnTo>
                  <a:pt x="142" y="38"/>
                </a:lnTo>
                <a:lnTo>
                  <a:pt x="142" y="38"/>
                </a:lnTo>
                <a:close/>
                <a:moveTo>
                  <a:pt x="195" y="13"/>
                </a:moveTo>
                <a:lnTo>
                  <a:pt x="195" y="13"/>
                </a:lnTo>
                <a:lnTo>
                  <a:pt x="193" y="13"/>
                </a:lnTo>
                <a:lnTo>
                  <a:pt x="193" y="13"/>
                </a:lnTo>
                <a:lnTo>
                  <a:pt x="175" y="23"/>
                </a:lnTo>
                <a:lnTo>
                  <a:pt x="165" y="28"/>
                </a:lnTo>
                <a:lnTo>
                  <a:pt x="156" y="32"/>
                </a:lnTo>
                <a:lnTo>
                  <a:pt x="156" y="32"/>
                </a:lnTo>
                <a:lnTo>
                  <a:pt x="157" y="29"/>
                </a:lnTo>
                <a:lnTo>
                  <a:pt x="157" y="29"/>
                </a:lnTo>
                <a:lnTo>
                  <a:pt x="169" y="21"/>
                </a:lnTo>
                <a:lnTo>
                  <a:pt x="169" y="21"/>
                </a:lnTo>
                <a:lnTo>
                  <a:pt x="178" y="15"/>
                </a:lnTo>
                <a:lnTo>
                  <a:pt x="187" y="9"/>
                </a:lnTo>
                <a:lnTo>
                  <a:pt x="187" y="9"/>
                </a:lnTo>
                <a:lnTo>
                  <a:pt x="191" y="11"/>
                </a:lnTo>
                <a:lnTo>
                  <a:pt x="195" y="13"/>
                </a:lnTo>
                <a:lnTo>
                  <a:pt x="195" y="13"/>
                </a:lnTo>
                <a:close/>
                <a:moveTo>
                  <a:pt x="201" y="19"/>
                </a:moveTo>
                <a:lnTo>
                  <a:pt x="201" y="19"/>
                </a:lnTo>
                <a:lnTo>
                  <a:pt x="154" y="48"/>
                </a:lnTo>
                <a:lnTo>
                  <a:pt x="107" y="76"/>
                </a:lnTo>
                <a:lnTo>
                  <a:pt x="107" y="76"/>
                </a:lnTo>
                <a:lnTo>
                  <a:pt x="83" y="90"/>
                </a:lnTo>
                <a:lnTo>
                  <a:pt x="59" y="102"/>
                </a:lnTo>
                <a:lnTo>
                  <a:pt x="36" y="116"/>
                </a:lnTo>
                <a:lnTo>
                  <a:pt x="23" y="123"/>
                </a:lnTo>
                <a:lnTo>
                  <a:pt x="12" y="132"/>
                </a:lnTo>
                <a:lnTo>
                  <a:pt x="12" y="132"/>
                </a:lnTo>
                <a:lnTo>
                  <a:pt x="12" y="133"/>
                </a:lnTo>
                <a:lnTo>
                  <a:pt x="12" y="133"/>
                </a:lnTo>
                <a:lnTo>
                  <a:pt x="12" y="134"/>
                </a:lnTo>
                <a:lnTo>
                  <a:pt x="13" y="134"/>
                </a:lnTo>
                <a:lnTo>
                  <a:pt x="13" y="134"/>
                </a:lnTo>
                <a:lnTo>
                  <a:pt x="24" y="125"/>
                </a:lnTo>
                <a:lnTo>
                  <a:pt x="37" y="118"/>
                </a:lnTo>
                <a:lnTo>
                  <a:pt x="61" y="104"/>
                </a:lnTo>
                <a:lnTo>
                  <a:pt x="84" y="91"/>
                </a:lnTo>
                <a:lnTo>
                  <a:pt x="108" y="78"/>
                </a:lnTo>
                <a:lnTo>
                  <a:pt x="108" y="78"/>
                </a:lnTo>
                <a:lnTo>
                  <a:pt x="155" y="51"/>
                </a:lnTo>
                <a:lnTo>
                  <a:pt x="155" y="51"/>
                </a:lnTo>
                <a:lnTo>
                  <a:pt x="178" y="36"/>
                </a:lnTo>
                <a:lnTo>
                  <a:pt x="189" y="29"/>
                </a:lnTo>
                <a:lnTo>
                  <a:pt x="199" y="22"/>
                </a:lnTo>
                <a:lnTo>
                  <a:pt x="199" y="22"/>
                </a:lnTo>
                <a:lnTo>
                  <a:pt x="188" y="30"/>
                </a:lnTo>
                <a:lnTo>
                  <a:pt x="177" y="37"/>
                </a:lnTo>
                <a:lnTo>
                  <a:pt x="155" y="51"/>
                </a:lnTo>
                <a:lnTo>
                  <a:pt x="155" y="51"/>
                </a:lnTo>
                <a:lnTo>
                  <a:pt x="130" y="67"/>
                </a:lnTo>
                <a:lnTo>
                  <a:pt x="104" y="82"/>
                </a:lnTo>
                <a:lnTo>
                  <a:pt x="104" y="82"/>
                </a:lnTo>
                <a:lnTo>
                  <a:pt x="78" y="97"/>
                </a:lnTo>
                <a:lnTo>
                  <a:pt x="53" y="113"/>
                </a:lnTo>
                <a:lnTo>
                  <a:pt x="53" y="113"/>
                </a:lnTo>
                <a:lnTo>
                  <a:pt x="33" y="125"/>
                </a:lnTo>
                <a:lnTo>
                  <a:pt x="22" y="133"/>
                </a:lnTo>
                <a:lnTo>
                  <a:pt x="13" y="140"/>
                </a:lnTo>
                <a:lnTo>
                  <a:pt x="13" y="140"/>
                </a:lnTo>
                <a:lnTo>
                  <a:pt x="10" y="134"/>
                </a:lnTo>
                <a:lnTo>
                  <a:pt x="10" y="134"/>
                </a:lnTo>
                <a:lnTo>
                  <a:pt x="10" y="133"/>
                </a:lnTo>
                <a:lnTo>
                  <a:pt x="10" y="133"/>
                </a:lnTo>
                <a:lnTo>
                  <a:pt x="20" y="124"/>
                </a:lnTo>
                <a:lnTo>
                  <a:pt x="33" y="116"/>
                </a:lnTo>
                <a:lnTo>
                  <a:pt x="56" y="102"/>
                </a:lnTo>
                <a:lnTo>
                  <a:pt x="80" y="89"/>
                </a:lnTo>
                <a:lnTo>
                  <a:pt x="104" y="75"/>
                </a:lnTo>
                <a:lnTo>
                  <a:pt x="104" y="75"/>
                </a:lnTo>
                <a:lnTo>
                  <a:pt x="155" y="42"/>
                </a:lnTo>
                <a:lnTo>
                  <a:pt x="155" y="42"/>
                </a:lnTo>
                <a:lnTo>
                  <a:pt x="176" y="29"/>
                </a:lnTo>
                <a:lnTo>
                  <a:pt x="186" y="22"/>
                </a:lnTo>
                <a:lnTo>
                  <a:pt x="197" y="15"/>
                </a:lnTo>
                <a:lnTo>
                  <a:pt x="197" y="15"/>
                </a:lnTo>
                <a:lnTo>
                  <a:pt x="201" y="19"/>
                </a:lnTo>
                <a:lnTo>
                  <a:pt x="201" y="19"/>
                </a:lnTo>
                <a:close/>
                <a:moveTo>
                  <a:pt x="207" y="28"/>
                </a:moveTo>
                <a:lnTo>
                  <a:pt x="207" y="28"/>
                </a:lnTo>
                <a:lnTo>
                  <a:pt x="196" y="34"/>
                </a:lnTo>
                <a:lnTo>
                  <a:pt x="185" y="40"/>
                </a:lnTo>
                <a:lnTo>
                  <a:pt x="166" y="53"/>
                </a:lnTo>
                <a:lnTo>
                  <a:pt x="166" y="53"/>
                </a:lnTo>
                <a:lnTo>
                  <a:pt x="140" y="68"/>
                </a:lnTo>
                <a:lnTo>
                  <a:pt x="115" y="82"/>
                </a:lnTo>
                <a:lnTo>
                  <a:pt x="115" y="82"/>
                </a:lnTo>
                <a:lnTo>
                  <a:pt x="65" y="108"/>
                </a:lnTo>
                <a:lnTo>
                  <a:pt x="65" y="108"/>
                </a:lnTo>
                <a:lnTo>
                  <a:pt x="41" y="122"/>
                </a:lnTo>
                <a:lnTo>
                  <a:pt x="41" y="122"/>
                </a:lnTo>
                <a:lnTo>
                  <a:pt x="38" y="124"/>
                </a:lnTo>
                <a:lnTo>
                  <a:pt x="38" y="124"/>
                </a:lnTo>
                <a:lnTo>
                  <a:pt x="57" y="112"/>
                </a:lnTo>
                <a:lnTo>
                  <a:pt x="76" y="101"/>
                </a:lnTo>
                <a:lnTo>
                  <a:pt x="115" y="78"/>
                </a:lnTo>
                <a:lnTo>
                  <a:pt x="115" y="78"/>
                </a:lnTo>
                <a:lnTo>
                  <a:pt x="160" y="52"/>
                </a:lnTo>
                <a:lnTo>
                  <a:pt x="182" y="37"/>
                </a:lnTo>
                <a:lnTo>
                  <a:pt x="192" y="30"/>
                </a:lnTo>
                <a:lnTo>
                  <a:pt x="203" y="21"/>
                </a:lnTo>
                <a:lnTo>
                  <a:pt x="203" y="21"/>
                </a:lnTo>
                <a:lnTo>
                  <a:pt x="207" y="28"/>
                </a:lnTo>
                <a:lnTo>
                  <a:pt x="207" y="28"/>
                </a:lnTo>
                <a:close/>
                <a:moveTo>
                  <a:pt x="244" y="19"/>
                </a:moveTo>
                <a:lnTo>
                  <a:pt x="244" y="19"/>
                </a:lnTo>
                <a:lnTo>
                  <a:pt x="252" y="15"/>
                </a:lnTo>
                <a:lnTo>
                  <a:pt x="255" y="13"/>
                </a:lnTo>
                <a:lnTo>
                  <a:pt x="255" y="13"/>
                </a:lnTo>
                <a:lnTo>
                  <a:pt x="241" y="22"/>
                </a:lnTo>
                <a:lnTo>
                  <a:pt x="241" y="22"/>
                </a:lnTo>
                <a:lnTo>
                  <a:pt x="209" y="44"/>
                </a:lnTo>
                <a:lnTo>
                  <a:pt x="209" y="44"/>
                </a:lnTo>
                <a:lnTo>
                  <a:pt x="177" y="63"/>
                </a:lnTo>
                <a:lnTo>
                  <a:pt x="146" y="81"/>
                </a:lnTo>
                <a:lnTo>
                  <a:pt x="146" y="81"/>
                </a:lnTo>
                <a:lnTo>
                  <a:pt x="115" y="98"/>
                </a:lnTo>
                <a:lnTo>
                  <a:pt x="84" y="116"/>
                </a:lnTo>
                <a:lnTo>
                  <a:pt x="84" y="116"/>
                </a:lnTo>
                <a:lnTo>
                  <a:pt x="70" y="124"/>
                </a:lnTo>
                <a:lnTo>
                  <a:pt x="56" y="134"/>
                </a:lnTo>
                <a:lnTo>
                  <a:pt x="43" y="143"/>
                </a:lnTo>
                <a:lnTo>
                  <a:pt x="28" y="152"/>
                </a:lnTo>
                <a:lnTo>
                  <a:pt x="28" y="152"/>
                </a:lnTo>
                <a:lnTo>
                  <a:pt x="21" y="148"/>
                </a:lnTo>
                <a:lnTo>
                  <a:pt x="21" y="148"/>
                </a:lnTo>
                <a:lnTo>
                  <a:pt x="27" y="146"/>
                </a:lnTo>
                <a:lnTo>
                  <a:pt x="34" y="144"/>
                </a:lnTo>
                <a:lnTo>
                  <a:pt x="45" y="137"/>
                </a:lnTo>
                <a:lnTo>
                  <a:pt x="56" y="130"/>
                </a:lnTo>
                <a:lnTo>
                  <a:pt x="66" y="123"/>
                </a:lnTo>
                <a:lnTo>
                  <a:pt x="66" y="123"/>
                </a:lnTo>
                <a:lnTo>
                  <a:pt x="97" y="106"/>
                </a:lnTo>
                <a:lnTo>
                  <a:pt x="128" y="90"/>
                </a:lnTo>
                <a:lnTo>
                  <a:pt x="128" y="90"/>
                </a:lnTo>
                <a:lnTo>
                  <a:pt x="159" y="73"/>
                </a:lnTo>
                <a:lnTo>
                  <a:pt x="175" y="64"/>
                </a:lnTo>
                <a:lnTo>
                  <a:pt x="190" y="55"/>
                </a:lnTo>
                <a:lnTo>
                  <a:pt x="190" y="55"/>
                </a:lnTo>
                <a:lnTo>
                  <a:pt x="217" y="36"/>
                </a:lnTo>
                <a:lnTo>
                  <a:pt x="230" y="27"/>
                </a:lnTo>
                <a:lnTo>
                  <a:pt x="244" y="19"/>
                </a:lnTo>
                <a:lnTo>
                  <a:pt x="244" y="19"/>
                </a:lnTo>
                <a:close/>
                <a:moveTo>
                  <a:pt x="272" y="17"/>
                </a:moveTo>
                <a:lnTo>
                  <a:pt x="272" y="17"/>
                </a:lnTo>
                <a:lnTo>
                  <a:pt x="251" y="30"/>
                </a:lnTo>
                <a:lnTo>
                  <a:pt x="230" y="43"/>
                </a:lnTo>
                <a:lnTo>
                  <a:pt x="210" y="57"/>
                </a:lnTo>
                <a:lnTo>
                  <a:pt x="189" y="70"/>
                </a:lnTo>
                <a:lnTo>
                  <a:pt x="189" y="70"/>
                </a:lnTo>
                <a:lnTo>
                  <a:pt x="172" y="79"/>
                </a:lnTo>
                <a:lnTo>
                  <a:pt x="172" y="79"/>
                </a:lnTo>
                <a:lnTo>
                  <a:pt x="162" y="84"/>
                </a:lnTo>
                <a:lnTo>
                  <a:pt x="162" y="84"/>
                </a:lnTo>
                <a:lnTo>
                  <a:pt x="134" y="98"/>
                </a:lnTo>
                <a:lnTo>
                  <a:pt x="104" y="113"/>
                </a:lnTo>
                <a:lnTo>
                  <a:pt x="47" y="143"/>
                </a:lnTo>
                <a:lnTo>
                  <a:pt x="47" y="143"/>
                </a:lnTo>
                <a:lnTo>
                  <a:pt x="49" y="141"/>
                </a:lnTo>
                <a:lnTo>
                  <a:pt x="49" y="141"/>
                </a:lnTo>
                <a:lnTo>
                  <a:pt x="76" y="123"/>
                </a:lnTo>
                <a:lnTo>
                  <a:pt x="76" y="123"/>
                </a:lnTo>
                <a:lnTo>
                  <a:pt x="106" y="105"/>
                </a:lnTo>
                <a:lnTo>
                  <a:pt x="138" y="88"/>
                </a:lnTo>
                <a:lnTo>
                  <a:pt x="138" y="88"/>
                </a:lnTo>
                <a:lnTo>
                  <a:pt x="169" y="71"/>
                </a:lnTo>
                <a:lnTo>
                  <a:pt x="200" y="52"/>
                </a:lnTo>
                <a:lnTo>
                  <a:pt x="230" y="32"/>
                </a:lnTo>
                <a:lnTo>
                  <a:pt x="260" y="12"/>
                </a:lnTo>
                <a:lnTo>
                  <a:pt x="260" y="12"/>
                </a:lnTo>
                <a:lnTo>
                  <a:pt x="266" y="14"/>
                </a:lnTo>
                <a:lnTo>
                  <a:pt x="272" y="17"/>
                </a:lnTo>
                <a:lnTo>
                  <a:pt x="272" y="17"/>
                </a:lnTo>
                <a:close/>
                <a:moveTo>
                  <a:pt x="281" y="41"/>
                </a:moveTo>
                <a:lnTo>
                  <a:pt x="281" y="41"/>
                </a:lnTo>
                <a:lnTo>
                  <a:pt x="281" y="42"/>
                </a:lnTo>
                <a:lnTo>
                  <a:pt x="282" y="43"/>
                </a:lnTo>
                <a:lnTo>
                  <a:pt x="282" y="43"/>
                </a:lnTo>
                <a:lnTo>
                  <a:pt x="276" y="48"/>
                </a:lnTo>
                <a:lnTo>
                  <a:pt x="276" y="48"/>
                </a:lnTo>
                <a:lnTo>
                  <a:pt x="274" y="49"/>
                </a:lnTo>
                <a:lnTo>
                  <a:pt x="274" y="49"/>
                </a:lnTo>
                <a:lnTo>
                  <a:pt x="262" y="56"/>
                </a:lnTo>
                <a:lnTo>
                  <a:pt x="249" y="62"/>
                </a:lnTo>
                <a:lnTo>
                  <a:pt x="249" y="62"/>
                </a:lnTo>
                <a:lnTo>
                  <a:pt x="219" y="78"/>
                </a:lnTo>
                <a:lnTo>
                  <a:pt x="204" y="87"/>
                </a:lnTo>
                <a:lnTo>
                  <a:pt x="188" y="95"/>
                </a:lnTo>
                <a:lnTo>
                  <a:pt x="188" y="95"/>
                </a:lnTo>
                <a:lnTo>
                  <a:pt x="128" y="124"/>
                </a:lnTo>
                <a:lnTo>
                  <a:pt x="98" y="141"/>
                </a:lnTo>
                <a:lnTo>
                  <a:pt x="69" y="157"/>
                </a:lnTo>
                <a:lnTo>
                  <a:pt x="69" y="157"/>
                </a:lnTo>
                <a:lnTo>
                  <a:pt x="59" y="164"/>
                </a:lnTo>
                <a:lnTo>
                  <a:pt x="49" y="171"/>
                </a:lnTo>
                <a:lnTo>
                  <a:pt x="49" y="171"/>
                </a:lnTo>
                <a:lnTo>
                  <a:pt x="40" y="178"/>
                </a:lnTo>
                <a:lnTo>
                  <a:pt x="40" y="178"/>
                </a:lnTo>
                <a:lnTo>
                  <a:pt x="47" y="171"/>
                </a:lnTo>
                <a:lnTo>
                  <a:pt x="54" y="164"/>
                </a:lnTo>
                <a:lnTo>
                  <a:pt x="54" y="164"/>
                </a:lnTo>
                <a:lnTo>
                  <a:pt x="55" y="164"/>
                </a:lnTo>
                <a:lnTo>
                  <a:pt x="55" y="164"/>
                </a:lnTo>
                <a:lnTo>
                  <a:pt x="57" y="162"/>
                </a:lnTo>
                <a:lnTo>
                  <a:pt x="57" y="162"/>
                </a:lnTo>
                <a:lnTo>
                  <a:pt x="72" y="151"/>
                </a:lnTo>
                <a:lnTo>
                  <a:pt x="87" y="141"/>
                </a:lnTo>
                <a:lnTo>
                  <a:pt x="87" y="141"/>
                </a:lnTo>
                <a:lnTo>
                  <a:pt x="130" y="115"/>
                </a:lnTo>
                <a:lnTo>
                  <a:pt x="173" y="90"/>
                </a:lnTo>
                <a:lnTo>
                  <a:pt x="173" y="90"/>
                </a:lnTo>
                <a:lnTo>
                  <a:pt x="228" y="64"/>
                </a:lnTo>
                <a:lnTo>
                  <a:pt x="254" y="50"/>
                </a:lnTo>
                <a:lnTo>
                  <a:pt x="281" y="33"/>
                </a:lnTo>
                <a:lnTo>
                  <a:pt x="281" y="33"/>
                </a:lnTo>
                <a:lnTo>
                  <a:pt x="281" y="41"/>
                </a:lnTo>
                <a:lnTo>
                  <a:pt x="281" y="41"/>
                </a:lnTo>
                <a:close/>
                <a:moveTo>
                  <a:pt x="50" y="186"/>
                </a:moveTo>
                <a:lnTo>
                  <a:pt x="50" y="186"/>
                </a:lnTo>
                <a:lnTo>
                  <a:pt x="66" y="175"/>
                </a:lnTo>
                <a:lnTo>
                  <a:pt x="83" y="166"/>
                </a:lnTo>
                <a:lnTo>
                  <a:pt x="118" y="148"/>
                </a:lnTo>
                <a:lnTo>
                  <a:pt x="118" y="148"/>
                </a:lnTo>
                <a:lnTo>
                  <a:pt x="154" y="127"/>
                </a:lnTo>
                <a:lnTo>
                  <a:pt x="190" y="108"/>
                </a:lnTo>
                <a:lnTo>
                  <a:pt x="190" y="108"/>
                </a:lnTo>
                <a:lnTo>
                  <a:pt x="262" y="75"/>
                </a:lnTo>
                <a:lnTo>
                  <a:pt x="262" y="75"/>
                </a:lnTo>
                <a:lnTo>
                  <a:pt x="276" y="68"/>
                </a:lnTo>
                <a:lnTo>
                  <a:pt x="288" y="61"/>
                </a:lnTo>
                <a:lnTo>
                  <a:pt x="313" y="46"/>
                </a:lnTo>
                <a:lnTo>
                  <a:pt x="313" y="46"/>
                </a:lnTo>
                <a:lnTo>
                  <a:pt x="303" y="54"/>
                </a:lnTo>
                <a:lnTo>
                  <a:pt x="303" y="54"/>
                </a:lnTo>
                <a:lnTo>
                  <a:pt x="286" y="65"/>
                </a:lnTo>
                <a:lnTo>
                  <a:pt x="268" y="74"/>
                </a:lnTo>
                <a:lnTo>
                  <a:pt x="268" y="74"/>
                </a:lnTo>
                <a:lnTo>
                  <a:pt x="247" y="85"/>
                </a:lnTo>
                <a:lnTo>
                  <a:pt x="226" y="95"/>
                </a:lnTo>
                <a:lnTo>
                  <a:pt x="183" y="116"/>
                </a:lnTo>
                <a:lnTo>
                  <a:pt x="183" y="116"/>
                </a:lnTo>
                <a:lnTo>
                  <a:pt x="100" y="161"/>
                </a:lnTo>
                <a:lnTo>
                  <a:pt x="100" y="161"/>
                </a:lnTo>
                <a:lnTo>
                  <a:pt x="84" y="169"/>
                </a:lnTo>
                <a:lnTo>
                  <a:pt x="68" y="179"/>
                </a:lnTo>
                <a:lnTo>
                  <a:pt x="53" y="189"/>
                </a:lnTo>
                <a:lnTo>
                  <a:pt x="38" y="200"/>
                </a:lnTo>
                <a:lnTo>
                  <a:pt x="38" y="200"/>
                </a:lnTo>
                <a:lnTo>
                  <a:pt x="35" y="196"/>
                </a:lnTo>
                <a:lnTo>
                  <a:pt x="35" y="196"/>
                </a:lnTo>
                <a:lnTo>
                  <a:pt x="42" y="191"/>
                </a:lnTo>
                <a:lnTo>
                  <a:pt x="42" y="191"/>
                </a:lnTo>
                <a:lnTo>
                  <a:pt x="50" y="186"/>
                </a:lnTo>
                <a:lnTo>
                  <a:pt x="50" y="186"/>
                </a:lnTo>
                <a:close/>
                <a:moveTo>
                  <a:pt x="47" y="206"/>
                </a:moveTo>
                <a:lnTo>
                  <a:pt x="47" y="206"/>
                </a:lnTo>
                <a:lnTo>
                  <a:pt x="43" y="204"/>
                </a:lnTo>
                <a:lnTo>
                  <a:pt x="40" y="201"/>
                </a:lnTo>
                <a:lnTo>
                  <a:pt x="40" y="201"/>
                </a:lnTo>
                <a:lnTo>
                  <a:pt x="47" y="196"/>
                </a:lnTo>
                <a:lnTo>
                  <a:pt x="55" y="191"/>
                </a:lnTo>
                <a:lnTo>
                  <a:pt x="72" y="182"/>
                </a:lnTo>
                <a:lnTo>
                  <a:pt x="107" y="165"/>
                </a:lnTo>
                <a:lnTo>
                  <a:pt x="107" y="165"/>
                </a:lnTo>
                <a:lnTo>
                  <a:pt x="187" y="126"/>
                </a:lnTo>
                <a:lnTo>
                  <a:pt x="187" y="126"/>
                </a:lnTo>
                <a:lnTo>
                  <a:pt x="228" y="107"/>
                </a:lnTo>
                <a:lnTo>
                  <a:pt x="268" y="88"/>
                </a:lnTo>
                <a:lnTo>
                  <a:pt x="268" y="88"/>
                </a:lnTo>
                <a:lnTo>
                  <a:pt x="288" y="80"/>
                </a:lnTo>
                <a:lnTo>
                  <a:pt x="307" y="71"/>
                </a:lnTo>
                <a:lnTo>
                  <a:pt x="307" y="71"/>
                </a:lnTo>
                <a:lnTo>
                  <a:pt x="323" y="63"/>
                </a:lnTo>
                <a:lnTo>
                  <a:pt x="331" y="59"/>
                </a:lnTo>
                <a:lnTo>
                  <a:pt x="338" y="53"/>
                </a:lnTo>
                <a:lnTo>
                  <a:pt x="338" y="53"/>
                </a:lnTo>
                <a:lnTo>
                  <a:pt x="330" y="59"/>
                </a:lnTo>
                <a:lnTo>
                  <a:pt x="322" y="65"/>
                </a:lnTo>
                <a:lnTo>
                  <a:pt x="313" y="70"/>
                </a:lnTo>
                <a:lnTo>
                  <a:pt x="304" y="75"/>
                </a:lnTo>
                <a:lnTo>
                  <a:pt x="265" y="91"/>
                </a:lnTo>
                <a:lnTo>
                  <a:pt x="265" y="91"/>
                </a:lnTo>
                <a:lnTo>
                  <a:pt x="225" y="110"/>
                </a:lnTo>
                <a:lnTo>
                  <a:pt x="185" y="131"/>
                </a:lnTo>
                <a:lnTo>
                  <a:pt x="185" y="131"/>
                </a:lnTo>
                <a:lnTo>
                  <a:pt x="150" y="148"/>
                </a:lnTo>
                <a:lnTo>
                  <a:pt x="115" y="166"/>
                </a:lnTo>
                <a:lnTo>
                  <a:pt x="80" y="185"/>
                </a:lnTo>
                <a:lnTo>
                  <a:pt x="64" y="196"/>
                </a:lnTo>
                <a:lnTo>
                  <a:pt x="47" y="206"/>
                </a:lnTo>
                <a:lnTo>
                  <a:pt x="47" y="206"/>
                </a:lnTo>
                <a:close/>
                <a:moveTo>
                  <a:pt x="41" y="189"/>
                </a:moveTo>
                <a:lnTo>
                  <a:pt x="41" y="189"/>
                </a:lnTo>
                <a:lnTo>
                  <a:pt x="37" y="191"/>
                </a:lnTo>
                <a:lnTo>
                  <a:pt x="37" y="192"/>
                </a:lnTo>
                <a:lnTo>
                  <a:pt x="37" y="193"/>
                </a:lnTo>
                <a:lnTo>
                  <a:pt x="37" y="193"/>
                </a:lnTo>
                <a:lnTo>
                  <a:pt x="34" y="194"/>
                </a:lnTo>
                <a:lnTo>
                  <a:pt x="34" y="194"/>
                </a:lnTo>
                <a:lnTo>
                  <a:pt x="33" y="191"/>
                </a:lnTo>
                <a:lnTo>
                  <a:pt x="33" y="188"/>
                </a:lnTo>
                <a:lnTo>
                  <a:pt x="33" y="188"/>
                </a:lnTo>
                <a:lnTo>
                  <a:pt x="45" y="177"/>
                </a:lnTo>
                <a:lnTo>
                  <a:pt x="59" y="167"/>
                </a:lnTo>
                <a:lnTo>
                  <a:pt x="73" y="158"/>
                </a:lnTo>
                <a:lnTo>
                  <a:pt x="87" y="149"/>
                </a:lnTo>
                <a:lnTo>
                  <a:pt x="87" y="149"/>
                </a:lnTo>
                <a:lnTo>
                  <a:pt x="124" y="130"/>
                </a:lnTo>
                <a:lnTo>
                  <a:pt x="160" y="110"/>
                </a:lnTo>
                <a:lnTo>
                  <a:pt x="160" y="110"/>
                </a:lnTo>
                <a:lnTo>
                  <a:pt x="193" y="94"/>
                </a:lnTo>
                <a:lnTo>
                  <a:pt x="227" y="77"/>
                </a:lnTo>
                <a:lnTo>
                  <a:pt x="227" y="77"/>
                </a:lnTo>
                <a:lnTo>
                  <a:pt x="233" y="74"/>
                </a:lnTo>
                <a:lnTo>
                  <a:pt x="233" y="74"/>
                </a:lnTo>
                <a:lnTo>
                  <a:pt x="224" y="79"/>
                </a:lnTo>
                <a:lnTo>
                  <a:pt x="224" y="79"/>
                </a:lnTo>
                <a:lnTo>
                  <a:pt x="187" y="99"/>
                </a:lnTo>
                <a:lnTo>
                  <a:pt x="150" y="118"/>
                </a:lnTo>
                <a:lnTo>
                  <a:pt x="150" y="118"/>
                </a:lnTo>
                <a:lnTo>
                  <a:pt x="116" y="138"/>
                </a:lnTo>
                <a:lnTo>
                  <a:pt x="99" y="148"/>
                </a:lnTo>
                <a:lnTo>
                  <a:pt x="82" y="158"/>
                </a:lnTo>
                <a:lnTo>
                  <a:pt x="82" y="158"/>
                </a:lnTo>
                <a:lnTo>
                  <a:pt x="68" y="169"/>
                </a:lnTo>
                <a:lnTo>
                  <a:pt x="53" y="179"/>
                </a:lnTo>
                <a:lnTo>
                  <a:pt x="53" y="179"/>
                </a:lnTo>
                <a:lnTo>
                  <a:pt x="41" y="189"/>
                </a:lnTo>
                <a:lnTo>
                  <a:pt x="41" y="189"/>
                </a:lnTo>
                <a:close/>
                <a:moveTo>
                  <a:pt x="126" y="105"/>
                </a:moveTo>
                <a:lnTo>
                  <a:pt x="126" y="105"/>
                </a:lnTo>
                <a:lnTo>
                  <a:pt x="85" y="130"/>
                </a:lnTo>
                <a:lnTo>
                  <a:pt x="46" y="156"/>
                </a:lnTo>
                <a:lnTo>
                  <a:pt x="46" y="156"/>
                </a:lnTo>
                <a:lnTo>
                  <a:pt x="39" y="155"/>
                </a:lnTo>
                <a:lnTo>
                  <a:pt x="31" y="153"/>
                </a:lnTo>
                <a:lnTo>
                  <a:pt x="31" y="153"/>
                </a:lnTo>
                <a:lnTo>
                  <a:pt x="79" y="130"/>
                </a:lnTo>
                <a:lnTo>
                  <a:pt x="126" y="105"/>
                </a:lnTo>
                <a:lnTo>
                  <a:pt x="126" y="105"/>
                </a:lnTo>
                <a:close/>
                <a:moveTo>
                  <a:pt x="57" y="159"/>
                </a:moveTo>
                <a:lnTo>
                  <a:pt x="57" y="159"/>
                </a:lnTo>
                <a:lnTo>
                  <a:pt x="57" y="159"/>
                </a:lnTo>
                <a:lnTo>
                  <a:pt x="57" y="159"/>
                </a:lnTo>
                <a:lnTo>
                  <a:pt x="56" y="157"/>
                </a:lnTo>
                <a:lnTo>
                  <a:pt x="53" y="156"/>
                </a:lnTo>
                <a:lnTo>
                  <a:pt x="53" y="156"/>
                </a:lnTo>
                <a:lnTo>
                  <a:pt x="52" y="156"/>
                </a:lnTo>
                <a:lnTo>
                  <a:pt x="52" y="156"/>
                </a:lnTo>
                <a:lnTo>
                  <a:pt x="63" y="150"/>
                </a:lnTo>
                <a:lnTo>
                  <a:pt x="74" y="144"/>
                </a:lnTo>
                <a:lnTo>
                  <a:pt x="95" y="131"/>
                </a:lnTo>
                <a:lnTo>
                  <a:pt x="95" y="131"/>
                </a:lnTo>
                <a:lnTo>
                  <a:pt x="136" y="109"/>
                </a:lnTo>
                <a:lnTo>
                  <a:pt x="136" y="109"/>
                </a:lnTo>
                <a:lnTo>
                  <a:pt x="116" y="120"/>
                </a:lnTo>
                <a:lnTo>
                  <a:pt x="95" y="133"/>
                </a:lnTo>
                <a:lnTo>
                  <a:pt x="75" y="146"/>
                </a:lnTo>
                <a:lnTo>
                  <a:pt x="57" y="159"/>
                </a:lnTo>
                <a:lnTo>
                  <a:pt x="57" y="159"/>
                </a:lnTo>
                <a:close/>
                <a:moveTo>
                  <a:pt x="203" y="74"/>
                </a:moveTo>
                <a:lnTo>
                  <a:pt x="203" y="74"/>
                </a:lnTo>
                <a:lnTo>
                  <a:pt x="204" y="74"/>
                </a:lnTo>
                <a:lnTo>
                  <a:pt x="204" y="74"/>
                </a:lnTo>
                <a:lnTo>
                  <a:pt x="230" y="59"/>
                </a:lnTo>
                <a:lnTo>
                  <a:pt x="255" y="43"/>
                </a:lnTo>
                <a:lnTo>
                  <a:pt x="255" y="43"/>
                </a:lnTo>
                <a:lnTo>
                  <a:pt x="267" y="36"/>
                </a:lnTo>
                <a:lnTo>
                  <a:pt x="267" y="36"/>
                </a:lnTo>
                <a:lnTo>
                  <a:pt x="274" y="33"/>
                </a:lnTo>
                <a:lnTo>
                  <a:pt x="277" y="32"/>
                </a:lnTo>
                <a:lnTo>
                  <a:pt x="272" y="35"/>
                </a:lnTo>
                <a:lnTo>
                  <a:pt x="272" y="35"/>
                </a:lnTo>
                <a:lnTo>
                  <a:pt x="257" y="45"/>
                </a:lnTo>
                <a:lnTo>
                  <a:pt x="241" y="54"/>
                </a:lnTo>
                <a:lnTo>
                  <a:pt x="241" y="54"/>
                </a:lnTo>
                <a:lnTo>
                  <a:pt x="203" y="74"/>
                </a:lnTo>
                <a:lnTo>
                  <a:pt x="203" y="74"/>
                </a:lnTo>
                <a:close/>
                <a:moveTo>
                  <a:pt x="227" y="58"/>
                </a:moveTo>
                <a:lnTo>
                  <a:pt x="227" y="58"/>
                </a:lnTo>
                <a:lnTo>
                  <a:pt x="166" y="92"/>
                </a:lnTo>
                <a:lnTo>
                  <a:pt x="166" y="92"/>
                </a:lnTo>
                <a:lnTo>
                  <a:pt x="119" y="115"/>
                </a:lnTo>
                <a:lnTo>
                  <a:pt x="119" y="115"/>
                </a:lnTo>
                <a:lnTo>
                  <a:pt x="84" y="135"/>
                </a:lnTo>
                <a:lnTo>
                  <a:pt x="50" y="156"/>
                </a:lnTo>
                <a:lnTo>
                  <a:pt x="50" y="156"/>
                </a:lnTo>
                <a:lnTo>
                  <a:pt x="88" y="131"/>
                </a:lnTo>
                <a:lnTo>
                  <a:pt x="127" y="107"/>
                </a:lnTo>
                <a:lnTo>
                  <a:pt x="127" y="107"/>
                </a:lnTo>
                <a:lnTo>
                  <a:pt x="168" y="84"/>
                </a:lnTo>
                <a:lnTo>
                  <a:pt x="210" y="61"/>
                </a:lnTo>
                <a:lnTo>
                  <a:pt x="210" y="61"/>
                </a:lnTo>
                <a:lnTo>
                  <a:pt x="243" y="42"/>
                </a:lnTo>
                <a:lnTo>
                  <a:pt x="259" y="31"/>
                </a:lnTo>
                <a:lnTo>
                  <a:pt x="266" y="25"/>
                </a:lnTo>
                <a:lnTo>
                  <a:pt x="273" y="19"/>
                </a:lnTo>
                <a:lnTo>
                  <a:pt x="273" y="19"/>
                </a:lnTo>
                <a:lnTo>
                  <a:pt x="273" y="19"/>
                </a:lnTo>
                <a:lnTo>
                  <a:pt x="273" y="19"/>
                </a:lnTo>
                <a:lnTo>
                  <a:pt x="278" y="24"/>
                </a:lnTo>
                <a:lnTo>
                  <a:pt x="280" y="30"/>
                </a:lnTo>
                <a:lnTo>
                  <a:pt x="280" y="30"/>
                </a:lnTo>
                <a:lnTo>
                  <a:pt x="272" y="31"/>
                </a:lnTo>
                <a:lnTo>
                  <a:pt x="265" y="34"/>
                </a:lnTo>
                <a:lnTo>
                  <a:pt x="252" y="41"/>
                </a:lnTo>
                <a:lnTo>
                  <a:pt x="239" y="51"/>
                </a:lnTo>
                <a:lnTo>
                  <a:pt x="227" y="58"/>
                </a:lnTo>
                <a:lnTo>
                  <a:pt x="227" y="58"/>
                </a:lnTo>
                <a:close/>
                <a:moveTo>
                  <a:pt x="231" y="45"/>
                </a:moveTo>
                <a:lnTo>
                  <a:pt x="231" y="45"/>
                </a:lnTo>
                <a:lnTo>
                  <a:pt x="248" y="34"/>
                </a:lnTo>
                <a:lnTo>
                  <a:pt x="264" y="24"/>
                </a:lnTo>
                <a:lnTo>
                  <a:pt x="264" y="24"/>
                </a:lnTo>
                <a:lnTo>
                  <a:pt x="266" y="23"/>
                </a:lnTo>
                <a:lnTo>
                  <a:pt x="266" y="23"/>
                </a:lnTo>
                <a:lnTo>
                  <a:pt x="265" y="24"/>
                </a:lnTo>
                <a:lnTo>
                  <a:pt x="265" y="24"/>
                </a:lnTo>
                <a:lnTo>
                  <a:pt x="258" y="29"/>
                </a:lnTo>
                <a:lnTo>
                  <a:pt x="250" y="34"/>
                </a:lnTo>
                <a:lnTo>
                  <a:pt x="250" y="34"/>
                </a:lnTo>
                <a:lnTo>
                  <a:pt x="231" y="45"/>
                </a:lnTo>
                <a:lnTo>
                  <a:pt x="231" y="45"/>
                </a:lnTo>
                <a:close/>
                <a:moveTo>
                  <a:pt x="14" y="141"/>
                </a:moveTo>
                <a:lnTo>
                  <a:pt x="14" y="141"/>
                </a:lnTo>
                <a:lnTo>
                  <a:pt x="40" y="125"/>
                </a:lnTo>
                <a:lnTo>
                  <a:pt x="64" y="111"/>
                </a:lnTo>
                <a:lnTo>
                  <a:pt x="116" y="84"/>
                </a:lnTo>
                <a:lnTo>
                  <a:pt x="116" y="84"/>
                </a:lnTo>
                <a:lnTo>
                  <a:pt x="135" y="73"/>
                </a:lnTo>
                <a:lnTo>
                  <a:pt x="135" y="73"/>
                </a:lnTo>
                <a:lnTo>
                  <a:pt x="107" y="88"/>
                </a:lnTo>
                <a:lnTo>
                  <a:pt x="107" y="88"/>
                </a:lnTo>
                <a:lnTo>
                  <a:pt x="84" y="100"/>
                </a:lnTo>
                <a:lnTo>
                  <a:pt x="62" y="114"/>
                </a:lnTo>
                <a:lnTo>
                  <a:pt x="40" y="130"/>
                </a:lnTo>
                <a:lnTo>
                  <a:pt x="18" y="146"/>
                </a:lnTo>
                <a:lnTo>
                  <a:pt x="18" y="146"/>
                </a:lnTo>
                <a:lnTo>
                  <a:pt x="14" y="141"/>
                </a:lnTo>
                <a:lnTo>
                  <a:pt x="14" y="141"/>
                </a:lnTo>
                <a:close/>
                <a:moveTo>
                  <a:pt x="8" y="124"/>
                </a:moveTo>
                <a:lnTo>
                  <a:pt x="8" y="124"/>
                </a:lnTo>
                <a:lnTo>
                  <a:pt x="44" y="101"/>
                </a:lnTo>
                <a:lnTo>
                  <a:pt x="44" y="101"/>
                </a:lnTo>
                <a:lnTo>
                  <a:pt x="44" y="101"/>
                </a:lnTo>
                <a:lnTo>
                  <a:pt x="44" y="101"/>
                </a:lnTo>
                <a:lnTo>
                  <a:pt x="45" y="101"/>
                </a:lnTo>
                <a:lnTo>
                  <a:pt x="45" y="101"/>
                </a:lnTo>
                <a:lnTo>
                  <a:pt x="46" y="101"/>
                </a:lnTo>
                <a:lnTo>
                  <a:pt x="48" y="100"/>
                </a:lnTo>
                <a:lnTo>
                  <a:pt x="50" y="98"/>
                </a:lnTo>
                <a:lnTo>
                  <a:pt x="50" y="98"/>
                </a:lnTo>
                <a:lnTo>
                  <a:pt x="59" y="93"/>
                </a:lnTo>
                <a:lnTo>
                  <a:pt x="68" y="87"/>
                </a:lnTo>
                <a:lnTo>
                  <a:pt x="68" y="87"/>
                </a:lnTo>
                <a:lnTo>
                  <a:pt x="80" y="81"/>
                </a:lnTo>
                <a:lnTo>
                  <a:pt x="80" y="81"/>
                </a:lnTo>
                <a:lnTo>
                  <a:pt x="82" y="80"/>
                </a:lnTo>
                <a:lnTo>
                  <a:pt x="83" y="79"/>
                </a:lnTo>
                <a:lnTo>
                  <a:pt x="83" y="79"/>
                </a:lnTo>
                <a:lnTo>
                  <a:pt x="98" y="71"/>
                </a:lnTo>
                <a:lnTo>
                  <a:pt x="112" y="63"/>
                </a:lnTo>
                <a:lnTo>
                  <a:pt x="112" y="63"/>
                </a:lnTo>
                <a:lnTo>
                  <a:pt x="121" y="58"/>
                </a:lnTo>
                <a:lnTo>
                  <a:pt x="129" y="54"/>
                </a:lnTo>
                <a:lnTo>
                  <a:pt x="138" y="50"/>
                </a:lnTo>
                <a:lnTo>
                  <a:pt x="146" y="44"/>
                </a:lnTo>
                <a:lnTo>
                  <a:pt x="146" y="44"/>
                </a:lnTo>
                <a:lnTo>
                  <a:pt x="147" y="45"/>
                </a:lnTo>
                <a:lnTo>
                  <a:pt x="147" y="45"/>
                </a:lnTo>
                <a:lnTo>
                  <a:pt x="98" y="76"/>
                </a:lnTo>
                <a:lnTo>
                  <a:pt x="98" y="76"/>
                </a:lnTo>
                <a:lnTo>
                  <a:pt x="76" y="89"/>
                </a:lnTo>
                <a:lnTo>
                  <a:pt x="53" y="102"/>
                </a:lnTo>
                <a:lnTo>
                  <a:pt x="30" y="115"/>
                </a:lnTo>
                <a:lnTo>
                  <a:pt x="19" y="122"/>
                </a:lnTo>
                <a:lnTo>
                  <a:pt x="9" y="131"/>
                </a:lnTo>
                <a:lnTo>
                  <a:pt x="9" y="131"/>
                </a:lnTo>
                <a:lnTo>
                  <a:pt x="8" y="124"/>
                </a:lnTo>
                <a:lnTo>
                  <a:pt x="8" y="124"/>
                </a:lnTo>
                <a:close/>
                <a:moveTo>
                  <a:pt x="50" y="95"/>
                </a:moveTo>
                <a:lnTo>
                  <a:pt x="50" y="95"/>
                </a:lnTo>
                <a:lnTo>
                  <a:pt x="49" y="94"/>
                </a:lnTo>
                <a:lnTo>
                  <a:pt x="49" y="94"/>
                </a:lnTo>
                <a:lnTo>
                  <a:pt x="57" y="89"/>
                </a:lnTo>
                <a:lnTo>
                  <a:pt x="57" y="89"/>
                </a:lnTo>
                <a:lnTo>
                  <a:pt x="66" y="83"/>
                </a:lnTo>
                <a:lnTo>
                  <a:pt x="66" y="83"/>
                </a:lnTo>
                <a:lnTo>
                  <a:pt x="69" y="81"/>
                </a:lnTo>
                <a:lnTo>
                  <a:pt x="69" y="81"/>
                </a:lnTo>
                <a:lnTo>
                  <a:pt x="50" y="95"/>
                </a:lnTo>
                <a:lnTo>
                  <a:pt x="50" y="95"/>
                </a:lnTo>
                <a:close/>
                <a:moveTo>
                  <a:pt x="155" y="35"/>
                </a:moveTo>
                <a:lnTo>
                  <a:pt x="155" y="35"/>
                </a:lnTo>
                <a:lnTo>
                  <a:pt x="163" y="31"/>
                </a:lnTo>
                <a:lnTo>
                  <a:pt x="172" y="27"/>
                </a:lnTo>
                <a:lnTo>
                  <a:pt x="188" y="18"/>
                </a:lnTo>
                <a:lnTo>
                  <a:pt x="188" y="18"/>
                </a:lnTo>
                <a:lnTo>
                  <a:pt x="171" y="30"/>
                </a:lnTo>
                <a:lnTo>
                  <a:pt x="153" y="41"/>
                </a:lnTo>
                <a:lnTo>
                  <a:pt x="153" y="41"/>
                </a:lnTo>
                <a:lnTo>
                  <a:pt x="154" y="39"/>
                </a:lnTo>
                <a:lnTo>
                  <a:pt x="154" y="39"/>
                </a:lnTo>
                <a:lnTo>
                  <a:pt x="155" y="35"/>
                </a:lnTo>
                <a:lnTo>
                  <a:pt x="155" y="35"/>
                </a:lnTo>
                <a:close/>
                <a:moveTo>
                  <a:pt x="84" y="71"/>
                </a:moveTo>
                <a:lnTo>
                  <a:pt x="84" y="71"/>
                </a:lnTo>
                <a:lnTo>
                  <a:pt x="84" y="66"/>
                </a:lnTo>
                <a:lnTo>
                  <a:pt x="84" y="66"/>
                </a:lnTo>
                <a:lnTo>
                  <a:pt x="92" y="61"/>
                </a:lnTo>
                <a:lnTo>
                  <a:pt x="101" y="56"/>
                </a:lnTo>
                <a:lnTo>
                  <a:pt x="120" y="49"/>
                </a:lnTo>
                <a:lnTo>
                  <a:pt x="120" y="49"/>
                </a:lnTo>
                <a:lnTo>
                  <a:pt x="84" y="71"/>
                </a:lnTo>
                <a:lnTo>
                  <a:pt x="84" y="71"/>
                </a:lnTo>
                <a:close/>
                <a:moveTo>
                  <a:pt x="31" y="87"/>
                </a:moveTo>
                <a:lnTo>
                  <a:pt x="31" y="87"/>
                </a:lnTo>
                <a:lnTo>
                  <a:pt x="26" y="82"/>
                </a:lnTo>
                <a:lnTo>
                  <a:pt x="26" y="82"/>
                </a:lnTo>
                <a:lnTo>
                  <a:pt x="34" y="79"/>
                </a:lnTo>
                <a:lnTo>
                  <a:pt x="40" y="75"/>
                </a:lnTo>
                <a:lnTo>
                  <a:pt x="52" y="65"/>
                </a:lnTo>
                <a:lnTo>
                  <a:pt x="52" y="65"/>
                </a:lnTo>
                <a:lnTo>
                  <a:pt x="58" y="62"/>
                </a:lnTo>
                <a:lnTo>
                  <a:pt x="51" y="68"/>
                </a:lnTo>
                <a:lnTo>
                  <a:pt x="51" y="68"/>
                </a:lnTo>
                <a:lnTo>
                  <a:pt x="33" y="86"/>
                </a:lnTo>
                <a:lnTo>
                  <a:pt x="33" y="86"/>
                </a:lnTo>
                <a:lnTo>
                  <a:pt x="31" y="87"/>
                </a:lnTo>
                <a:lnTo>
                  <a:pt x="31" y="87"/>
                </a:lnTo>
                <a:close/>
                <a:moveTo>
                  <a:pt x="30" y="78"/>
                </a:moveTo>
                <a:lnTo>
                  <a:pt x="30" y="78"/>
                </a:lnTo>
                <a:lnTo>
                  <a:pt x="28" y="77"/>
                </a:lnTo>
                <a:lnTo>
                  <a:pt x="28" y="76"/>
                </a:lnTo>
                <a:lnTo>
                  <a:pt x="31" y="74"/>
                </a:lnTo>
                <a:lnTo>
                  <a:pt x="31" y="74"/>
                </a:lnTo>
                <a:lnTo>
                  <a:pt x="38" y="69"/>
                </a:lnTo>
                <a:lnTo>
                  <a:pt x="38" y="69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61" y="58"/>
                </a:lnTo>
                <a:lnTo>
                  <a:pt x="61" y="58"/>
                </a:lnTo>
                <a:lnTo>
                  <a:pt x="53" y="62"/>
                </a:lnTo>
                <a:lnTo>
                  <a:pt x="46" y="68"/>
                </a:lnTo>
                <a:lnTo>
                  <a:pt x="38" y="73"/>
                </a:lnTo>
                <a:lnTo>
                  <a:pt x="30" y="78"/>
                </a:lnTo>
                <a:lnTo>
                  <a:pt x="30" y="78"/>
                </a:lnTo>
                <a:close/>
                <a:moveTo>
                  <a:pt x="21" y="74"/>
                </a:moveTo>
                <a:lnTo>
                  <a:pt x="21" y="74"/>
                </a:lnTo>
                <a:lnTo>
                  <a:pt x="28" y="70"/>
                </a:lnTo>
                <a:lnTo>
                  <a:pt x="36" y="65"/>
                </a:lnTo>
                <a:lnTo>
                  <a:pt x="43" y="59"/>
                </a:lnTo>
                <a:lnTo>
                  <a:pt x="51" y="54"/>
                </a:lnTo>
                <a:lnTo>
                  <a:pt x="51" y="54"/>
                </a:lnTo>
                <a:lnTo>
                  <a:pt x="44" y="59"/>
                </a:lnTo>
                <a:lnTo>
                  <a:pt x="37" y="65"/>
                </a:lnTo>
                <a:lnTo>
                  <a:pt x="29" y="72"/>
                </a:lnTo>
                <a:lnTo>
                  <a:pt x="23" y="79"/>
                </a:lnTo>
                <a:lnTo>
                  <a:pt x="23" y="79"/>
                </a:lnTo>
                <a:lnTo>
                  <a:pt x="21" y="74"/>
                </a:lnTo>
                <a:lnTo>
                  <a:pt x="21" y="74"/>
                </a:lnTo>
                <a:close/>
                <a:moveTo>
                  <a:pt x="41" y="101"/>
                </a:moveTo>
                <a:lnTo>
                  <a:pt x="41" y="101"/>
                </a:lnTo>
                <a:lnTo>
                  <a:pt x="24" y="111"/>
                </a:lnTo>
                <a:lnTo>
                  <a:pt x="8" y="121"/>
                </a:lnTo>
                <a:lnTo>
                  <a:pt x="8" y="121"/>
                </a:lnTo>
                <a:lnTo>
                  <a:pt x="10" y="117"/>
                </a:lnTo>
                <a:lnTo>
                  <a:pt x="13" y="112"/>
                </a:lnTo>
                <a:lnTo>
                  <a:pt x="16" y="109"/>
                </a:lnTo>
                <a:lnTo>
                  <a:pt x="20" y="106"/>
                </a:lnTo>
                <a:lnTo>
                  <a:pt x="25" y="103"/>
                </a:lnTo>
                <a:lnTo>
                  <a:pt x="30" y="102"/>
                </a:lnTo>
                <a:lnTo>
                  <a:pt x="36" y="101"/>
                </a:lnTo>
                <a:lnTo>
                  <a:pt x="41" y="101"/>
                </a:lnTo>
                <a:lnTo>
                  <a:pt x="41" y="101"/>
                </a:lnTo>
                <a:close/>
                <a:moveTo>
                  <a:pt x="47" y="168"/>
                </a:moveTo>
                <a:lnTo>
                  <a:pt x="47" y="168"/>
                </a:lnTo>
                <a:lnTo>
                  <a:pt x="34" y="182"/>
                </a:lnTo>
                <a:lnTo>
                  <a:pt x="34" y="182"/>
                </a:lnTo>
                <a:lnTo>
                  <a:pt x="36" y="179"/>
                </a:lnTo>
                <a:lnTo>
                  <a:pt x="36" y="179"/>
                </a:lnTo>
                <a:lnTo>
                  <a:pt x="38" y="176"/>
                </a:lnTo>
                <a:lnTo>
                  <a:pt x="41" y="173"/>
                </a:lnTo>
                <a:lnTo>
                  <a:pt x="47" y="168"/>
                </a:lnTo>
                <a:lnTo>
                  <a:pt x="47" y="168"/>
                </a:lnTo>
                <a:close/>
                <a:moveTo>
                  <a:pt x="57" y="211"/>
                </a:moveTo>
                <a:lnTo>
                  <a:pt x="57" y="211"/>
                </a:lnTo>
                <a:lnTo>
                  <a:pt x="64" y="205"/>
                </a:lnTo>
                <a:lnTo>
                  <a:pt x="71" y="201"/>
                </a:lnTo>
                <a:lnTo>
                  <a:pt x="87" y="194"/>
                </a:lnTo>
                <a:lnTo>
                  <a:pt x="103" y="187"/>
                </a:lnTo>
                <a:lnTo>
                  <a:pt x="119" y="180"/>
                </a:lnTo>
                <a:lnTo>
                  <a:pt x="119" y="180"/>
                </a:lnTo>
                <a:lnTo>
                  <a:pt x="187" y="145"/>
                </a:lnTo>
                <a:lnTo>
                  <a:pt x="187" y="145"/>
                </a:lnTo>
                <a:lnTo>
                  <a:pt x="224" y="127"/>
                </a:lnTo>
                <a:lnTo>
                  <a:pt x="261" y="111"/>
                </a:lnTo>
                <a:lnTo>
                  <a:pt x="261" y="111"/>
                </a:lnTo>
                <a:lnTo>
                  <a:pt x="280" y="103"/>
                </a:lnTo>
                <a:lnTo>
                  <a:pt x="297" y="95"/>
                </a:lnTo>
                <a:lnTo>
                  <a:pt x="315" y="87"/>
                </a:lnTo>
                <a:lnTo>
                  <a:pt x="332" y="79"/>
                </a:lnTo>
                <a:lnTo>
                  <a:pt x="332" y="79"/>
                </a:lnTo>
                <a:lnTo>
                  <a:pt x="337" y="77"/>
                </a:lnTo>
                <a:lnTo>
                  <a:pt x="334" y="79"/>
                </a:lnTo>
                <a:lnTo>
                  <a:pt x="334" y="79"/>
                </a:lnTo>
                <a:lnTo>
                  <a:pt x="317" y="88"/>
                </a:lnTo>
                <a:lnTo>
                  <a:pt x="317" y="88"/>
                </a:lnTo>
                <a:lnTo>
                  <a:pt x="301" y="97"/>
                </a:lnTo>
                <a:lnTo>
                  <a:pt x="285" y="105"/>
                </a:lnTo>
                <a:lnTo>
                  <a:pt x="285" y="105"/>
                </a:lnTo>
                <a:lnTo>
                  <a:pt x="250" y="121"/>
                </a:lnTo>
                <a:lnTo>
                  <a:pt x="234" y="131"/>
                </a:lnTo>
                <a:lnTo>
                  <a:pt x="218" y="139"/>
                </a:lnTo>
                <a:lnTo>
                  <a:pt x="218" y="139"/>
                </a:lnTo>
                <a:lnTo>
                  <a:pt x="201" y="148"/>
                </a:lnTo>
                <a:lnTo>
                  <a:pt x="184" y="157"/>
                </a:lnTo>
                <a:lnTo>
                  <a:pt x="151" y="174"/>
                </a:lnTo>
                <a:lnTo>
                  <a:pt x="151" y="174"/>
                </a:lnTo>
                <a:lnTo>
                  <a:pt x="117" y="191"/>
                </a:lnTo>
                <a:lnTo>
                  <a:pt x="99" y="200"/>
                </a:lnTo>
                <a:lnTo>
                  <a:pt x="83" y="212"/>
                </a:lnTo>
                <a:lnTo>
                  <a:pt x="83" y="212"/>
                </a:lnTo>
                <a:lnTo>
                  <a:pt x="76" y="213"/>
                </a:lnTo>
                <a:lnTo>
                  <a:pt x="70" y="213"/>
                </a:lnTo>
                <a:lnTo>
                  <a:pt x="64" y="212"/>
                </a:lnTo>
                <a:lnTo>
                  <a:pt x="57" y="211"/>
                </a:lnTo>
                <a:lnTo>
                  <a:pt x="57" y="211"/>
                </a:lnTo>
                <a:close/>
                <a:moveTo>
                  <a:pt x="347" y="87"/>
                </a:moveTo>
                <a:lnTo>
                  <a:pt x="347" y="87"/>
                </a:lnTo>
                <a:lnTo>
                  <a:pt x="324" y="103"/>
                </a:lnTo>
                <a:lnTo>
                  <a:pt x="324" y="103"/>
                </a:lnTo>
                <a:lnTo>
                  <a:pt x="310" y="112"/>
                </a:lnTo>
                <a:lnTo>
                  <a:pt x="295" y="120"/>
                </a:lnTo>
                <a:lnTo>
                  <a:pt x="263" y="136"/>
                </a:lnTo>
                <a:lnTo>
                  <a:pt x="263" y="136"/>
                </a:lnTo>
                <a:lnTo>
                  <a:pt x="203" y="164"/>
                </a:lnTo>
                <a:lnTo>
                  <a:pt x="142" y="192"/>
                </a:lnTo>
                <a:lnTo>
                  <a:pt x="142" y="192"/>
                </a:lnTo>
                <a:lnTo>
                  <a:pt x="127" y="199"/>
                </a:lnTo>
                <a:lnTo>
                  <a:pt x="127" y="199"/>
                </a:lnTo>
                <a:lnTo>
                  <a:pt x="110" y="208"/>
                </a:lnTo>
                <a:lnTo>
                  <a:pt x="110" y="208"/>
                </a:lnTo>
                <a:lnTo>
                  <a:pt x="108" y="205"/>
                </a:lnTo>
                <a:lnTo>
                  <a:pt x="108" y="205"/>
                </a:lnTo>
                <a:lnTo>
                  <a:pt x="136" y="193"/>
                </a:lnTo>
                <a:lnTo>
                  <a:pt x="136" y="193"/>
                </a:lnTo>
                <a:lnTo>
                  <a:pt x="200" y="163"/>
                </a:lnTo>
                <a:lnTo>
                  <a:pt x="200" y="163"/>
                </a:lnTo>
                <a:lnTo>
                  <a:pt x="263" y="133"/>
                </a:lnTo>
                <a:lnTo>
                  <a:pt x="295" y="117"/>
                </a:lnTo>
                <a:lnTo>
                  <a:pt x="326" y="101"/>
                </a:lnTo>
                <a:lnTo>
                  <a:pt x="326" y="101"/>
                </a:lnTo>
                <a:lnTo>
                  <a:pt x="336" y="94"/>
                </a:lnTo>
                <a:lnTo>
                  <a:pt x="347" y="87"/>
                </a:lnTo>
                <a:lnTo>
                  <a:pt x="347" y="87"/>
                </a:lnTo>
                <a:lnTo>
                  <a:pt x="347" y="87"/>
                </a:lnTo>
                <a:lnTo>
                  <a:pt x="347" y="87"/>
                </a:lnTo>
                <a:close/>
                <a:moveTo>
                  <a:pt x="382" y="102"/>
                </a:moveTo>
                <a:lnTo>
                  <a:pt x="382" y="102"/>
                </a:lnTo>
                <a:lnTo>
                  <a:pt x="384" y="105"/>
                </a:lnTo>
                <a:lnTo>
                  <a:pt x="385" y="109"/>
                </a:lnTo>
                <a:lnTo>
                  <a:pt x="385" y="109"/>
                </a:lnTo>
                <a:lnTo>
                  <a:pt x="348" y="124"/>
                </a:lnTo>
                <a:lnTo>
                  <a:pt x="311" y="139"/>
                </a:lnTo>
                <a:lnTo>
                  <a:pt x="273" y="152"/>
                </a:lnTo>
                <a:lnTo>
                  <a:pt x="237" y="168"/>
                </a:lnTo>
                <a:lnTo>
                  <a:pt x="237" y="168"/>
                </a:lnTo>
                <a:lnTo>
                  <a:pt x="161" y="202"/>
                </a:lnTo>
                <a:lnTo>
                  <a:pt x="161" y="202"/>
                </a:lnTo>
                <a:lnTo>
                  <a:pt x="144" y="211"/>
                </a:lnTo>
                <a:lnTo>
                  <a:pt x="128" y="219"/>
                </a:lnTo>
                <a:lnTo>
                  <a:pt x="128" y="219"/>
                </a:lnTo>
                <a:lnTo>
                  <a:pt x="155" y="203"/>
                </a:lnTo>
                <a:lnTo>
                  <a:pt x="183" y="189"/>
                </a:lnTo>
                <a:lnTo>
                  <a:pt x="241" y="161"/>
                </a:lnTo>
                <a:lnTo>
                  <a:pt x="241" y="161"/>
                </a:lnTo>
                <a:lnTo>
                  <a:pt x="259" y="154"/>
                </a:lnTo>
                <a:lnTo>
                  <a:pt x="277" y="147"/>
                </a:lnTo>
                <a:lnTo>
                  <a:pt x="312" y="133"/>
                </a:lnTo>
                <a:lnTo>
                  <a:pt x="347" y="118"/>
                </a:lnTo>
                <a:lnTo>
                  <a:pt x="366" y="110"/>
                </a:lnTo>
                <a:lnTo>
                  <a:pt x="382" y="102"/>
                </a:lnTo>
                <a:lnTo>
                  <a:pt x="382" y="102"/>
                </a:lnTo>
                <a:close/>
                <a:moveTo>
                  <a:pt x="223" y="221"/>
                </a:moveTo>
                <a:lnTo>
                  <a:pt x="223" y="221"/>
                </a:lnTo>
                <a:lnTo>
                  <a:pt x="217" y="215"/>
                </a:lnTo>
                <a:lnTo>
                  <a:pt x="217" y="215"/>
                </a:lnTo>
                <a:lnTo>
                  <a:pt x="254" y="200"/>
                </a:lnTo>
                <a:lnTo>
                  <a:pt x="254" y="200"/>
                </a:lnTo>
                <a:lnTo>
                  <a:pt x="278" y="192"/>
                </a:lnTo>
                <a:lnTo>
                  <a:pt x="302" y="185"/>
                </a:lnTo>
                <a:lnTo>
                  <a:pt x="325" y="177"/>
                </a:lnTo>
                <a:lnTo>
                  <a:pt x="347" y="168"/>
                </a:lnTo>
                <a:lnTo>
                  <a:pt x="347" y="168"/>
                </a:lnTo>
                <a:lnTo>
                  <a:pt x="360" y="163"/>
                </a:lnTo>
                <a:lnTo>
                  <a:pt x="372" y="157"/>
                </a:lnTo>
                <a:lnTo>
                  <a:pt x="372" y="157"/>
                </a:lnTo>
                <a:lnTo>
                  <a:pt x="367" y="160"/>
                </a:lnTo>
                <a:lnTo>
                  <a:pt x="362" y="163"/>
                </a:lnTo>
                <a:lnTo>
                  <a:pt x="357" y="166"/>
                </a:lnTo>
                <a:lnTo>
                  <a:pt x="351" y="168"/>
                </a:lnTo>
                <a:lnTo>
                  <a:pt x="351" y="168"/>
                </a:lnTo>
                <a:lnTo>
                  <a:pt x="331" y="175"/>
                </a:lnTo>
                <a:lnTo>
                  <a:pt x="312" y="183"/>
                </a:lnTo>
                <a:lnTo>
                  <a:pt x="312" y="183"/>
                </a:lnTo>
                <a:lnTo>
                  <a:pt x="263" y="204"/>
                </a:lnTo>
                <a:lnTo>
                  <a:pt x="263" y="204"/>
                </a:lnTo>
                <a:lnTo>
                  <a:pt x="243" y="213"/>
                </a:lnTo>
                <a:lnTo>
                  <a:pt x="223" y="221"/>
                </a:lnTo>
                <a:lnTo>
                  <a:pt x="223" y="221"/>
                </a:lnTo>
                <a:close/>
                <a:moveTo>
                  <a:pt x="156" y="223"/>
                </a:moveTo>
                <a:lnTo>
                  <a:pt x="156" y="223"/>
                </a:lnTo>
                <a:lnTo>
                  <a:pt x="164" y="222"/>
                </a:lnTo>
                <a:lnTo>
                  <a:pt x="172" y="220"/>
                </a:lnTo>
                <a:lnTo>
                  <a:pt x="180" y="217"/>
                </a:lnTo>
                <a:lnTo>
                  <a:pt x="187" y="214"/>
                </a:lnTo>
                <a:lnTo>
                  <a:pt x="187" y="214"/>
                </a:lnTo>
                <a:lnTo>
                  <a:pt x="215" y="201"/>
                </a:lnTo>
                <a:lnTo>
                  <a:pt x="242" y="190"/>
                </a:lnTo>
                <a:lnTo>
                  <a:pt x="242" y="190"/>
                </a:lnTo>
                <a:lnTo>
                  <a:pt x="300" y="169"/>
                </a:lnTo>
                <a:lnTo>
                  <a:pt x="358" y="149"/>
                </a:lnTo>
                <a:lnTo>
                  <a:pt x="358" y="149"/>
                </a:lnTo>
                <a:lnTo>
                  <a:pt x="334" y="158"/>
                </a:lnTo>
                <a:lnTo>
                  <a:pt x="311" y="167"/>
                </a:lnTo>
                <a:lnTo>
                  <a:pt x="264" y="188"/>
                </a:lnTo>
                <a:lnTo>
                  <a:pt x="264" y="188"/>
                </a:lnTo>
                <a:lnTo>
                  <a:pt x="240" y="198"/>
                </a:lnTo>
                <a:lnTo>
                  <a:pt x="214" y="208"/>
                </a:lnTo>
                <a:lnTo>
                  <a:pt x="188" y="219"/>
                </a:lnTo>
                <a:lnTo>
                  <a:pt x="163" y="230"/>
                </a:lnTo>
                <a:lnTo>
                  <a:pt x="163" y="230"/>
                </a:lnTo>
                <a:lnTo>
                  <a:pt x="160" y="227"/>
                </a:lnTo>
                <a:lnTo>
                  <a:pt x="156" y="223"/>
                </a:lnTo>
                <a:lnTo>
                  <a:pt x="156" y="223"/>
                </a:lnTo>
                <a:close/>
                <a:moveTo>
                  <a:pt x="165" y="231"/>
                </a:moveTo>
                <a:lnTo>
                  <a:pt x="165" y="231"/>
                </a:lnTo>
                <a:lnTo>
                  <a:pt x="186" y="224"/>
                </a:lnTo>
                <a:lnTo>
                  <a:pt x="209" y="215"/>
                </a:lnTo>
                <a:lnTo>
                  <a:pt x="209" y="215"/>
                </a:lnTo>
                <a:lnTo>
                  <a:pt x="208" y="216"/>
                </a:lnTo>
                <a:lnTo>
                  <a:pt x="208" y="216"/>
                </a:lnTo>
                <a:lnTo>
                  <a:pt x="165" y="231"/>
                </a:lnTo>
                <a:lnTo>
                  <a:pt x="165" y="231"/>
                </a:lnTo>
                <a:lnTo>
                  <a:pt x="165" y="231"/>
                </a:lnTo>
                <a:lnTo>
                  <a:pt x="165" y="231"/>
                </a:lnTo>
                <a:close/>
                <a:moveTo>
                  <a:pt x="327" y="173"/>
                </a:moveTo>
                <a:lnTo>
                  <a:pt x="327" y="173"/>
                </a:lnTo>
                <a:lnTo>
                  <a:pt x="300" y="182"/>
                </a:lnTo>
                <a:lnTo>
                  <a:pt x="273" y="192"/>
                </a:lnTo>
                <a:lnTo>
                  <a:pt x="273" y="192"/>
                </a:lnTo>
                <a:lnTo>
                  <a:pt x="244" y="202"/>
                </a:lnTo>
                <a:lnTo>
                  <a:pt x="216" y="213"/>
                </a:lnTo>
                <a:lnTo>
                  <a:pt x="216" y="213"/>
                </a:lnTo>
                <a:lnTo>
                  <a:pt x="215" y="212"/>
                </a:lnTo>
                <a:lnTo>
                  <a:pt x="215" y="212"/>
                </a:lnTo>
                <a:lnTo>
                  <a:pt x="266" y="190"/>
                </a:lnTo>
                <a:lnTo>
                  <a:pt x="266" y="190"/>
                </a:lnTo>
                <a:lnTo>
                  <a:pt x="318" y="168"/>
                </a:lnTo>
                <a:lnTo>
                  <a:pt x="318" y="168"/>
                </a:lnTo>
                <a:lnTo>
                  <a:pt x="342" y="159"/>
                </a:lnTo>
                <a:lnTo>
                  <a:pt x="353" y="153"/>
                </a:lnTo>
                <a:lnTo>
                  <a:pt x="359" y="150"/>
                </a:lnTo>
                <a:lnTo>
                  <a:pt x="364" y="147"/>
                </a:lnTo>
                <a:lnTo>
                  <a:pt x="364" y="147"/>
                </a:lnTo>
                <a:lnTo>
                  <a:pt x="364" y="146"/>
                </a:lnTo>
                <a:lnTo>
                  <a:pt x="364" y="146"/>
                </a:lnTo>
                <a:lnTo>
                  <a:pt x="365" y="147"/>
                </a:lnTo>
                <a:lnTo>
                  <a:pt x="365" y="147"/>
                </a:lnTo>
                <a:lnTo>
                  <a:pt x="371" y="150"/>
                </a:lnTo>
                <a:lnTo>
                  <a:pt x="374" y="155"/>
                </a:lnTo>
                <a:lnTo>
                  <a:pt x="374" y="155"/>
                </a:lnTo>
                <a:lnTo>
                  <a:pt x="363" y="159"/>
                </a:lnTo>
                <a:lnTo>
                  <a:pt x="350" y="164"/>
                </a:lnTo>
                <a:lnTo>
                  <a:pt x="339" y="168"/>
                </a:lnTo>
                <a:lnTo>
                  <a:pt x="327" y="173"/>
                </a:lnTo>
                <a:lnTo>
                  <a:pt x="327" y="173"/>
                </a:lnTo>
                <a:close/>
                <a:moveTo>
                  <a:pt x="365" y="140"/>
                </a:moveTo>
                <a:lnTo>
                  <a:pt x="365" y="140"/>
                </a:lnTo>
                <a:lnTo>
                  <a:pt x="363" y="142"/>
                </a:lnTo>
                <a:lnTo>
                  <a:pt x="364" y="145"/>
                </a:lnTo>
                <a:lnTo>
                  <a:pt x="364" y="145"/>
                </a:lnTo>
                <a:lnTo>
                  <a:pt x="363" y="145"/>
                </a:lnTo>
                <a:lnTo>
                  <a:pt x="363" y="145"/>
                </a:lnTo>
                <a:lnTo>
                  <a:pt x="305" y="165"/>
                </a:lnTo>
                <a:lnTo>
                  <a:pt x="247" y="186"/>
                </a:lnTo>
                <a:lnTo>
                  <a:pt x="247" y="186"/>
                </a:lnTo>
                <a:lnTo>
                  <a:pt x="222" y="195"/>
                </a:lnTo>
                <a:lnTo>
                  <a:pt x="198" y="206"/>
                </a:lnTo>
                <a:lnTo>
                  <a:pt x="198" y="206"/>
                </a:lnTo>
                <a:lnTo>
                  <a:pt x="184" y="213"/>
                </a:lnTo>
                <a:lnTo>
                  <a:pt x="170" y="218"/>
                </a:lnTo>
                <a:lnTo>
                  <a:pt x="170" y="218"/>
                </a:lnTo>
                <a:lnTo>
                  <a:pt x="163" y="220"/>
                </a:lnTo>
                <a:lnTo>
                  <a:pt x="159" y="221"/>
                </a:lnTo>
                <a:lnTo>
                  <a:pt x="158" y="221"/>
                </a:lnTo>
                <a:lnTo>
                  <a:pt x="159" y="220"/>
                </a:lnTo>
                <a:lnTo>
                  <a:pt x="159" y="220"/>
                </a:lnTo>
                <a:lnTo>
                  <a:pt x="168" y="217"/>
                </a:lnTo>
                <a:lnTo>
                  <a:pt x="176" y="213"/>
                </a:lnTo>
                <a:lnTo>
                  <a:pt x="176" y="213"/>
                </a:lnTo>
                <a:lnTo>
                  <a:pt x="292" y="167"/>
                </a:lnTo>
                <a:lnTo>
                  <a:pt x="292" y="167"/>
                </a:lnTo>
                <a:lnTo>
                  <a:pt x="309" y="160"/>
                </a:lnTo>
                <a:lnTo>
                  <a:pt x="328" y="154"/>
                </a:lnTo>
                <a:lnTo>
                  <a:pt x="346" y="148"/>
                </a:lnTo>
                <a:lnTo>
                  <a:pt x="365" y="139"/>
                </a:lnTo>
                <a:lnTo>
                  <a:pt x="365" y="139"/>
                </a:lnTo>
                <a:lnTo>
                  <a:pt x="365" y="140"/>
                </a:lnTo>
                <a:lnTo>
                  <a:pt x="365" y="140"/>
                </a:lnTo>
                <a:close/>
                <a:moveTo>
                  <a:pt x="381" y="123"/>
                </a:moveTo>
                <a:lnTo>
                  <a:pt x="381" y="123"/>
                </a:lnTo>
                <a:lnTo>
                  <a:pt x="367" y="130"/>
                </a:lnTo>
                <a:lnTo>
                  <a:pt x="351" y="136"/>
                </a:lnTo>
                <a:lnTo>
                  <a:pt x="337" y="142"/>
                </a:lnTo>
                <a:lnTo>
                  <a:pt x="323" y="147"/>
                </a:lnTo>
                <a:lnTo>
                  <a:pt x="323" y="147"/>
                </a:lnTo>
                <a:lnTo>
                  <a:pt x="294" y="157"/>
                </a:lnTo>
                <a:lnTo>
                  <a:pt x="264" y="169"/>
                </a:lnTo>
                <a:lnTo>
                  <a:pt x="264" y="169"/>
                </a:lnTo>
                <a:lnTo>
                  <a:pt x="238" y="179"/>
                </a:lnTo>
                <a:lnTo>
                  <a:pt x="212" y="189"/>
                </a:lnTo>
                <a:lnTo>
                  <a:pt x="212" y="189"/>
                </a:lnTo>
                <a:lnTo>
                  <a:pt x="245" y="174"/>
                </a:lnTo>
                <a:lnTo>
                  <a:pt x="280" y="159"/>
                </a:lnTo>
                <a:lnTo>
                  <a:pt x="280" y="159"/>
                </a:lnTo>
                <a:lnTo>
                  <a:pt x="309" y="148"/>
                </a:lnTo>
                <a:lnTo>
                  <a:pt x="337" y="136"/>
                </a:lnTo>
                <a:lnTo>
                  <a:pt x="337" y="136"/>
                </a:lnTo>
                <a:lnTo>
                  <a:pt x="349" y="131"/>
                </a:lnTo>
                <a:lnTo>
                  <a:pt x="363" y="125"/>
                </a:lnTo>
                <a:lnTo>
                  <a:pt x="375" y="120"/>
                </a:lnTo>
                <a:lnTo>
                  <a:pt x="380" y="116"/>
                </a:lnTo>
                <a:lnTo>
                  <a:pt x="385" y="112"/>
                </a:lnTo>
                <a:lnTo>
                  <a:pt x="385" y="112"/>
                </a:lnTo>
                <a:lnTo>
                  <a:pt x="384" y="118"/>
                </a:lnTo>
                <a:lnTo>
                  <a:pt x="381" y="123"/>
                </a:lnTo>
                <a:lnTo>
                  <a:pt x="381" y="123"/>
                </a:lnTo>
                <a:close/>
                <a:moveTo>
                  <a:pt x="77" y="263"/>
                </a:moveTo>
                <a:lnTo>
                  <a:pt x="77" y="263"/>
                </a:lnTo>
                <a:lnTo>
                  <a:pt x="80" y="263"/>
                </a:lnTo>
                <a:lnTo>
                  <a:pt x="80" y="263"/>
                </a:lnTo>
                <a:lnTo>
                  <a:pt x="75" y="264"/>
                </a:lnTo>
                <a:lnTo>
                  <a:pt x="75" y="264"/>
                </a:lnTo>
                <a:lnTo>
                  <a:pt x="77" y="263"/>
                </a:lnTo>
                <a:lnTo>
                  <a:pt x="77" y="263"/>
                </a:lnTo>
                <a:close/>
                <a:moveTo>
                  <a:pt x="91" y="258"/>
                </a:moveTo>
                <a:lnTo>
                  <a:pt x="91" y="258"/>
                </a:lnTo>
                <a:lnTo>
                  <a:pt x="80" y="260"/>
                </a:lnTo>
                <a:lnTo>
                  <a:pt x="80" y="260"/>
                </a:lnTo>
                <a:lnTo>
                  <a:pt x="87" y="253"/>
                </a:lnTo>
                <a:lnTo>
                  <a:pt x="87" y="253"/>
                </a:lnTo>
                <a:lnTo>
                  <a:pt x="116" y="243"/>
                </a:lnTo>
                <a:lnTo>
                  <a:pt x="116" y="243"/>
                </a:lnTo>
                <a:lnTo>
                  <a:pt x="103" y="251"/>
                </a:lnTo>
                <a:lnTo>
                  <a:pt x="91" y="258"/>
                </a:lnTo>
                <a:lnTo>
                  <a:pt x="91" y="258"/>
                </a:lnTo>
                <a:close/>
                <a:moveTo>
                  <a:pt x="230" y="164"/>
                </a:moveTo>
                <a:lnTo>
                  <a:pt x="230" y="164"/>
                </a:lnTo>
                <a:lnTo>
                  <a:pt x="198" y="179"/>
                </a:lnTo>
                <a:lnTo>
                  <a:pt x="165" y="195"/>
                </a:lnTo>
                <a:lnTo>
                  <a:pt x="134" y="213"/>
                </a:lnTo>
                <a:lnTo>
                  <a:pt x="102" y="231"/>
                </a:lnTo>
                <a:lnTo>
                  <a:pt x="102" y="231"/>
                </a:lnTo>
                <a:lnTo>
                  <a:pt x="106" y="220"/>
                </a:lnTo>
                <a:lnTo>
                  <a:pt x="106" y="220"/>
                </a:lnTo>
                <a:lnTo>
                  <a:pt x="143" y="202"/>
                </a:lnTo>
                <a:lnTo>
                  <a:pt x="179" y="186"/>
                </a:lnTo>
                <a:lnTo>
                  <a:pt x="216" y="170"/>
                </a:lnTo>
                <a:lnTo>
                  <a:pt x="253" y="154"/>
                </a:lnTo>
                <a:lnTo>
                  <a:pt x="253" y="154"/>
                </a:lnTo>
                <a:lnTo>
                  <a:pt x="290" y="140"/>
                </a:lnTo>
                <a:lnTo>
                  <a:pt x="326" y="124"/>
                </a:lnTo>
                <a:lnTo>
                  <a:pt x="326" y="124"/>
                </a:lnTo>
                <a:lnTo>
                  <a:pt x="360" y="110"/>
                </a:lnTo>
                <a:lnTo>
                  <a:pt x="360" y="110"/>
                </a:lnTo>
                <a:lnTo>
                  <a:pt x="363" y="109"/>
                </a:lnTo>
                <a:lnTo>
                  <a:pt x="363" y="109"/>
                </a:lnTo>
                <a:lnTo>
                  <a:pt x="346" y="117"/>
                </a:lnTo>
                <a:lnTo>
                  <a:pt x="330" y="124"/>
                </a:lnTo>
                <a:lnTo>
                  <a:pt x="297" y="138"/>
                </a:lnTo>
                <a:lnTo>
                  <a:pt x="263" y="150"/>
                </a:lnTo>
                <a:lnTo>
                  <a:pt x="246" y="157"/>
                </a:lnTo>
                <a:lnTo>
                  <a:pt x="230" y="164"/>
                </a:lnTo>
                <a:lnTo>
                  <a:pt x="230" y="164"/>
                </a:lnTo>
                <a:close/>
                <a:moveTo>
                  <a:pt x="109" y="216"/>
                </a:moveTo>
                <a:lnTo>
                  <a:pt x="109" y="216"/>
                </a:lnTo>
                <a:lnTo>
                  <a:pt x="107" y="217"/>
                </a:lnTo>
                <a:lnTo>
                  <a:pt x="107" y="217"/>
                </a:lnTo>
                <a:lnTo>
                  <a:pt x="108" y="213"/>
                </a:lnTo>
                <a:lnTo>
                  <a:pt x="108" y="213"/>
                </a:lnTo>
                <a:lnTo>
                  <a:pt x="108" y="212"/>
                </a:lnTo>
                <a:lnTo>
                  <a:pt x="108" y="212"/>
                </a:lnTo>
                <a:lnTo>
                  <a:pt x="108" y="212"/>
                </a:lnTo>
                <a:lnTo>
                  <a:pt x="108" y="212"/>
                </a:lnTo>
                <a:lnTo>
                  <a:pt x="122" y="206"/>
                </a:lnTo>
                <a:lnTo>
                  <a:pt x="134" y="199"/>
                </a:lnTo>
                <a:lnTo>
                  <a:pt x="160" y="186"/>
                </a:lnTo>
                <a:lnTo>
                  <a:pt x="160" y="186"/>
                </a:lnTo>
                <a:lnTo>
                  <a:pt x="196" y="170"/>
                </a:lnTo>
                <a:lnTo>
                  <a:pt x="196" y="170"/>
                </a:lnTo>
                <a:lnTo>
                  <a:pt x="260" y="142"/>
                </a:lnTo>
                <a:lnTo>
                  <a:pt x="293" y="127"/>
                </a:lnTo>
                <a:lnTo>
                  <a:pt x="324" y="112"/>
                </a:lnTo>
                <a:lnTo>
                  <a:pt x="324" y="112"/>
                </a:lnTo>
                <a:lnTo>
                  <a:pt x="353" y="97"/>
                </a:lnTo>
                <a:lnTo>
                  <a:pt x="353" y="97"/>
                </a:lnTo>
                <a:lnTo>
                  <a:pt x="355" y="97"/>
                </a:lnTo>
                <a:lnTo>
                  <a:pt x="355" y="97"/>
                </a:lnTo>
                <a:lnTo>
                  <a:pt x="341" y="105"/>
                </a:lnTo>
                <a:lnTo>
                  <a:pt x="327" y="112"/>
                </a:lnTo>
                <a:lnTo>
                  <a:pt x="299" y="126"/>
                </a:lnTo>
                <a:lnTo>
                  <a:pt x="299" y="126"/>
                </a:lnTo>
                <a:lnTo>
                  <a:pt x="239" y="154"/>
                </a:lnTo>
                <a:lnTo>
                  <a:pt x="209" y="167"/>
                </a:lnTo>
                <a:lnTo>
                  <a:pt x="179" y="181"/>
                </a:lnTo>
                <a:lnTo>
                  <a:pt x="179" y="181"/>
                </a:lnTo>
                <a:lnTo>
                  <a:pt x="109" y="216"/>
                </a:lnTo>
                <a:lnTo>
                  <a:pt x="109" y="216"/>
                </a:lnTo>
                <a:close/>
                <a:moveTo>
                  <a:pt x="340" y="82"/>
                </a:moveTo>
                <a:lnTo>
                  <a:pt x="340" y="82"/>
                </a:lnTo>
                <a:lnTo>
                  <a:pt x="339" y="84"/>
                </a:lnTo>
                <a:lnTo>
                  <a:pt x="340" y="86"/>
                </a:lnTo>
                <a:lnTo>
                  <a:pt x="340" y="86"/>
                </a:lnTo>
                <a:lnTo>
                  <a:pt x="342" y="88"/>
                </a:lnTo>
                <a:lnTo>
                  <a:pt x="342" y="88"/>
                </a:lnTo>
                <a:lnTo>
                  <a:pt x="321" y="100"/>
                </a:lnTo>
                <a:lnTo>
                  <a:pt x="301" y="111"/>
                </a:lnTo>
                <a:lnTo>
                  <a:pt x="301" y="111"/>
                </a:lnTo>
                <a:lnTo>
                  <a:pt x="265" y="130"/>
                </a:lnTo>
                <a:lnTo>
                  <a:pt x="230" y="147"/>
                </a:lnTo>
                <a:lnTo>
                  <a:pt x="230" y="147"/>
                </a:lnTo>
                <a:lnTo>
                  <a:pt x="158" y="180"/>
                </a:lnTo>
                <a:lnTo>
                  <a:pt x="158" y="180"/>
                </a:lnTo>
                <a:lnTo>
                  <a:pt x="133" y="192"/>
                </a:lnTo>
                <a:lnTo>
                  <a:pt x="106" y="204"/>
                </a:lnTo>
                <a:lnTo>
                  <a:pt x="106" y="204"/>
                </a:lnTo>
                <a:lnTo>
                  <a:pt x="103" y="204"/>
                </a:lnTo>
                <a:lnTo>
                  <a:pt x="103" y="204"/>
                </a:lnTo>
                <a:lnTo>
                  <a:pt x="97" y="207"/>
                </a:lnTo>
                <a:lnTo>
                  <a:pt x="91" y="210"/>
                </a:lnTo>
                <a:lnTo>
                  <a:pt x="91" y="210"/>
                </a:lnTo>
                <a:lnTo>
                  <a:pt x="101" y="202"/>
                </a:lnTo>
                <a:lnTo>
                  <a:pt x="111" y="196"/>
                </a:lnTo>
                <a:lnTo>
                  <a:pt x="111" y="196"/>
                </a:lnTo>
                <a:lnTo>
                  <a:pt x="147" y="178"/>
                </a:lnTo>
                <a:lnTo>
                  <a:pt x="147" y="178"/>
                </a:lnTo>
                <a:lnTo>
                  <a:pt x="180" y="161"/>
                </a:lnTo>
                <a:lnTo>
                  <a:pt x="214" y="144"/>
                </a:lnTo>
                <a:lnTo>
                  <a:pt x="214" y="144"/>
                </a:lnTo>
                <a:lnTo>
                  <a:pt x="247" y="126"/>
                </a:lnTo>
                <a:lnTo>
                  <a:pt x="281" y="110"/>
                </a:lnTo>
                <a:lnTo>
                  <a:pt x="281" y="110"/>
                </a:lnTo>
                <a:lnTo>
                  <a:pt x="312" y="95"/>
                </a:lnTo>
                <a:lnTo>
                  <a:pt x="328" y="86"/>
                </a:lnTo>
                <a:lnTo>
                  <a:pt x="342" y="76"/>
                </a:lnTo>
                <a:lnTo>
                  <a:pt x="342" y="76"/>
                </a:lnTo>
                <a:lnTo>
                  <a:pt x="340" y="82"/>
                </a:lnTo>
                <a:lnTo>
                  <a:pt x="340" y="82"/>
                </a:lnTo>
                <a:close/>
                <a:moveTo>
                  <a:pt x="122" y="239"/>
                </a:moveTo>
                <a:lnTo>
                  <a:pt x="122" y="239"/>
                </a:lnTo>
                <a:lnTo>
                  <a:pt x="106" y="244"/>
                </a:lnTo>
                <a:lnTo>
                  <a:pt x="90" y="249"/>
                </a:lnTo>
                <a:lnTo>
                  <a:pt x="90" y="249"/>
                </a:lnTo>
                <a:lnTo>
                  <a:pt x="93" y="245"/>
                </a:lnTo>
                <a:lnTo>
                  <a:pt x="93" y="245"/>
                </a:lnTo>
                <a:lnTo>
                  <a:pt x="102" y="242"/>
                </a:lnTo>
                <a:lnTo>
                  <a:pt x="112" y="237"/>
                </a:lnTo>
                <a:lnTo>
                  <a:pt x="112" y="237"/>
                </a:lnTo>
                <a:lnTo>
                  <a:pt x="124" y="231"/>
                </a:lnTo>
                <a:lnTo>
                  <a:pt x="124" y="231"/>
                </a:lnTo>
                <a:lnTo>
                  <a:pt x="131" y="228"/>
                </a:lnTo>
                <a:lnTo>
                  <a:pt x="138" y="225"/>
                </a:lnTo>
                <a:lnTo>
                  <a:pt x="138" y="225"/>
                </a:lnTo>
                <a:lnTo>
                  <a:pt x="130" y="232"/>
                </a:lnTo>
                <a:lnTo>
                  <a:pt x="122" y="239"/>
                </a:lnTo>
                <a:lnTo>
                  <a:pt x="122" y="239"/>
                </a:lnTo>
                <a:close/>
                <a:moveTo>
                  <a:pt x="141" y="221"/>
                </a:moveTo>
                <a:lnTo>
                  <a:pt x="141" y="221"/>
                </a:lnTo>
                <a:lnTo>
                  <a:pt x="141" y="221"/>
                </a:lnTo>
                <a:lnTo>
                  <a:pt x="141" y="221"/>
                </a:lnTo>
                <a:lnTo>
                  <a:pt x="129" y="226"/>
                </a:lnTo>
                <a:lnTo>
                  <a:pt x="118" y="232"/>
                </a:lnTo>
                <a:lnTo>
                  <a:pt x="106" y="238"/>
                </a:lnTo>
                <a:lnTo>
                  <a:pt x="95" y="242"/>
                </a:lnTo>
                <a:lnTo>
                  <a:pt x="95" y="242"/>
                </a:lnTo>
                <a:lnTo>
                  <a:pt x="99" y="236"/>
                </a:lnTo>
                <a:lnTo>
                  <a:pt x="99" y="236"/>
                </a:lnTo>
                <a:lnTo>
                  <a:pt x="124" y="224"/>
                </a:lnTo>
                <a:lnTo>
                  <a:pt x="147" y="212"/>
                </a:lnTo>
                <a:lnTo>
                  <a:pt x="147" y="212"/>
                </a:lnTo>
                <a:lnTo>
                  <a:pt x="208" y="183"/>
                </a:lnTo>
                <a:lnTo>
                  <a:pt x="208" y="183"/>
                </a:lnTo>
                <a:lnTo>
                  <a:pt x="241" y="169"/>
                </a:lnTo>
                <a:lnTo>
                  <a:pt x="273" y="156"/>
                </a:lnTo>
                <a:lnTo>
                  <a:pt x="340" y="131"/>
                </a:lnTo>
                <a:lnTo>
                  <a:pt x="340" y="131"/>
                </a:lnTo>
                <a:lnTo>
                  <a:pt x="366" y="120"/>
                </a:lnTo>
                <a:lnTo>
                  <a:pt x="366" y="120"/>
                </a:lnTo>
                <a:lnTo>
                  <a:pt x="381" y="113"/>
                </a:lnTo>
                <a:lnTo>
                  <a:pt x="381" y="113"/>
                </a:lnTo>
                <a:lnTo>
                  <a:pt x="382" y="113"/>
                </a:lnTo>
                <a:lnTo>
                  <a:pt x="377" y="115"/>
                </a:lnTo>
                <a:lnTo>
                  <a:pt x="369" y="119"/>
                </a:lnTo>
                <a:lnTo>
                  <a:pt x="369" y="119"/>
                </a:lnTo>
                <a:lnTo>
                  <a:pt x="306" y="147"/>
                </a:lnTo>
                <a:lnTo>
                  <a:pt x="306" y="147"/>
                </a:lnTo>
                <a:lnTo>
                  <a:pt x="243" y="173"/>
                </a:lnTo>
                <a:lnTo>
                  <a:pt x="213" y="186"/>
                </a:lnTo>
                <a:lnTo>
                  <a:pt x="182" y="200"/>
                </a:lnTo>
                <a:lnTo>
                  <a:pt x="182" y="200"/>
                </a:lnTo>
                <a:lnTo>
                  <a:pt x="179" y="202"/>
                </a:lnTo>
                <a:lnTo>
                  <a:pt x="179" y="202"/>
                </a:lnTo>
                <a:lnTo>
                  <a:pt x="165" y="208"/>
                </a:lnTo>
                <a:lnTo>
                  <a:pt x="152" y="215"/>
                </a:lnTo>
                <a:lnTo>
                  <a:pt x="152" y="215"/>
                </a:lnTo>
                <a:lnTo>
                  <a:pt x="149" y="215"/>
                </a:lnTo>
                <a:lnTo>
                  <a:pt x="149" y="215"/>
                </a:lnTo>
                <a:lnTo>
                  <a:pt x="147" y="215"/>
                </a:lnTo>
                <a:lnTo>
                  <a:pt x="145" y="216"/>
                </a:lnTo>
                <a:lnTo>
                  <a:pt x="145" y="216"/>
                </a:lnTo>
                <a:lnTo>
                  <a:pt x="141" y="221"/>
                </a:lnTo>
                <a:lnTo>
                  <a:pt x="141" y="221"/>
                </a:lnTo>
                <a:close/>
                <a:moveTo>
                  <a:pt x="154" y="217"/>
                </a:moveTo>
                <a:lnTo>
                  <a:pt x="154" y="217"/>
                </a:lnTo>
                <a:lnTo>
                  <a:pt x="176" y="206"/>
                </a:lnTo>
                <a:lnTo>
                  <a:pt x="176" y="206"/>
                </a:lnTo>
                <a:lnTo>
                  <a:pt x="179" y="204"/>
                </a:lnTo>
                <a:lnTo>
                  <a:pt x="179" y="204"/>
                </a:lnTo>
                <a:lnTo>
                  <a:pt x="210" y="193"/>
                </a:lnTo>
                <a:lnTo>
                  <a:pt x="240" y="182"/>
                </a:lnTo>
                <a:lnTo>
                  <a:pt x="240" y="182"/>
                </a:lnTo>
                <a:lnTo>
                  <a:pt x="270" y="169"/>
                </a:lnTo>
                <a:lnTo>
                  <a:pt x="287" y="162"/>
                </a:lnTo>
                <a:lnTo>
                  <a:pt x="302" y="156"/>
                </a:lnTo>
                <a:lnTo>
                  <a:pt x="302" y="156"/>
                </a:lnTo>
                <a:lnTo>
                  <a:pt x="333" y="145"/>
                </a:lnTo>
                <a:lnTo>
                  <a:pt x="348" y="139"/>
                </a:lnTo>
                <a:lnTo>
                  <a:pt x="365" y="133"/>
                </a:lnTo>
                <a:lnTo>
                  <a:pt x="365" y="133"/>
                </a:lnTo>
                <a:lnTo>
                  <a:pt x="372" y="130"/>
                </a:lnTo>
                <a:lnTo>
                  <a:pt x="377" y="126"/>
                </a:lnTo>
                <a:lnTo>
                  <a:pt x="379" y="126"/>
                </a:lnTo>
                <a:lnTo>
                  <a:pt x="379" y="126"/>
                </a:lnTo>
                <a:lnTo>
                  <a:pt x="379" y="126"/>
                </a:lnTo>
                <a:lnTo>
                  <a:pt x="379" y="127"/>
                </a:lnTo>
                <a:lnTo>
                  <a:pt x="379" y="127"/>
                </a:lnTo>
                <a:lnTo>
                  <a:pt x="377" y="129"/>
                </a:lnTo>
                <a:lnTo>
                  <a:pt x="377" y="129"/>
                </a:lnTo>
                <a:lnTo>
                  <a:pt x="371" y="133"/>
                </a:lnTo>
                <a:lnTo>
                  <a:pt x="365" y="136"/>
                </a:lnTo>
                <a:lnTo>
                  <a:pt x="365" y="136"/>
                </a:lnTo>
                <a:lnTo>
                  <a:pt x="349" y="143"/>
                </a:lnTo>
                <a:lnTo>
                  <a:pt x="334" y="149"/>
                </a:lnTo>
                <a:lnTo>
                  <a:pt x="334" y="149"/>
                </a:lnTo>
                <a:lnTo>
                  <a:pt x="302" y="161"/>
                </a:lnTo>
                <a:lnTo>
                  <a:pt x="269" y="173"/>
                </a:lnTo>
                <a:lnTo>
                  <a:pt x="269" y="173"/>
                </a:lnTo>
                <a:lnTo>
                  <a:pt x="212" y="195"/>
                </a:lnTo>
                <a:lnTo>
                  <a:pt x="183" y="206"/>
                </a:lnTo>
                <a:lnTo>
                  <a:pt x="155" y="220"/>
                </a:lnTo>
                <a:lnTo>
                  <a:pt x="155" y="220"/>
                </a:lnTo>
                <a:lnTo>
                  <a:pt x="154" y="217"/>
                </a:lnTo>
                <a:lnTo>
                  <a:pt x="154" y="217"/>
                </a:lnTo>
                <a:lnTo>
                  <a:pt x="154" y="217"/>
                </a:lnTo>
                <a:lnTo>
                  <a:pt x="154" y="217"/>
                </a:lnTo>
                <a:close/>
                <a:moveTo>
                  <a:pt x="167" y="233"/>
                </a:moveTo>
                <a:lnTo>
                  <a:pt x="167" y="233"/>
                </a:lnTo>
                <a:lnTo>
                  <a:pt x="185" y="226"/>
                </a:lnTo>
                <a:lnTo>
                  <a:pt x="205" y="219"/>
                </a:lnTo>
                <a:lnTo>
                  <a:pt x="205" y="219"/>
                </a:lnTo>
                <a:lnTo>
                  <a:pt x="207" y="218"/>
                </a:lnTo>
                <a:lnTo>
                  <a:pt x="207" y="218"/>
                </a:lnTo>
                <a:lnTo>
                  <a:pt x="203" y="223"/>
                </a:lnTo>
                <a:lnTo>
                  <a:pt x="199" y="227"/>
                </a:lnTo>
                <a:lnTo>
                  <a:pt x="193" y="231"/>
                </a:lnTo>
                <a:lnTo>
                  <a:pt x="188" y="233"/>
                </a:lnTo>
                <a:lnTo>
                  <a:pt x="182" y="235"/>
                </a:lnTo>
                <a:lnTo>
                  <a:pt x="177" y="235"/>
                </a:lnTo>
                <a:lnTo>
                  <a:pt x="172" y="234"/>
                </a:lnTo>
                <a:lnTo>
                  <a:pt x="167" y="233"/>
                </a:lnTo>
                <a:lnTo>
                  <a:pt x="167" y="233"/>
                </a:lnTo>
                <a:close/>
                <a:moveTo>
                  <a:pt x="225" y="223"/>
                </a:moveTo>
                <a:lnTo>
                  <a:pt x="225" y="223"/>
                </a:lnTo>
                <a:lnTo>
                  <a:pt x="304" y="196"/>
                </a:lnTo>
                <a:lnTo>
                  <a:pt x="304" y="196"/>
                </a:lnTo>
                <a:lnTo>
                  <a:pt x="323" y="190"/>
                </a:lnTo>
                <a:lnTo>
                  <a:pt x="341" y="183"/>
                </a:lnTo>
                <a:lnTo>
                  <a:pt x="341" y="183"/>
                </a:lnTo>
                <a:lnTo>
                  <a:pt x="363" y="175"/>
                </a:lnTo>
                <a:lnTo>
                  <a:pt x="363" y="175"/>
                </a:lnTo>
                <a:lnTo>
                  <a:pt x="371" y="172"/>
                </a:lnTo>
                <a:lnTo>
                  <a:pt x="373" y="172"/>
                </a:lnTo>
                <a:lnTo>
                  <a:pt x="370" y="174"/>
                </a:lnTo>
                <a:lnTo>
                  <a:pt x="370" y="174"/>
                </a:lnTo>
                <a:lnTo>
                  <a:pt x="347" y="184"/>
                </a:lnTo>
                <a:lnTo>
                  <a:pt x="325" y="193"/>
                </a:lnTo>
                <a:lnTo>
                  <a:pt x="281" y="212"/>
                </a:lnTo>
                <a:lnTo>
                  <a:pt x="281" y="212"/>
                </a:lnTo>
                <a:lnTo>
                  <a:pt x="279" y="212"/>
                </a:lnTo>
                <a:lnTo>
                  <a:pt x="278" y="213"/>
                </a:lnTo>
                <a:lnTo>
                  <a:pt x="278" y="213"/>
                </a:lnTo>
                <a:lnTo>
                  <a:pt x="256" y="222"/>
                </a:lnTo>
                <a:lnTo>
                  <a:pt x="236" y="233"/>
                </a:lnTo>
                <a:lnTo>
                  <a:pt x="236" y="233"/>
                </a:lnTo>
                <a:lnTo>
                  <a:pt x="230" y="228"/>
                </a:lnTo>
                <a:lnTo>
                  <a:pt x="225" y="223"/>
                </a:lnTo>
                <a:lnTo>
                  <a:pt x="225" y="223"/>
                </a:lnTo>
                <a:close/>
                <a:moveTo>
                  <a:pt x="334" y="204"/>
                </a:moveTo>
                <a:lnTo>
                  <a:pt x="334" y="204"/>
                </a:lnTo>
                <a:lnTo>
                  <a:pt x="330" y="201"/>
                </a:lnTo>
                <a:lnTo>
                  <a:pt x="330" y="201"/>
                </a:lnTo>
                <a:lnTo>
                  <a:pt x="331" y="201"/>
                </a:lnTo>
                <a:lnTo>
                  <a:pt x="331" y="201"/>
                </a:lnTo>
                <a:lnTo>
                  <a:pt x="357" y="191"/>
                </a:lnTo>
                <a:lnTo>
                  <a:pt x="357" y="191"/>
                </a:lnTo>
                <a:lnTo>
                  <a:pt x="366" y="186"/>
                </a:lnTo>
                <a:lnTo>
                  <a:pt x="366" y="186"/>
                </a:lnTo>
                <a:lnTo>
                  <a:pt x="370" y="185"/>
                </a:lnTo>
                <a:lnTo>
                  <a:pt x="371" y="185"/>
                </a:lnTo>
                <a:lnTo>
                  <a:pt x="370" y="186"/>
                </a:lnTo>
                <a:lnTo>
                  <a:pt x="364" y="190"/>
                </a:lnTo>
                <a:lnTo>
                  <a:pt x="364" y="190"/>
                </a:lnTo>
                <a:lnTo>
                  <a:pt x="357" y="194"/>
                </a:lnTo>
                <a:lnTo>
                  <a:pt x="348" y="196"/>
                </a:lnTo>
                <a:lnTo>
                  <a:pt x="340" y="199"/>
                </a:lnTo>
                <a:lnTo>
                  <a:pt x="337" y="201"/>
                </a:lnTo>
                <a:lnTo>
                  <a:pt x="334" y="204"/>
                </a:lnTo>
                <a:lnTo>
                  <a:pt x="334" y="204"/>
                </a:lnTo>
                <a:close/>
                <a:moveTo>
                  <a:pt x="372" y="182"/>
                </a:moveTo>
                <a:lnTo>
                  <a:pt x="372" y="182"/>
                </a:lnTo>
                <a:lnTo>
                  <a:pt x="363" y="185"/>
                </a:lnTo>
                <a:lnTo>
                  <a:pt x="353" y="190"/>
                </a:lnTo>
                <a:lnTo>
                  <a:pt x="353" y="190"/>
                </a:lnTo>
                <a:lnTo>
                  <a:pt x="330" y="199"/>
                </a:lnTo>
                <a:lnTo>
                  <a:pt x="330" y="199"/>
                </a:lnTo>
                <a:lnTo>
                  <a:pt x="329" y="200"/>
                </a:lnTo>
                <a:lnTo>
                  <a:pt x="329" y="201"/>
                </a:lnTo>
                <a:lnTo>
                  <a:pt x="329" y="201"/>
                </a:lnTo>
                <a:lnTo>
                  <a:pt x="328" y="199"/>
                </a:lnTo>
                <a:lnTo>
                  <a:pt x="328" y="199"/>
                </a:lnTo>
                <a:lnTo>
                  <a:pt x="325" y="198"/>
                </a:lnTo>
                <a:lnTo>
                  <a:pt x="323" y="198"/>
                </a:lnTo>
                <a:lnTo>
                  <a:pt x="323" y="198"/>
                </a:lnTo>
                <a:lnTo>
                  <a:pt x="321" y="198"/>
                </a:lnTo>
                <a:lnTo>
                  <a:pt x="320" y="200"/>
                </a:lnTo>
                <a:lnTo>
                  <a:pt x="320" y="200"/>
                </a:lnTo>
                <a:lnTo>
                  <a:pt x="316" y="200"/>
                </a:lnTo>
                <a:lnTo>
                  <a:pt x="316" y="200"/>
                </a:lnTo>
                <a:lnTo>
                  <a:pt x="329" y="195"/>
                </a:lnTo>
                <a:lnTo>
                  <a:pt x="329" y="195"/>
                </a:lnTo>
                <a:lnTo>
                  <a:pt x="362" y="180"/>
                </a:lnTo>
                <a:lnTo>
                  <a:pt x="362" y="180"/>
                </a:lnTo>
                <a:lnTo>
                  <a:pt x="370" y="176"/>
                </a:lnTo>
                <a:lnTo>
                  <a:pt x="374" y="174"/>
                </a:lnTo>
                <a:lnTo>
                  <a:pt x="377" y="172"/>
                </a:lnTo>
                <a:lnTo>
                  <a:pt x="377" y="172"/>
                </a:lnTo>
                <a:lnTo>
                  <a:pt x="376" y="177"/>
                </a:lnTo>
                <a:lnTo>
                  <a:pt x="374" y="183"/>
                </a:lnTo>
                <a:lnTo>
                  <a:pt x="374" y="183"/>
                </a:lnTo>
                <a:lnTo>
                  <a:pt x="373" y="182"/>
                </a:lnTo>
                <a:lnTo>
                  <a:pt x="372" y="182"/>
                </a:lnTo>
                <a:lnTo>
                  <a:pt x="372" y="182"/>
                </a:lnTo>
                <a:close/>
                <a:moveTo>
                  <a:pt x="294" y="218"/>
                </a:moveTo>
                <a:lnTo>
                  <a:pt x="294" y="218"/>
                </a:lnTo>
                <a:lnTo>
                  <a:pt x="290" y="217"/>
                </a:lnTo>
                <a:lnTo>
                  <a:pt x="287" y="215"/>
                </a:lnTo>
                <a:lnTo>
                  <a:pt x="287" y="215"/>
                </a:lnTo>
                <a:lnTo>
                  <a:pt x="295" y="212"/>
                </a:lnTo>
                <a:lnTo>
                  <a:pt x="295" y="212"/>
                </a:lnTo>
                <a:lnTo>
                  <a:pt x="311" y="204"/>
                </a:lnTo>
                <a:lnTo>
                  <a:pt x="311" y="204"/>
                </a:lnTo>
                <a:lnTo>
                  <a:pt x="314" y="203"/>
                </a:lnTo>
                <a:lnTo>
                  <a:pt x="316" y="203"/>
                </a:lnTo>
                <a:lnTo>
                  <a:pt x="317" y="204"/>
                </a:lnTo>
                <a:lnTo>
                  <a:pt x="316" y="204"/>
                </a:lnTo>
                <a:lnTo>
                  <a:pt x="314" y="206"/>
                </a:lnTo>
                <a:lnTo>
                  <a:pt x="314" y="206"/>
                </a:lnTo>
                <a:lnTo>
                  <a:pt x="303" y="212"/>
                </a:lnTo>
                <a:lnTo>
                  <a:pt x="299" y="214"/>
                </a:lnTo>
                <a:lnTo>
                  <a:pt x="294" y="218"/>
                </a:lnTo>
                <a:lnTo>
                  <a:pt x="294" y="218"/>
                </a:lnTo>
                <a:lnTo>
                  <a:pt x="294" y="218"/>
                </a:lnTo>
                <a:lnTo>
                  <a:pt x="294" y="218"/>
                </a:lnTo>
                <a:close/>
                <a:moveTo>
                  <a:pt x="304" y="214"/>
                </a:moveTo>
                <a:lnTo>
                  <a:pt x="304" y="214"/>
                </a:lnTo>
                <a:lnTo>
                  <a:pt x="312" y="210"/>
                </a:lnTo>
                <a:lnTo>
                  <a:pt x="319" y="205"/>
                </a:lnTo>
                <a:lnTo>
                  <a:pt x="319" y="205"/>
                </a:lnTo>
                <a:lnTo>
                  <a:pt x="320" y="208"/>
                </a:lnTo>
                <a:lnTo>
                  <a:pt x="319" y="212"/>
                </a:lnTo>
                <a:lnTo>
                  <a:pt x="319" y="212"/>
                </a:lnTo>
                <a:lnTo>
                  <a:pt x="308" y="215"/>
                </a:lnTo>
                <a:lnTo>
                  <a:pt x="308" y="215"/>
                </a:lnTo>
                <a:lnTo>
                  <a:pt x="300" y="216"/>
                </a:lnTo>
                <a:lnTo>
                  <a:pt x="300" y="216"/>
                </a:lnTo>
                <a:lnTo>
                  <a:pt x="300" y="216"/>
                </a:lnTo>
                <a:lnTo>
                  <a:pt x="304" y="214"/>
                </a:lnTo>
                <a:lnTo>
                  <a:pt x="304" y="214"/>
                </a:lnTo>
                <a:close/>
                <a:moveTo>
                  <a:pt x="248" y="237"/>
                </a:moveTo>
                <a:lnTo>
                  <a:pt x="248" y="237"/>
                </a:lnTo>
                <a:lnTo>
                  <a:pt x="243" y="236"/>
                </a:lnTo>
                <a:lnTo>
                  <a:pt x="239" y="235"/>
                </a:lnTo>
                <a:lnTo>
                  <a:pt x="239" y="235"/>
                </a:lnTo>
                <a:lnTo>
                  <a:pt x="272" y="221"/>
                </a:lnTo>
                <a:lnTo>
                  <a:pt x="272" y="221"/>
                </a:lnTo>
                <a:lnTo>
                  <a:pt x="267" y="227"/>
                </a:lnTo>
                <a:lnTo>
                  <a:pt x="261" y="231"/>
                </a:lnTo>
                <a:lnTo>
                  <a:pt x="255" y="235"/>
                </a:lnTo>
                <a:lnTo>
                  <a:pt x="248" y="237"/>
                </a:lnTo>
                <a:lnTo>
                  <a:pt x="248" y="237"/>
                </a:lnTo>
                <a:close/>
                <a:moveTo>
                  <a:pt x="298" y="219"/>
                </a:moveTo>
                <a:lnTo>
                  <a:pt x="298" y="219"/>
                </a:lnTo>
                <a:lnTo>
                  <a:pt x="318" y="214"/>
                </a:lnTo>
                <a:lnTo>
                  <a:pt x="318" y="214"/>
                </a:lnTo>
                <a:lnTo>
                  <a:pt x="315" y="217"/>
                </a:lnTo>
                <a:lnTo>
                  <a:pt x="310" y="219"/>
                </a:lnTo>
                <a:lnTo>
                  <a:pt x="304" y="220"/>
                </a:lnTo>
                <a:lnTo>
                  <a:pt x="298" y="219"/>
                </a:lnTo>
                <a:lnTo>
                  <a:pt x="298" y="219"/>
                </a:lnTo>
                <a:close/>
                <a:moveTo>
                  <a:pt x="342" y="206"/>
                </a:moveTo>
                <a:lnTo>
                  <a:pt x="342" y="206"/>
                </a:lnTo>
                <a:lnTo>
                  <a:pt x="355" y="202"/>
                </a:lnTo>
                <a:lnTo>
                  <a:pt x="355" y="202"/>
                </a:lnTo>
                <a:lnTo>
                  <a:pt x="349" y="205"/>
                </a:lnTo>
                <a:lnTo>
                  <a:pt x="342" y="206"/>
                </a:lnTo>
                <a:lnTo>
                  <a:pt x="342" y="206"/>
                </a:lnTo>
                <a:close/>
                <a:moveTo>
                  <a:pt x="360" y="199"/>
                </a:moveTo>
                <a:lnTo>
                  <a:pt x="360" y="199"/>
                </a:lnTo>
                <a:lnTo>
                  <a:pt x="360" y="199"/>
                </a:lnTo>
                <a:lnTo>
                  <a:pt x="360" y="199"/>
                </a:lnTo>
                <a:lnTo>
                  <a:pt x="353" y="200"/>
                </a:lnTo>
                <a:lnTo>
                  <a:pt x="348" y="202"/>
                </a:lnTo>
                <a:lnTo>
                  <a:pt x="342" y="204"/>
                </a:lnTo>
                <a:lnTo>
                  <a:pt x="336" y="204"/>
                </a:lnTo>
                <a:lnTo>
                  <a:pt x="336" y="204"/>
                </a:lnTo>
                <a:lnTo>
                  <a:pt x="340" y="202"/>
                </a:lnTo>
                <a:lnTo>
                  <a:pt x="344" y="200"/>
                </a:lnTo>
                <a:lnTo>
                  <a:pt x="353" y="197"/>
                </a:lnTo>
                <a:lnTo>
                  <a:pt x="363" y="193"/>
                </a:lnTo>
                <a:lnTo>
                  <a:pt x="367" y="191"/>
                </a:lnTo>
                <a:lnTo>
                  <a:pt x="370" y="188"/>
                </a:lnTo>
                <a:lnTo>
                  <a:pt x="370" y="188"/>
                </a:lnTo>
                <a:lnTo>
                  <a:pt x="366" y="194"/>
                </a:lnTo>
                <a:lnTo>
                  <a:pt x="360" y="199"/>
                </a:lnTo>
                <a:lnTo>
                  <a:pt x="360" y="199"/>
                </a:lnTo>
                <a:close/>
                <a:moveTo>
                  <a:pt x="378" y="168"/>
                </a:moveTo>
                <a:lnTo>
                  <a:pt x="378" y="168"/>
                </a:lnTo>
                <a:lnTo>
                  <a:pt x="335" y="183"/>
                </a:lnTo>
                <a:lnTo>
                  <a:pt x="293" y="198"/>
                </a:lnTo>
                <a:lnTo>
                  <a:pt x="293" y="198"/>
                </a:lnTo>
                <a:lnTo>
                  <a:pt x="260" y="208"/>
                </a:lnTo>
                <a:lnTo>
                  <a:pt x="260" y="208"/>
                </a:lnTo>
                <a:lnTo>
                  <a:pt x="287" y="197"/>
                </a:lnTo>
                <a:lnTo>
                  <a:pt x="313" y="185"/>
                </a:lnTo>
                <a:lnTo>
                  <a:pt x="313" y="185"/>
                </a:lnTo>
                <a:lnTo>
                  <a:pt x="328" y="179"/>
                </a:lnTo>
                <a:lnTo>
                  <a:pt x="345" y="173"/>
                </a:lnTo>
                <a:lnTo>
                  <a:pt x="353" y="170"/>
                </a:lnTo>
                <a:lnTo>
                  <a:pt x="362" y="166"/>
                </a:lnTo>
                <a:lnTo>
                  <a:pt x="369" y="162"/>
                </a:lnTo>
                <a:lnTo>
                  <a:pt x="376" y="157"/>
                </a:lnTo>
                <a:lnTo>
                  <a:pt x="376" y="157"/>
                </a:lnTo>
                <a:lnTo>
                  <a:pt x="377" y="162"/>
                </a:lnTo>
                <a:lnTo>
                  <a:pt x="378" y="168"/>
                </a:lnTo>
                <a:lnTo>
                  <a:pt x="378" y="168"/>
                </a:lnTo>
                <a:close/>
                <a:moveTo>
                  <a:pt x="381" y="100"/>
                </a:moveTo>
                <a:lnTo>
                  <a:pt x="381" y="100"/>
                </a:lnTo>
                <a:lnTo>
                  <a:pt x="345" y="115"/>
                </a:lnTo>
                <a:lnTo>
                  <a:pt x="309" y="130"/>
                </a:lnTo>
                <a:lnTo>
                  <a:pt x="272" y="144"/>
                </a:lnTo>
                <a:lnTo>
                  <a:pt x="237" y="158"/>
                </a:lnTo>
                <a:lnTo>
                  <a:pt x="237" y="158"/>
                </a:lnTo>
                <a:lnTo>
                  <a:pt x="187" y="180"/>
                </a:lnTo>
                <a:lnTo>
                  <a:pt x="187" y="180"/>
                </a:lnTo>
                <a:lnTo>
                  <a:pt x="243" y="154"/>
                </a:lnTo>
                <a:lnTo>
                  <a:pt x="243" y="154"/>
                </a:lnTo>
                <a:lnTo>
                  <a:pt x="276" y="140"/>
                </a:lnTo>
                <a:lnTo>
                  <a:pt x="308" y="124"/>
                </a:lnTo>
                <a:lnTo>
                  <a:pt x="340" y="108"/>
                </a:lnTo>
                <a:lnTo>
                  <a:pt x="355" y="99"/>
                </a:lnTo>
                <a:lnTo>
                  <a:pt x="371" y="89"/>
                </a:lnTo>
                <a:lnTo>
                  <a:pt x="371" y="89"/>
                </a:lnTo>
                <a:lnTo>
                  <a:pt x="376" y="94"/>
                </a:lnTo>
                <a:lnTo>
                  <a:pt x="381" y="100"/>
                </a:lnTo>
                <a:lnTo>
                  <a:pt x="381" y="100"/>
                </a:lnTo>
                <a:close/>
                <a:moveTo>
                  <a:pt x="368" y="88"/>
                </a:moveTo>
                <a:lnTo>
                  <a:pt x="368" y="88"/>
                </a:lnTo>
                <a:lnTo>
                  <a:pt x="352" y="95"/>
                </a:lnTo>
                <a:lnTo>
                  <a:pt x="337" y="103"/>
                </a:lnTo>
                <a:lnTo>
                  <a:pt x="308" y="118"/>
                </a:lnTo>
                <a:lnTo>
                  <a:pt x="308" y="118"/>
                </a:lnTo>
                <a:lnTo>
                  <a:pt x="272" y="135"/>
                </a:lnTo>
                <a:lnTo>
                  <a:pt x="236" y="151"/>
                </a:lnTo>
                <a:lnTo>
                  <a:pt x="236" y="151"/>
                </a:lnTo>
                <a:lnTo>
                  <a:pt x="220" y="157"/>
                </a:lnTo>
                <a:lnTo>
                  <a:pt x="220" y="157"/>
                </a:lnTo>
                <a:lnTo>
                  <a:pt x="230" y="153"/>
                </a:lnTo>
                <a:lnTo>
                  <a:pt x="230" y="153"/>
                </a:lnTo>
                <a:lnTo>
                  <a:pt x="261" y="139"/>
                </a:lnTo>
                <a:lnTo>
                  <a:pt x="293" y="123"/>
                </a:lnTo>
                <a:lnTo>
                  <a:pt x="293" y="123"/>
                </a:lnTo>
                <a:lnTo>
                  <a:pt x="309" y="115"/>
                </a:lnTo>
                <a:lnTo>
                  <a:pt x="324" y="106"/>
                </a:lnTo>
                <a:lnTo>
                  <a:pt x="352" y="86"/>
                </a:lnTo>
                <a:lnTo>
                  <a:pt x="352" y="86"/>
                </a:lnTo>
                <a:lnTo>
                  <a:pt x="361" y="86"/>
                </a:lnTo>
                <a:lnTo>
                  <a:pt x="368" y="88"/>
                </a:lnTo>
                <a:lnTo>
                  <a:pt x="368" y="88"/>
                </a:lnTo>
                <a:close/>
                <a:moveTo>
                  <a:pt x="343" y="74"/>
                </a:moveTo>
                <a:lnTo>
                  <a:pt x="343" y="74"/>
                </a:lnTo>
                <a:lnTo>
                  <a:pt x="342" y="74"/>
                </a:lnTo>
                <a:lnTo>
                  <a:pt x="342" y="74"/>
                </a:lnTo>
                <a:lnTo>
                  <a:pt x="324" y="81"/>
                </a:lnTo>
                <a:lnTo>
                  <a:pt x="306" y="89"/>
                </a:lnTo>
                <a:lnTo>
                  <a:pt x="289" y="97"/>
                </a:lnTo>
                <a:lnTo>
                  <a:pt x="270" y="105"/>
                </a:lnTo>
                <a:lnTo>
                  <a:pt x="270" y="105"/>
                </a:lnTo>
                <a:lnTo>
                  <a:pt x="233" y="121"/>
                </a:lnTo>
                <a:lnTo>
                  <a:pt x="197" y="138"/>
                </a:lnTo>
                <a:lnTo>
                  <a:pt x="197" y="138"/>
                </a:lnTo>
                <a:lnTo>
                  <a:pt x="157" y="158"/>
                </a:lnTo>
                <a:lnTo>
                  <a:pt x="118" y="178"/>
                </a:lnTo>
                <a:lnTo>
                  <a:pt x="118" y="178"/>
                </a:lnTo>
                <a:lnTo>
                  <a:pt x="101" y="185"/>
                </a:lnTo>
                <a:lnTo>
                  <a:pt x="85" y="192"/>
                </a:lnTo>
                <a:lnTo>
                  <a:pt x="69" y="200"/>
                </a:lnTo>
                <a:lnTo>
                  <a:pt x="62" y="204"/>
                </a:lnTo>
                <a:lnTo>
                  <a:pt x="55" y="210"/>
                </a:lnTo>
                <a:lnTo>
                  <a:pt x="55" y="210"/>
                </a:lnTo>
                <a:lnTo>
                  <a:pt x="50" y="208"/>
                </a:lnTo>
                <a:lnTo>
                  <a:pt x="50" y="208"/>
                </a:lnTo>
                <a:lnTo>
                  <a:pt x="66" y="196"/>
                </a:lnTo>
                <a:lnTo>
                  <a:pt x="83" y="186"/>
                </a:lnTo>
                <a:lnTo>
                  <a:pt x="119" y="166"/>
                </a:lnTo>
                <a:lnTo>
                  <a:pt x="155" y="148"/>
                </a:lnTo>
                <a:lnTo>
                  <a:pt x="191" y="130"/>
                </a:lnTo>
                <a:lnTo>
                  <a:pt x="191" y="130"/>
                </a:lnTo>
                <a:lnTo>
                  <a:pt x="234" y="108"/>
                </a:lnTo>
                <a:lnTo>
                  <a:pt x="277" y="88"/>
                </a:lnTo>
                <a:lnTo>
                  <a:pt x="277" y="88"/>
                </a:lnTo>
                <a:lnTo>
                  <a:pt x="294" y="81"/>
                </a:lnTo>
                <a:lnTo>
                  <a:pt x="311" y="73"/>
                </a:lnTo>
                <a:lnTo>
                  <a:pt x="327" y="64"/>
                </a:lnTo>
                <a:lnTo>
                  <a:pt x="335" y="59"/>
                </a:lnTo>
                <a:lnTo>
                  <a:pt x="342" y="53"/>
                </a:lnTo>
                <a:lnTo>
                  <a:pt x="342" y="53"/>
                </a:lnTo>
                <a:lnTo>
                  <a:pt x="343" y="58"/>
                </a:lnTo>
                <a:lnTo>
                  <a:pt x="344" y="63"/>
                </a:lnTo>
                <a:lnTo>
                  <a:pt x="343" y="69"/>
                </a:lnTo>
                <a:lnTo>
                  <a:pt x="343" y="74"/>
                </a:lnTo>
                <a:lnTo>
                  <a:pt x="343" y="74"/>
                </a:lnTo>
                <a:close/>
                <a:moveTo>
                  <a:pt x="341" y="50"/>
                </a:moveTo>
                <a:lnTo>
                  <a:pt x="341" y="50"/>
                </a:lnTo>
                <a:lnTo>
                  <a:pt x="336" y="52"/>
                </a:lnTo>
                <a:lnTo>
                  <a:pt x="332" y="55"/>
                </a:lnTo>
                <a:lnTo>
                  <a:pt x="324" y="60"/>
                </a:lnTo>
                <a:lnTo>
                  <a:pt x="324" y="60"/>
                </a:lnTo>
                <a:lnTo>
                  <a:pt x="311" y="67"/>
                </a:lnTo>
                <a:lnTo>
                  <a:pt x="297" y="74"/>
                </a:lnTo>
                <a:lnTo>
                  <a:pt x="297" y="74"/>
                </a:lnTo>
                <a:lnTo>
                  <a:pt x="282" y="81"/>
                </a:lnTo>
                <a:lnTo>
                  <a:pt x="266" y="87"/>
                </a:lnTo>
                <a:lnTo>
                  <a:pt x="237" y="100"/>
                </a:lnTo>
                <a:lnTo>
                  <a:pt x="237" y="100"/>
                </a:lnTo>
                <a:lnTo>
                  <a:pt x="176" y="130"/>
                </a:lnTo>
                <a:lnTo>
                  <a:pt x="117" y="158"/>
                </a:lnTo>
                <a:lnTo>
                  <a:pt x="117" y="158"/>
                </a:lnTo>
                <a:lnTo>
                  <a:pt x="90" y="171"/>
                </a:lnTo>
                <a:lnTo>
                  <a:pt x="65" y="184"/>
                </a:lnTo>
                <a:lnTo>
                  <a:pt x="65" y="184"/>
                </a:lnTo>
                <a:lnTo>
                  <a:pt x="92" y="168"/>
                </a:lnTo>
                <a:lnTo>
                  <a:pt x="120" y="153"/>
                </a:lnTo>
                <a:lnTo>
                  <a:pt x="174" y="123"/>
                </a:lnTo>
                <a:lnTo>
                  <a:pt x="174" y="123"/>
                </a:lnTo>
                <a:lnTo>
                  <a:pt x="233" y="93"/>
                </a:lnTo>
                <a:lnTo>
                  <a:pt x="263" y="78"/>
                </a:lnTo>
                <a:lnTo>
                  <a:pt x="293" y="63"/>
                </a:lnTo>
                <a:lnTo>
                  <a:pt x="293" y="63"/>
                </a:lnTo>
                <a:lnTo>
                  <a:pt x="303" y="57"/>
                </a:lnTo>
                <a:lnTo>
                  <a:pt x="312" y="51"/>
                </a:lnTo>
                <a:lnTo>
                  <a:pt x="312" y="51"/>
                </a:lnTo>
                <a:lnTo>
                  <a:pt x="319" y="44"/>
                </a:lnTo>
                <a:lnTo>
                  <a:pt x="319" y="44"/>
                </a:lnTo>
                <a:lnTo>
                  <a:pt x="322" y="42"/>
                </a:lnTo>
                <a:lnTo>
                  <a:pt x="324" y="40"/>
                </a:lnTo>
                <a:lnTo>
                  <a:pt x="324" y="40"/>
                </a:lnTo>
                <a:lnTo>
                  <a:pt x="331" y="37"/>
                </a:lnTo>
                <a:lnTo>
                  <a:pt x="331" y="37"/>
                </a:lnTo>
                <a:lnTo>
                  <a:pt x="336" y="41"/>
                </a:lnTo>
                <a:lnTo>
                  <a:pt x="336" y="41"/>
                </a:lnTo>
                <a:lnTo>
                  <a:pt x="339" y="45"/>
                </a:lnTo>
                <a:lnTo>
                  <a:pt x="341" y="50"/>
                </a:lnTo>
                <a:lnTo>
                  <a:pt x="341" y="50"/>
                </a:lnTo>
                <a:close/>
                <a:moveTo>
                  <a:pt x="328" y="36"/>
                </a:moveTo>
                <a:lnTo>
                  <a:pt x="328" y="36"/>
                </a:lnTo>
                <a:lnTo>
                  <a:pt x="326" y="37"/>
                </a:lnTo>
                <a:lnTo>
                  <a:pt x="326" y="37"/>
                </a:lnTo>
                <a:lnTo>
                  <a:pt x="326" y="37"/>
                </a:lnTo>
                <a:lnTo>
                  <a:pt x="326" y="37"/>
                </a:lnTo>
                <a:lnTo>
                  <a:pt x="319" y="40"/>
                </a:lnTo>
                <a:lnTo>
                  <a:pt x="313" y="45"/>
                </a:lnTo>
                <a:lnTo>
                  <a:pt x="313" y="45"/>
                </a:lnTo>
                <a:lnTo>
                  <a:pt x="299" y="54"/>
                </a:lnTo>
                <a:lnTo>
                  <a:pt x="285" y="61"/>
                </a:lnTo>
                <a:lnTo>
                  <a:pt x="256" y="75"/>
                </a:lnTo>
                <a:lnTo>
                  <a:pt x="256" y="75"/>
                </a:lnTo>
                <a:lnTo>
                  <a:pt x="199" y="103"/>
                </a:lnTo>
                <a:lnTo>
                  <a:pt x="169" y="117"/>
                </a:lnTo>
                <a:lnTo>
                  <a:pt x="141" y="132"/>
                </a:lnTo>
                <a:lnTo>
                  <a:pt x="141" y="132"/>
                </a:lnTo>
                <a:lnTo>
                  <a:pt x="112" y="148"/>
                </a:lnTo>
                <a:lnTo>
                  <a:pt x="83" y="164"/>
                </a:lnTo>
                <a:lnTo>
                  <a:pt x="83" y="164"/>
                </a:lnTo>
                <a:lnTo>
                  <a:pt x="63" y="175"/>
                </a:lnTo>
                <a:lnTo>
                  <a:pt x="63" y="175"/>
                </a:lnTo>
                <a:lnTo>
                  <a:pt x="87" y="159"/>
                </a:lnTo>
                <a:lnTo>
                  <a:pt x="112" y="143"/>
                </a:lnTo>
                <a:lnTo>
                  <a:pt x="138" y="127"/>
                </a:lnTo>
                <a:lnTo>
                  <a:pt x="163" y="113"/>
                </a:lnTo>
                <a:lnTo>
                  <a:pt x="215" y="86"/>
                </a:lnTo>
                <a:lnTo>
                  <a:pt x="266" y="57"/>
                </a:lnTo>
                <a:lnTo>
                  <a:pt x="266" y="57"/>
                </a:lnTo>
                <a:lnTo>
                  <a:pt x="280" y="49"/>
                </a:lnTo>
                <a:lnTo>
                  <a:pt x="280" y="49"/>
                </a:lnTo>
                <a:lnTo>
                  <a:pt x="283" y="45"/>
                </a:lnTo>
                <a:lnTo>
                  <a:pt x="283" y="45"/>
                </a:lnTo>
                <a:lnTo>
                  <a:pt x="284" y="45"/>
                </a:lnTo>
                <a:lnTo>
                  <a:pt x="284" y="45"/>
                </a:lnTo>
                <a:lnTo>
                  <a:pt x="287" y="46"/>
                </a:lnTo>
                <a:lnTo>
                  <a:pt x="288" y="46"/>
                </a:lnTo>
                <a:lnTo>
                  <a:pt x="290" y="45"/>
                </a:lnTo>
                <a:lnTo>
                  <a:pt x="290" y="45"/>
                </a:lnTo>
                <a:lnTo>
                  <a:pt x="299" y="39"/>
                </a:lnTo>
                <a:lnTo>
                  <a:pt x="303" y="37"/>
                </a:lnTo>
                <a:lnTo>
                  <a:pt x="308" y="35"/>
                </a:lnTo>
                <a:lnTo>
                  <a:pt x="313" y="34"/>
                </a:lnTo>
                <a:lnTo>
                  <a:pt x="318" y="33"/>
                </a:lnTo>
                <a:lnTo>
                  <a:pt x="323" y="34"/>
                </a:lnTo>
                <a:lnTo>
                  <a:pt x="328" y="36"/>
                </a:lnTo>
                <a:lnTo>
                  <a:pt x="328" y="36"/>
                </a:lnTo>
                <a:close/>
                <a:moveTo>
                  <a:pt x="255" y="12"/>
                </a:moveTo>
                <a:lnTo>
                  <a:pt x="255" y="12"/>
                </a:lnTo>
                <a:lnTo>
                  <a:pt x="246" y="16"/>
                </a:lnTo>
                <a:lnTo>
                  <a:pt x="237" y="21"/>
                </a:lnTo>
                <a:lnTo>
                  <a:pt x="220" y="32"/>
                </a:lnTo>
                <a:lnTo>
                  <a:pt x="220" y="32"/>
                </a:lnTo>
                <a:lnTo>
                  <a:pt x="223" y="27"/>
                </a:lnTo>
                <a:lnTo>
                  <a:pt x="226" y="23"/>
                </a:lnTo>
                <a:lnTo>
                  <a:pt x="230" y="20"/>
                </a:lnTo>
                <a:lnTo>
                  <a:pt x="235" y="17"/>
                </a:lnTo>
                <a:lnTo>
                  <a:pt x="240" y="15"/>
                </a:lnTo>
                <a:lnTo>
                  <a:pt x="245" y="13"/>
                </a:lnTo>
                <a:lnTo>
                  <a:pt x="250" y="12"/>
                </a:lnTo>
                <a:lnTo>
                  <a:pt x="255" y="12"/>
                </a:lnTo>
                <a:lnTo>
                  <a:pt x="255" y="12"/>
                </a:lnTo>
                <a:close/>
                <a:moveTo>
                  <a:pt x="213" y="36"/>
                </a:moveTo>
                <a:lnTo>
                  <a:pt x="213" y="36"/>
                </a:lnTo>
                <a:lnTo>
                  <a:pt x="187" y="54"/>
                </a:lnTo>
                <a:lnTo>
                  <a:pt x="161" y="70"/>
                </a:lnTo>
                <a:lnTo>
                  <a:pt x="161" y="70"/>
                </a:lnTo>
                <a:lnTo>
                  <a:pt x="133" y="86"/>
                </a:lnTo>
                <a:lnTo>
                  <a:pt x="103" y="101"/>
                </a:lnTo>
                <a:lnTo>
                  <a:pt x="75" y="116"/>
                </a:lnTo>
                <a:lnTo>
                  <a:pt x="47" y="132"/>
                </a:lnTo>
                <a:lnTo>
                  <a:pt x="47" y="132"/>
                </a:lnTo>
                <a:lnTo>
                  <a:pt x="35" y="140"/>
                </a:lnTo>
                <a:lnTo>
                  <a:pt x="27" y="144"/>
                </a:lnTo>
                <a:lnTo>
                  <a:pt x="21" y="146"/>
                </a:lnTo>
                <a:lnTo>
                  <a:pt x="21" y="146"/>
                </a:lnTo>
                <a:lnTo>
                  <a:pt x="27" y="143"/>
                </a:lnTo>
                <a:lnTo>
                  <a:pt x="34" y="139"/>
                </a:lnTo>
                <a:lnTo>
                  <a:pt x="45" y="130"/>
                </a:lnTo>
                <a:lnTo>
                  <a:pt x="45" y="130"/>
                </a:lnTo>
                <a:lnTo>
                  <a:pt x="58" y="119"/>
                </a:lnTo>
                <a:lnTo>
                  <a:pt x="71" y="111"/>
                </a:lnTo>
                <a:lnTo>
                  <a:pt x="99" y="95"/>
                </a:lnTo>
                <a:lnTo>
                  <a:pt x="99" y="95"/>
                </a:lnTo>
                <a:lnTo>
                  <a:pt x="129" y="79"/>
                </a:lnTo>
                <a:lnTo>
                  <a:pt x="157" y="63"/>
                </a:lnTo>
                <a:lnTo>
                  <a:pt x="157" y="63"/>
                </a:lnTo>
                <a:lnTo>
                  <a:pt x="168" y="56"/>
                </a:lnTo>
                <a:lnTo>
                  <a:pt x="179" y="49"/>
                </a:lnTo>
                <a:lnTo>
                  <a:pt x="201" y="34"/>
                </a:lnTo>
                <a:lnTo>
                  <a:pt x="201" y="34"/>
                </a:lnTo>
                <a:lnTo>
                  <a:pt x="203" y="33"/>
                </a:lnTo>
                <a:lnTo>
                  <a:pt x="204" y="32"/>
                </a:lnTo>
                <a:lnTo>
                  <a:pt x="204" y="32"/>
                </a:lnTo>
                <a:lnTo>
                  <a:pt x="208" y="30"/>
                </a:lnTo>
                <a:lnTo>
                  <a:pt x="208" y="30"/>
                </a:lnTo>
                <a:lnTo>
                  <a:pt x="209" y="34"/>
                </a:lnTo>
                <a:lnTo>
                  <a:pt x="209" y="34"/>
                </a:lnTo>
                <a:lnTo>
                  <a:pt x="211" y="36"/>
                </a:lnTo>
                <a:lnTo>
                  <a:pt x="213" y="36"/>
                </a:lnTo>
                <a:lnTo>
                  <a:pt x="213" y="36"/>
                </a:lnTo>
                <a:close/>
                <a:moveTo>
                  <a:pt x="173" y="11"/>
                </a:moveTo>
                <a:lnTo>
                  <a:pt x="173" y="11"/>
                </a:lnTo>
                <a:lnTo>
                  <a:pt x="179" y="9"/>
                </a:lnTo>
                <a:lnTo>
                  <a:pt x="184" y="8"/>
                </a:lnTo>
                <a:lnTo>
                  <a:pt x="184" y="8"/>
                </a:lnTo>
                <a:lnTo>
                  <a:pt x="174" y="15"/>
                </a:lnTo>
                <a:lnTo>
                  <a:pt x="163" y="22"/>
                </a:lnTo>
                <a:lnTo>
                  <a:pt x="163" y="22"/>
                </a:lnTo>
                <a:lnTo>
                  <a:pt x="159" y="25"/>
                </a:lnTo>
                <a:lnTo>
                  <a:pt x="159" y="25"/>
                </a:lnTo>
                <a:lnTo>
                  <a:pt x="162" y="21"/>
                </a:lnTo>
                <a:lnTo>
                  <a:pt x="165" y="17"/>
                </a:lnTo>
                <a:lnTo>
                  <a:pt x="169" y="14"/>
                </a:lnTo>
                <a:lnTo>
                  <a:pt x="173" y="11"/>
                </a:lnTo>
                <a:lnTo>
                  <a:pt x="173" y="11"/>
                </a:lnTo>
                <a:close/>
                <a:moveTo>
                  <a:pt x="140" y="36"/>
                </a:moveTo>
                <a:lnTo>
                  <a:pt x="140" y="36"/>
                </a:lnTo>
                <a:lnTo>
                  <a:pt x="133" y="40"/>
                </a:lnTo>
                <a:lnTo>
                  <a:pt x="133" y="40"/>
                </a:lnTo>
                <a:lnTo>
                  <a:pt x="121" y="45"/>
                </a:lnTo>
                <a:lnTo>
                  <a:pt x="108" y="51"/>
                </a:lnTo>
                <a:lnTo>
                  <a:pt x="96" y="57"/>
                </a:lnTo>
                <a:lnTo>
                  <a:pt x="84" y="63"/>
                </a:lnTo>
                <a:lnTo>
                  <a:pt x="84" y="63"/>
                </a:lnTo>
                <a:lnTo>
                  <a:pt x="84" y="63"/>
                </a:lnTo>
                <a:lnTo>
                  <a:pt x="84" y="63"/>
                </a:lnTo>
                <a:lnTo>
                  <a:pt x="105" y="46"/>
                </a:lnTo>
                <a:lnTo>
                  <a:pt x="127" y="28"/>
                </a:lnTo>
                <a:lnTo>
                  <a:pt x="127" y="28"/>
                </a:lnTo>
                <a:lnTo>
                  <a:pt x="127" y="27"/>
                </a:lnTo>
                <a:lnTo>
                  <a:pt x="126" y="27"/>
                </a:lnTo>
                <a:lnTo>
                  <a:pt x="126" y="27"/>
                </a:lnTo>
                <a:lnTo>
                  <a:pt x="116" y="30"/>
                </a:lnTo>
                <a:lnTo>
                  <a:pt x="106" y="34"/>
                </a:lnTo>
                <a:lnTo>
                  <a:pt x="88" y="45"/>
                </a:lnTo>
                <a:lnTo>
                  <a:pt x="88" y="45"/>
                </a:lnTo>
                <a:lnTo>
                  <a:pt x="87" y="46"/>
                </a:lnTo>
                <a:lnTo>
                  <a:pt x="87" y="46"/>
                </a:lnTo>
                <a:lnTo>
                  <a:pt x="88" y="43"/>
                </a:lnTo>
                <a:lnTo>
                  <a:pt x="88" y="43"/>
                </a:lnTo>
                <a:lnTo>
                  <a:pt x="96" y="36"/>
                </a:lnTo>
                <a:lnTo>
                  <a:pt x="96" y="36"/>
                </a:lnTo>
                <a:lnTo>
                  <a:pt x="118" y="22"/>
                </a:lnTo>
                <a:lnTo>
                  <a:pt x="118" y="22"/>
                </a:lnTo>
                <a:lnTo>
                  <a:pt x="125" y="23"/>
                </a:lnTo>
                <a:lnTo>
                  <a:pt x="130" y="26"/>
                </a:lnTo>
                <a:lnTo>
                  <a:pt x="136" y="30"/>
                </a:lnTo>
                <a:lnTo>
                  <a:pt x="140" y="36"/>
                </a:lnTo>
                <a:lnTo>
                  <a:pt x="140" y="36"/>
                </a:lnTo>
                <a:close/>
                <a:moveTo>
                  <a:pt x="101" y="26"/>
                </a:moveTo>
                <a:lnTo>
                  <a:pt x="101" y="26"/>
                </a:lnTo>
                <a:lnTo>
                  <a:pt x="107" y="23"/>
                </a:lnTo>
                <a:lnTo>
                  <a:pt x="114" y="22"/>
                </a:lnTo>
                <a:lnTo>
                  <a:pt x="114" y="22"/>
                </a:lnTo>
                <a:lnTo>
                  <a:pt x="102" y="28"/>
                </a:lnTo>
                <a:lnTo>
                  <a:pt x="91" y="36"/>
                </a:lnTo>
                <a:lnTo>
                  <a:pt x="91" y="36"/>
                </a:lnTo>
                <a:lnTo>
                  <a:pt x="96" y="31"/>
                </a:lnTo>
                <a:lnTo>
                  <a:pt x="101" y="26"/>
                </a:lnTo>
                <a:lnTo>
                  <a:pt x="101" y="26"/>
                </a:lnTo>
                <a:close/>
                <a:moveTo>
                  <a:pt x="69" y="66"/>
                </a:moveTo>
                <a:lnTo>
                  <a:pt x="69" y="66"/>
                </a:lnTo>
                <a:lnTo>
                  <a:pt x="55" y="74"/>
                </a:lnTo>
                <a:lnTo>
                  <a:pt x="41" y="82"/>
                </a:lnTo>
                <a:lnTo>
                  <a:pt x="41" y="82"/>
                </a:lnTo>
                <a:lnTo>
                  <a:pt x="39" y="83"/>
                </a:lnTo>
                <a:lnTo>
                  <a:pt x="38" y="83"/>
                </a:lnTo>
                <a:lnTo>
                  <a:pt x="41" y="80"/>
                </a:lnTo>
                <a:lnTo>
                  <a:pt x="49" y="73"/>
                </a:lnTo>
                <a:lnTo>
                  <a:pt x="49" y="73"/>
                </a:lnTo>
                <a:lnTo>
                  <a:pt x="63" y="59"/>
                </a:lnTo>
                <a:lnTo>
                  <a:pt x="63" y="59"/>
                </a:lnTo>
                <a:lnTo>
                  <a:pt x="69" y="66"/>
                </a:lnTo>
                <a:lnTo>
                  <a:pt x="69" y="66"/>
                </a:lnTo>
                <a:close/>
                <a:moveTo>
                  <a:pt x="40" y="49"/>
                </a:moveTo>
                <a:lnTo>
                  <a:pt x="40" y="49"/>
                </a:lnTo>
                <a:lnTo>
                  <a:pt x="20" y="63"/>
                </a:lnTo>
                <a:lnTo>
                  <a:pt x="20" y="63"/>
                </a:lnTo>
                <a:lnTo>
                  <a:pt x="22" y="59"/>
                </a:lnTo>
                <a:lnTo>
                  <a:pt x="22" y="59"/>
                </a:lnTo>
                <a:lnTo>
                  <a:pt x="25" y="55"/>
                </a:lnTo>
                <a:lnTo>
                  <a:pt x="29" y="52"/>
                </a:lnTo>
                <a:lnTo>
                  <a:pt x="35" y="50"/>
                </a:lnTo>
                <a:lnTo>
                  <a:pt x="40" y="49"/>
                </a:lnTo>
                <a:lnTo>
                  <a:pt x="40" y="4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6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4" name="Freeform 2517"/>
          <p:cNvSpPr>
            <a:spLocks noEditPoints="1"/>
          </p:cNvSpPr>
          <p:nvPr userDrawn="1">
            <p:custDataLst>
              <p:tags r:id="rId5"/>
            </p:custDataLst>
          </p:nvPr>
        </p:nvSpPr>
        <p:spPr bwMode="auto">
          <a:xfrm rot="20520000">
            <a:off x="11343031" y="136686"/>
            <a:ext cx="573357" cy="640646"/>
          </a:xfrm>
          <a:custGeom>
            <a:avLst/>
            <a:gdLst/>
            <a:ahLst/>
            <a:cxnLst>
              <a:cxn ang="0">
                <a:pos x="4" y="338"/>
              </a:cxn>
              <a:cxn ang="0">
                <a:pos x="53" y="356"/>
              </a:cxn>
              <a:cxn ang="0">
                <a:pos x="141" y="350"/>
              </a:cxn>
              <a:cxn ang="0">
                <a:pos x="181" y="446"/>
              </a:cxn>
              <a:cxn ang="0">
                <a:pos x="220" y="453"/>
              </a:cxn>
              <a:cxn ang="0">
                <a:pos x="254" y="403"/>
              </a:cxn>
              <a:cxn ang="0">
                <a:pos x="329" y="354"/>
              </a:cxn>
              <a:cxn ang="0">
                <a:pos x="395" y="347"/>
              </a:cxn>
              <a:cxn ang="0">
                <a:pos x="407" y="309"/>
              </a:cxn>
              <a:cxn ang="0">
                <a:pos x="341" y="228"/>
              </a:cxn>
              <a:cxn ang="0">
                <a:pos x="405" y="154"/>
              </a:cxn>
              <a:cxn ang="0">
                <a:pos x="401" y="113"/>
              </a:cxn>
              <a:cxn ang="0">
                <a:pos x="345" y="101"/>
              </a:cxn>
              <a:cxn ang="0">
                <a:pos x="259" y="71"/>
              </a:cxn>
              <a:cxn ang="0">
                <a:pos x="223" y="7"/>
              </a:cxn>
              <a:cxn ang="0">
                <a:pos x="188" y="6"/>
              </a:cxn>
              <a:cxn ang="0">
                <a:pos x="142" y="96"/>
              </a:cxn>
              <a:cxn ang="0">
                <a:pos x="51" y="101"/>
              </a:cxn>
              <a:cxn ang="0">
                <a:pos x="4" y="118"/>
              </a:cxn>
              <a:cxn ang="0">
                <a:pos x="19" y="179"/>
              </a:cxn>
              <a:cxn ang="0">
                <a:pos x="50" y="246"/>
              </a:cxn>
              <a:cxn ang="0">
                <a:pos x="255" y="369"/>
              </a:cxn>
              <a:cxn ang="0">
                <a:pos x="220" y="442"/>
              </a:cxn>
              <a:cxn ang="0">
                <a:pos x="189" y="440"/>
              </a:cxn>
              <a:cxn ang="0">
                <a:pos x="153" y="364"/>
              </a:cxn>
              <a:cxn ang="0">
                <a:pos x="233" y="325"/>
              </a:cxn>
              <a:cxn ang="0">
                <a:pos x="131" y="262"/>
              </a:cxn>
              <a:cxn ang="0">
                <a:pos x="130" y="195"/>
              </a:cxn>
              <a:cxn ang="0">
                <a:pos x="205" y="154"/>
              </a:cxn>
              <a:cxn ang="0">
                <a:pos x="271" y="267"/>
              </a:cxn>
              <a:cxn ang="0">
                <a:pos x="140" y="267"/>
              </a:cxn>
              <a:cxn ang="0">
                <a:pos x="146" y="130"/>
              </a:cxn>
              <a:cxn ang="0">
                <a:pos x="140" y="179"/>
              </a:cxn>
              <a:cxn ang="0">
                <a:pos x="270" y="179"/>
              </a:cxn>
              <a:cxn ang="0">
                <a:pos x="303" y="212"/>
              </a:cxn>
              <a:cxn ang="0">
                <a:pos x="280" y="207"/>
              </a:cxn>
              <a:cxn ang="0">
                <a:pos x="239" y="318"/>
              </a:cxn>
              <a:cxn ang="0">
                <a:pos x="195" y="308"/>
              </a:cxn>
              <a:cxn ang="0">
                <a:pos x="169" y="295"/>
              </a:cxn>
              <a:cxn ang="0">
                <a:pos x="393" y="339"/>
              </a:cxn>
              <a:cxn ang="0">
                <a:pos x="315" y="342"/>
              </a:cxn>
              <a:cxn ang="0">
                <a:pos x="279" y="272"/>
              </a:cxn>
              <a:cxn ang="0">
                <a:pos x="383" y="283"/>
              </a:cxn>
              <a:cxn ang="0">
                <a:pos x="336" y="111"/>
              </a:cxn>
              <a:cxn ang="0">
                <a:pos x="394" y="119"/>
              </a:cxn>
              <a:cxn ang="0">
                <a:pos x="390" y="164"/>
              </a:cxn>
              <a:cxn ang="0">
                <a:pos x="321" y="213"/>
              </a:cxn>
              <a:cxn ang="0">
                <a:pos x="318" y="114"/>
              </a:cxn>
              <a:cxn ang="0">
                <a:pos x="177" y="28"/>
              </a:cxn>
              <a:cxn ang="0">
                <a:pos x="207" y="9"/>
              </a:cxn>
              <a:cxn ang="0">
                <a:pos x="246" y="61"/>
              </a:cxn>
              <a:cxn ang="0">
                <a:pos x="258" y="122"/>
              </a:cxn>
              <a:cxn ang="0">
                <a:pos x="151" y="101"/>
              </a:cxn>
              <a:cxn ang="0">
                <a:pos x="12" y="150"/>
              </a:cxn>
              <a:cxn ang="0">
                <a:pos x="14" y="120"/>
              </a:cxn>
              <a:cxn ang="0">
                <a:pos x="101" y="117"/>
              </a:cxn>
              <a:cxn ang="0">
                <a:pos x="131" y="185"/>
              </a:cxn>
              <a:cxn ang="0">
                <a:pos x="134" y="302"/>
              </a:cxn>
              <a:cxn ang="0">
                <a:pos x="58" y="347"/>
              </a:cxn>
              <a:cxn ang="0">
                <a:pos x="7" y="324"/>
              </a:cxn>
              <a:cxn ang="0">
                <a:pos x="75" y="235"/>
              </a:cxn>
            </a:cxnLst>
            <a:rect l="0" t="0" r="r" b="b"/>
            <a:pathLst>
              <a:path w="409" h="457">
                <a:moveTo>
                  <a:pt x="3" y="306"/>
                </a:moveTo>
                <a:lnTo>
                  <a:pt x="3" y="306"/>
                </a:lnTo>
                <a:lnTo>
                  <a:pt x="1" y="315"/>
                </a:lnTo>
                <a:lnTo>
                  <a:pt x="0" y="320"/>
                </a:lnTo>
                <a:lnTo>
                  <a:pt x="0" y="325"/>
                </a:lnTo>
                <a:lnTo>
                  <a:pt x="1" y="329"/>
                </a:lnTo>
                <a:lnTo>
                  <a:pt x="2" y="334"/>
                </a:lnTo>
                <a:lnTo>
                  <a:pt x="4" y="338"/>
                </a:lnTo>
                <a:lnTo>
                  <a:pt x="7" y="342"/>
                </a:lnTo>
                <a:lnTo>
                  <a:pt x="7" y="342"/>
                </a:lnTo>
                <a:lnTo>
                  <a:pt x="11" y="346"/>
                </a:lnTo>
                <a:lnTo>
                  <a:pt x="16" y="350"/>
                </a:lnTo>
                <a:lnTo>
                  <a:pt x="22" y="352"/>
                </a:lnTo>
                <a:lnTo>
                  <a:pt x="29" y="354"/>
                </a:lnTo>
                <a:lnTo>
                  <a:pt x="41" y="355"/>
                </a:lnTo>
                <a:lnTo>
                  <a:pt x="53" y="356"/>
                </a:lnTo>
                <a:lnTo>
                  <a:pt x="53" y="356"/>
                </a:lnTo>
                <a:lnTo>
                  <a:pt x="75" y="355"/>
                </a:lnTo>
                <a:lnTo>
                  <a:pt x="96" y="351"/>
                </a:lnTo>
                <a:lnTo>
                  <a:pt x="118" y="347"/>
                </a:lnTo>
                <a:lnTo>
                  <a:pt x="139" y="340"/>
                </a:lnTo>
                <a:lnTo>
                  <a:pt x="139" y="340"/>
                </a:lnTo>
                <a:lnTo>
                  <a:pt x="141" y="350"/>
                </a:lnTo>
                <a:lnTo>
                  <a:pt x="141" y="350"/>
                </a:lnTo>
                <a:lnTo>
                  <a:pt x="145" y="372"/>
                </a:lnTo>
                <a:lnTo>
                  <a:pt x="152" y="393"/>
                </a:lnTo>
                <a:lnTo>
                  <a:pt x="159" y="413"/>
                </a:lnTo>
                <a:lnTo>
                  <a:pt x="164" y="423"/>
                </a:lnTo>
                <a:lnTo>
                  <a:pt x="170" y="432"/>
                </a:lnTo>
                <a:lnTo>
                  <a:pt x="170" y="432"/>
                </a:lnTo>
                <a:lnTo>
                  <a:pt x="177" y="442"/>
                </a:lnTo>
                <a:lnTo>
                  <a:pt x="181" y="446"/>
                </a:lnTo>
                <a:lnTo>
                  <a:pt x="185" y="451"/>
                </a:lnTo>
                <a:lnTo>
                  <a:pt x="191" y="454"/>
                </a:lnTo>
                <a:lnTo>
                  <a:pt x="197" y="456"/>
                </a:lnTo>
                <a:lnTo>
                  <a:pt x="202" y="457"/>
                </a:lnTo>
                <a:lnTo>
                  <a:pt x="208" y="457"/>
                </a:lnTo>
                <a:lnTo>
                  <a:pt x="208" y="457"/>
                </a:lnTo>
                <a:lnTo>
                  <a:pt x="215" y="456"/>
                </a:lnTo>
                <a:lnTo>
                  <a:pt x="220" y="453"/>
                </a:lnTo>
                <a:lnTo>
                  <a:pt x="226" y="449"/>
                </a:lnTo>
                <a:lnTo>
                  <a:pt x="230" y="444"/>
                </a:lnTo>
                <a:lnTo>
                  <a:pt x="235" y="439"/>
                </a:lnTo>
                <a:lnTo>
                  <a:pt x="238" y="433"/>
                </a:lnTo>
                <a:lnTo>
                  <a:pt x="245" y="423"/>
                </a:lnTo>
                <a:lnTo>
                  <a:pt x="245" y="423"/>
                </a:lnTo>
                <a:lnTo>
                  <a:pt x="249" y="413"/>
                </a:lnTo>
                <a:lnTo>
                  <a:pt x="254" y="403"/>
                </a:lnTo>
                <a:lnTo>
                  <a:pt x="261" y="382"/>
                </a:lnTo>
                <a:lnTo>
                  <a:pt x="266" y="360"/>
                </a:lnTo>
                <a:lnTo>
                  <a:pt x="271" y="339"/>
                </a:lnTo>
                <a:lnTo>
                  <a:pt x="271" y="339"/>
                </a:lnTo>
                <a:lnTo>
                  <a:pt x="286" y="344"/>
                </a:lnTo>
                <a:lnTo>
                  <a:pt x="286" y="344"/>
                </a:lnTo>
                <a:lnTo>
                  <a:pt x="307" y="349"/>
                </a:lnTo>
                <a:lnTo>
                  <a:pt x="329" y="354"/>
                </a:lnTo>
                <a:lnTo>
                  <a:pt x="340" y="355"/>
                </a:lnTo>
                <a:lnTo>
                  <a:pt x="352" y="356"/>
                </a:lnTo>
                <a:lnTo>
                  <a:pt x="363" y="356"/>
                </a:lnTo>
                <a:lnTo>
                  <a:pt x="374" y="355"/>
                </a:lnTo>
                <a:lnTo>
                  <a:pt x="374" y="355"/>
                </a:lnTo>
                <a:lnTo>
                  <a:pt x="385" y="352"/>
                </a:lnTo>
                <a:lnTo>
                  <a:pt x="390" y="350"/>
                </a:lnTo>
                <a:lnTo>
                  <a:pt x="395" y="347"/>
                </a:lnTo>
                <a:lnTo>
                  <a:pt x="400" y="344"/>
                </a:lnTo>
                <a:lnTo>
                  <a:pt x="403" y="340"/>
                </a:lnTo>
                <a:lnTo>
                  <a:pt x="406" y="335"/>
                </a:lnTo>
                <a:lnTo>
                  <a:pt x="408" y="330"/>
                </a:lnTo>
                <a:lnTo>
                  <a:pt x="408" y="330"/>
                </a:lnTo>
                <a:lnTo>
                  <a:pt x="409" y="323"/>
                </a:lnTo>
                <a:lnTo>
                  <a:pt x="409" y="316"/>
                </a:lnTo>
                <a:lnTo>
                  <a:pt x="407" y="309"/>
                </a:lnTo>
                <a:lnTo>
                  <a:pt x="404" y="303"/>
                </a:lnTo>
                <a:lnTo>
                  <a:pt x="397" y="290"/>
                </a:lnTo>
                <a:lnTo>
                  <a:pt x="390" y="278"/>
                </a:lnTo>
                <a:lnTo>
                  <a:pt x="390" y="278"/>
                </a:lnTo>
                <a:lnTo>
                  <a:pt x="379" y="265"/>
                </a:lnTo>
                <a:lnTo>
                  <a:pt x="367" y="252"/>
                </a:lnTo>
                <a:lnTo>
                  <a:pt x="355" y="240"/>
                </a:lnTo>
                <a:lnTo>
                  <a:pt x="341" y="228"/>
                </a:lnTo>
                <a:lnTo>
                  <a:pt x="341" y="228"/>
                </a:lnTo>
                <a:lnTo>
                  <a:pt x="358" y="214"/>
                </a:lnTo>
                <a:lnTo>
                  <a:pt x="373" y="198"/>
                </a:lnTo>
                <a:lnTo>
                  <a:pt x="387" y="182"/>
                </a:lnTo>
                <a:lnTo>
                  <a:pt x="394" y="173"/>
                </a:lnTo>
                <a:lnTo>
                  <a:pt x="399" y="164"/>
                </a:lnTo>
                <a:lnTo>
                  <a:pt x="399" y="164"/>
                </a:lnTo>
                <a:lnTo>
                  <a:pt x="405" y="154"/>
                </a:lnTo>
                <a:lnTo>
                  <a:pt x="407" y="148"/>
                </a:lnTo>
                <a:lnTo>
                  <a:pt x="408" y="142"/>
                </a:lnTo>
                <a:lnTo>
                  <a:pt x="409" y="136"/>
                </a:lnTo>
                <a:lnTo>
                  <a:pt x="408" y="131"/>
                </a:lnTo>
                <a:lnTo>
                  <a:pt x="407" y="125"/>
                </a:lnTo>
                <a:lnTo>
                  <a:pt x="405" y="118"/>
                </a:lnTo>
                <a:lnTo>
                  <a:pt x="405" y="118"/>
                </a:lnTo>
                <a:lnTo>
                  <a:pt x="401" y="113"/>
                </a:lnTo>
                <a:lnTo>
                  <a:pt x="395" y="109"/>
                </a:lnTo>
                <a:lnTo>
                  <a:pt x="390" y="106"/>
                </a:lnTo>
                <a:lnTo>
                  <a:pt x="383" y="104"/>
                </a:lnTo>
                <a:lnTo>
                  <a:pt x="376" y="102"/>
                </a:lnTo>
                <a:lnTo>
                  <a:pt x="369" y="102"/>
                </a:lnTo>
                <a:lnTo>
                  <a:pt x="356" y="101"/>
                </a:lnTo>
                <a:lnTo>
                  <a:pt x="356" y="101"/>
                </a:lnTo>
                <a:lnTo>
                  <a:pt x="345" y="101"/>
                </a:lnTo>
                <a:lnTo>
                  <a:pt x="334" y="102"/>
                </a:lnTo>
                <a:lnTo>
                  <a:pt x="313" y="106"/>
                </a:lnTo>
                <a:lnTo>
                  <a:pt x="292" y="111"/>
                </a:lnTo>
                <a:lnTo>
                  <a:pt x="271" y="118"/>
                </a:lnTo>
                <a:lnTo>
                  <a:pt x="271" y="118"/>
                </a:lnTo>
                <a:lnTo>
                  <a:pt x="264" y="90"/>
                </a:lnTo>
                <a:lnTo>
                  <a:pt x="264" y="90"/>
                </a:lnTo>
                <a:lnTo>
                  <a:pt x="259" y="71"/>
                </a:lnTo>
                <a:lnTo>
                  <a:pt x="253" y="53"/>
                </a:lnTo>
                <a:lnTo>
                  <a:pt x="249" y="42"/>
                </a:lnTo>
                <a:lnTo>
                  <a:pt x="245" y="34"/>
                </a:lnTo>
                <a:lnTo>
                  <a:pt x="240" y="25"/>
                </a:lnTo>
                <a:lnTo>
                  <a:pt x="234" y="17"/>
                </a:lnTo>
                <a:lnTo>
                  <a:pt x="234" y="17"/>
                </a:lnTo>
                <a:lnTo>
                  <a:pt x="227" y="10"/>
                </a:lnTo>
                <a:lnTo>
                  <a:pt x="223" y="7"/>
                </a:lnTo>
                <a:lnTo>
                  <a:pt x="218" y="4"/>
                </a:lnTo>
                <a:lnTo>
                  <a:pt x="214" y="2"/>
                </a:lnTo>
                <a:lnTo>
                  <a:pt x="209" y="1"/>
                </a:lnTo>
                <a:lnTo>
                  <a:pt x="204" y="0"/>
                </a:lnTo>
                <a:lnTo>
                  <a:pt x="199" y="1"/>
                </a:lnTo>
                <a:lnTo>
                  <a:pt x="199" y="1"/>
                </a:lnTo>
                <a:lnTo>
                  <a:pt x="193" y="3"/>
                </a:lnTo>
                <a:lnTo>
                  <a:pt x="188" y="6"/>
                </a:lnTo>
                <a:lnTo>
                  <a:pt x="182" y="9"/>
                </a:lnTo>
                <a:lnTo>
                  <a:pt x="177" y="14"/>
                </a:lnTo>
                <a:lnTo>
                  <a:pt x="170" y="24"/>
                </a:lnTo>
                <a:lnTo>
                  <a:pt x="164" y="34"/>
                </a:lnTo>
                <a:lnTo>
                  <a:pt x="164" y="34"/>
                </a:lnTo>
                <a:lnTo>
                  <a:pt x="155" y="55"/>
                </a:lnTo>
                <a:lnTo>
                  <a:pt x="148" y="75"/>
                </a:lnTo>
                <a:lnTo>
                  <a:pt x="142" y="96"/>
                </a:lnTo>
                <a:lnTo>
                  <a:pt x="137" y="118"/>
                </a:lnTo>
                <a:lnTo>
                  <a:pt x="137" y="118"/>
                </a:lnTo>
                <a:lnTo>
                  <a:pt x="118" y="112"/>
                </a:lnTo>
                <a:lnTo>
                  <a:pt x="97" y="107"/>
                </a:lnTo>
                <a:lnTo>
                  <a:pt x="97" y="107"/>
                </a:lnTo>
                <a:lnTo>
                  <a:pt x="79" y="103"/>
                </a:lnTo>
                <a:lnTo>
                  <a:pt x="60" y="101"/>
                </a:lnTo>
                <a:lnTo>
                  <a:pt x="51" y="101"/>
                </a:lnTo>
                <a:lnTo>
                  <a:pt x="41" y="101"/>
                </a:lnTo>
                <a:lnTo>
                  <a:pt x="32" y="103"/>
                </a:lnTo>
                <a:lnTo>
                  <a:pt x="22" y="105"/>
                </a:lnTo>
                <a:lnTo>
                  <a:pt x="22" y="105"/>
                </a:lnTo>
                <a:lnTo>
                  <a:pt x="16" y="108"/>
                </a:lnTo>
                <a:lnTo>
                  <a:pt x="11" y="111"/>
                </a:lnTo>
                <a:lnTo>
                  <a:pt x="7" y="114"/>
                </a:lnTo>
                <a:lnTo>
                  <a:pt x="4" y="118"/>
                </a:lnTo>
                <a:lnTo>
                  <a:pt x="2" y="123"/>
                </a:lnTo>
                <a:lnTo>
                  <a:pt x="1" y="129"/>
                </a:lnTo>
                <a:lnTo>
                  <a:pt x="1" y="134"/>
                </a:lnTo>
                <a:lnTo>
                  <a:pt x="1" y="139"/>
                </a:lnTo>
                <a:lnTo>
                  <a:pt x="3" y="149"/>
                </a:lnTo>
                <a:lnTo>
                  <a:pt x="7" y="160"/>
                </a:lnTo>
                <a:lnTo>
                  <a:pt x="13" y="170"/>
                </a:lnTo>
                <a:lnTo>
                  <a:pt x="19" y="179"/>
                </a:lnTo>
                <a:lnTo>
                  <a:pt x="19" y="179"/>
                </a:lnTo>
                <a:lnTo>
                  <a:pt x="31" y="192"/>
                </a:lnTo>
                <a:lnTo>
                  <a:pt x="42" y="206"/>
                </a:lnTo>
                <a:lnTo>
                  <a:pt x="55" y="218"/>
                </a:lnTo>
                <a:lnTo>
                  <a:pt x="68" y="230"/>
                </a:lnTo>
                <a:lnTo>
                  <a:pt x="68" y="230"/>
                </a:lnTo>
                <a:lnTo>
                  <a:pt x="50" y="246"/>
                </a:lnTo>
                <a:lnTo>
                  <a:pt x="50" y="246"/>
                </a:lnTo>
                <a:lnTo>
                  <a:pt x="36" y="259"/>
                </a:lnTo>
                <a:lnTo>
                  <a:pt x="23" y="273"/>
                </a:lnTo>
                <a:lnTo>
                  <a:pt x="17" y="280"/>
                </a:lnTo>
                <a:lnTo>
                  <a:pt x="12" y="289"/>
                </a:lnTo>
                <a:lnTo>
                  <a:pt x="7" y="297"/>
                </a:lnTo>
                <a:lnTo>
                  <a:pt x="3" y="306"/>
                </a:lnTo>
                <a:lnTo>
                  <a:pt x="3" y="306"/>
                </a:lnTo>
                <a:close/>
                <a:moveTo>
                  <a:pt x="255" y="369"/>
                </a:moveTo>
                <a:lnTo>
                  <a:pt x="255" y="369"/>
                </a:lnTo>
                <a:lnTo>
                  <a:pt x="249" y="389"/>
                </a:lnTo>
                <a:lnTo>
                  <a:pt x="246" y="398"/>
                </a:lnTo>
                <a:lnTo>
                  <a:pt x="242" y="408"/>
                </a:lnTo>
                <a:lnTo>
                  <a:pt x="238" y="417"/>
                </a:lnTo>
                <a:lnTo>
                  <a:pt x="233" y="426"/>
                </a:lnTo>
                <a:lnTo>
                  <a:pt x="227" y="434"/>
                </a:lnTo>
                <a:lnTo>
                  <a:pt x="220" y="442"/>
                </a:lnTo>
                <a:lnTo>
                  <a:pt x="220" y="442"/>
                </a:lnTo>
                <a:lnTo>
                  <a:pt x="217" y="444"/>
                </a:lnTo>
                <a:lnTo>
                  <a:pt x="213" y="446"/>
                </a:lnTo>
                <a:lnTo>
                  <a:pt x="210" y="447"/>
                </a:lnTo>
                <a:lnTo>
                  <a:pt x="207" y="449"/>
                </a:lnTo>
                <a:lnTo>
                  <a:pt x="200" y="447"/>
                </a:lnTo>
                <a:lnTo>
                  <a:pt x="194" y="444"/>
                </a:lnTo>
                <a:lnTo>
                  <a:pt x="189" y="440"/>
                </a:lnTo>
                <a:lnTo>
                  <a:pt x="183" y="435"/>
                </a:lnTo>
                <a:lnTo>
                  <a:pt x="178" y="429"/>
                </a:lnTo>
                <a:lnTo>
                  <a:pt x="174" y="423"/>
                </a:lnTo>
                <a:lnTo>
                  <a:pt x="174" y="423"/>
                </a:lnTo>
                <a:lnTo>
                  <a:pt x="169" y="414"/>
                </a:lnTo>
                <a:lnTo>
                  <a:pt x="165" y="405"/>
                </a:lnTo>
                <a:lnTo>
                  <a:pt x="158" y="385"/>
                </a:lnTo>
                <a:lnTo>
                  <a:pt x="153" y="364"/>
                </a:lnTo>
                <a:lnTo>
                  <a:pt x="148" y="343"/>
                </a:lnTo>
                <a:lnTo>
                  <a:pt x="148" y="343"/>
                </a:lnTo>
                <a:lnTo>
                  <a:pt x="147" y="337"/>
                </a:lnTo>
                <a:lnTo>
                  <a:pt x="147" y="337"/>
                </a:lnTo>
                <a:lnTo>
                  <a:pt x="176" y="326"/>
                </a:lnTo>
                <a:lnTo>
                  <a:pt x="205" y="313"/>
                </a:lnTo>
                <a:lnTo>
                  <a:pt x="205" y="313"/>
                </a:lnTo>
                <a:lnTo>
                  <a:pt x="233" y="325"/>
                </a:lnTo>
                <a:lnTo>
                  <a:pt x="262" y="336"/>
                </a:lnTo>
                <a:lnTo>
                  <a:pt x="262" y="336"/>
                </a:lnTo>
                <a:lnTo>
                  <a:pt x="255" y="369"/>
                </a:lnTo>
                <a:lnTo>
                  <a:pt x="255" y="369"/>
                </a:lnTo>
                <a:close/>
                <a:moveTo>
                  <a:pt x="130" y="229"/>
                </a:moveTo>
                <a:lnTo>
                  <a:pt x="130" y="229"/>
                </a:lnTo>
                <a:lnTo>
                  <a:pt x="131" y="262"/>
                </a:lnTo>
                <a:lnTo>
                  <a:pt x="131" y="262"/>
                </a:lnTo>
                <a:lnTo>
                  <a:pt x="107" y="246"/>
                </a:lnTo>
                <a:lnTo>
                  <a:pt x="83" y="229"/>
                </a:lnTo>
                <a:lnTo>
                  <a:pt x="83" y="229"/>
                </a:lnTo>
                <a:lnTo>
                  <a:pt x="88" y="225"/>
                </a:lnTo>
                <a:lnTo>
                  <a:pt x="88" y="225"/>
                </a:lnTo>
                <a:lnTo>
                  <a:pt x="109" y="210"/>
                </a:lnTo>
                <a:lnTo>
                  <a:pt x="130" y="195"/>
                </a:lnTo>
                <a:lnTo>
                  <a:pt x="130" y="195"/>
                </a:lnTo>
                <a:lnTo>
                  <a:pt x="130" y="229"/>
                </a:lnTo>
                <a:lnTo>
                  <a:pt x="130" y="229"/>
                </a:lnTo>
                <a:close/>
                <a:moveTo>
                  <a:pt x="138" y="229"/>
                </a:moveTo>
                <a:lnTo>
                  <a:pt x="138" y="229"/>
                </a:lnTo>
                <a:lnTo>
                  <a:pt x="140" y="189"/>
                </a:lnTo>
                <a:lnTo>
                  <a:pt x="140" y="189"/>
                </a:lnTo>
                <a:lnTo>
                  <a:pt x="171" y="170"/>
                </a:lnTo>
                <a:lnTo>
                  <a:pt x="205" y="154"/>
                </a:lnTo>
                <a:lnTo>
                  <a:pt x="205" y="154"/>
                </a:lnTo>
                <a:lnTo>
                  <a:pt x="238" y="170"/>
                </a:lnTo>
                <a:lnTo>
                  <a:pt x="271" y="189"/>
                </a:lnTo>
                <a:lnTo>
                  <a:pt x="271" y="189"/>
                </a:lnTo>
                <a:lnTo>
                  <a:pt x="272" y="209"/>
                </a:lnTo>
                <a:lnTo>
                  <a:pt x="272" y="228"/>
                </a:lnTo>
                <a:lnTo>
                  <a:pt x="272" y="248"/>
                </a:lnTo>
                <a:lnTo>
                  <a:pt x="271" y="267"/>
                </a:lnTo>
                <a:lnTo>
                  <a:pt x="271" y="267"/>
                </a:lnTo>
                <a:lnTo>
                  <a:pt x="236" y="288"/>
                </a:lnTo>
                <a:lnTo>
                  <a:pt x="236" y="288"/>
                </a:lnTo>
                <a:lnTo>
                  <a:pt x="205" y="303"/>
                </a:lnTo>
                <a:lnTo>
                  <a:pt x="205" y="303"/>
                </a:lnTo>
                <a:lnTo>
                  <a:pt x="173" y="288"/>
                </a:lnTo>
                <a:lnTo>
                  <a:pt x="173" y="288"/>
                </a:lnTo>
                <a:lnTo>
                  <a:pt x="140" y="267"/>
                </a:lnTo>
                <a:lnTo>
                  <a:pt x="140" y="267"/>
                </a:lnTo>
                <a:lnTo>
                  <a:pt x="138" y="229"/>
                </a:lnTo>
                <a:lnTo>
                  <a:pt x="138" y="229"/>
                </a:lnTo>
                <a:close/>
                <a:moveTo>
                  <a:pt x="140" y="179"/>
                </a:moveTo>
                <a:lnTo>
                  <a:pt x="140" y="179"/>
                </a:lnTo>
                <a:lnTo>
                  <a:pt x="142" y="155"/>
                </a:lnTo>
                <a:lnTo>
                  <a:pt x="146" y="130"/>
                </a:lnTo>
                <a:lnTo>
                  <a:pt x="146" y="130"/>
                </a:lnTo>
                <a:lnTo>
                  <a:pt x="170" y="139"/>
                </a:lnTo>
                <a:lnTo>
                  <a:pt x="195" y="150"/>
                </a:lnTo>
                <a:lnTo>
                  <a:pt x="195" y="150"/>
                </a:lnTo>
                <a:lnTo>
                  <a:pt x="167" y="163"/>
                </a:lnTo>
                <a:lnTo>
                  <a:pt x="141" y="178"/>
                </a:lnTo>
                <a:lnTo>
                  <a:pt x="141" y="178"/>
                </a:lnTo>
                <a:lnTo>
                  <a:pt x="140" y="179"/>
                </a:lnTo>
                <a:lnTo>
                  <a:pt x="140" y="179"/>
                </a:lnTo>
                <a:close/>
                <a:moveTo>
                  <a:pt x="214" y="149"/>
                </a:moveTo>
                <a:lnTo>
                  <a:pt x="214" y="149"/>
                </a:lnTo>
                <a:lnTo>
                  <a:pt x="238" y="139"/>
                </a:lnTo>
                <a:lnTo>
                  <a:pt x="263" y="130"/>
                </a:lnTo>
                <a:lnTo>
                  <a:pt x="263" y="130"/>
                </a:lnTo>
                <a:lnTo>
                  <a:pt x="268" y="154"/>
                </a:lnTo>
                <a:lnTo>
                  <a:pt x="270" y="179"/>
                </a:lnTo>
                <a:lnTo>
                  <a:pt x="270" y="179"/>
                </a:lnTo>
                <a:lnTo>
                  <a:pt x="241" y="163"/>
                </a:lnTo>
                <a:lnTo>
                  <a:pt x="214" y="149"/>
                </a:lnTo>
                <a:lnTo>
                  <a:pt x="214" y="149"/>
                </a:lnTo>
                <a:close/>
                <a:moveTo>
                  <a:pt x="280" y="207"/>
                </a:moveTo>
                <a:lnTo>
                  <a:pt x="280" y="207"/>
                </a:lnTo>
                <a:lnTo>
                  <a:pt x="279" y="194"/>
                </a:lnTo>
                <a:lnTo>
                  <a:pt x="279" y="194"/>
                </a:lnTo>
                <a:lnTo>
                  <a:pt x="303" y="212"/>
                </a:lnTo>
                <a:lnTo>
                  <a:pt x="327" y="229"/>
                </a:lnTo>
                <a:lnTo>
                  <a:pt x="327" y="229"/>
                </a:lnTo>
                <a:lnTo>
                  <a:pt x="303" y="246"/>
                </a:lnTo>
                <a:lnTo>
                  <a:pt x="279" y="262"/>
                </a:lnTo>
                <a:lnTo>
                  <a:pt x="279" y="262"/>
                </a:lnTo>
                <a:lnTo>
                  <a:pt x="280" y="235"/>
                </a:lnTo>
                <a:lnTo>
                  <a:pt x="280" y="207"/>
                </a:lnTo>
                <a:lnTo>
                  <a:pt x="280" y="207"/>
                </a:lnTo>
                <a:close/>
                <a:moveTo>
                  <a:pt x="240" y="295"/>
                </a:moveTo>
                <a:lnTo>
                  <a:pt x="240" y="295"/>
                </a:lnTo>
                <a:lnTo>
                  <a:pt x="270" y="277"/>
                </a:lnTo>
                <a:lnTo>
                  <a:pt x="270" y="277"/>
                </a:lnTo>
                <a:lnTo>
                  <a:pt x="268" y="303"/>
                </a:lnTo>
                <a:lnTo>
                  <a:pt x="263" y="327"/>
                </a:lnTo>
                <a:lnTo>
                  <a:pt x="263" y="327"/>
                </a:lnTo>
                <a:lnTo>
                  <a:pt x="239" y="318"/>
                </a:lnTo>
                <a:lnTo>
                  <a:pt x="215" y="308"/>
                </a:lnTo>
                <a:lnTo>
                  <a:pt x="215" y="308"/>
                </a:lnTo>
                <a:lnTo>
                  <a:pt x="240" y="295"/>
                </a:lnTo>
                <a:lnTo>
                  <a:pt x="240" y="295"/>
                </a:lnTo>
                <a:close/>
                <a:moveTo>
                  <a:pt x="169" y="295"/>
                </a:moveTo>
                <a:lnTo>
                  <a:pt x="169" y="295"/>
                </a:lnTo>
                <a:lnTo>
                  <a:pt x="195" y="308"/>
                </a:lnTo>
                <a:lnTo>
                  <a:pt x="195" y="308"/>
                </a:lnTo>
                <a:lnTo>
                  <a:pt x="170" y="318"/>
                </a:lnTo>
                <a:lnTo>
                  <a:pt x="146" y="327"/>
                </a:lnTo>
                <a:lnTo>
                  <a:pt x="146" y="327"/>
                </a:lnTo>
                <a:lnTo>
                  <a:pt x="142" y="303"/>
                </a:lnTo>
                <a:lnTo>
                  <a:pt x="140" y="278"/>
                </a:lnTo>
                <a:lnTo>
                  <a:pt x="140" y="278"/>
                </a:lnTo>
                <a:lnTo>
                  <a:pt x="169" y="295"/>
                </a:lnTo>
                <a:lnTo>
                  <a:pt x="169" y="295"/>
                </a:lnTo>
                <a:close/>
                <a:moveTo>
                  <a:pt x="400" y="319"/>
                </a:moveTo>
                <a:lnTo>
                  <a:pt x="400" y="319"/>
                </a:lnTo>
                <a:lnTo>
                  <a:pt x="400" y="323"/>
                </a:lnTo>
                <a:lnTo>
                  <a:pt x="400" y="327"/>
                </a:lnTo>
                <a:lnTo>
                  <a:pt x="399" y="330"/>
                </a:lnTo>
                <a:lnTo>
                  <a:pt x="398" y="333"/>
                </a:lnTo>
                <a:lnTo>
                  <a:pt x="395" y="336"/>
                </a:lnTo>
                <a:lnTo>
                  <a:pt x="393" y="339"/>
                </a:lnTo>
                <a:lnTo>
                  <a:pt x="386" y="342"/>
                </a:lnTo>
                <a:lnTo>
                  <a:pt x="379" y="345"/>
                </a:lnTo>
                <a:lnTo>
                  <a:pt x="371" y="346"/>
                </a:lnTo>
                <a:lnTo>
                  <a:pt x="356" y="347"/>
                </a:lnTo>
                <a:lnTo>
                  <a:pt x="356" y="347"/>
                </a:lnTo>
                <a:lnTo>
                  <a:pt x="345" y="347"/>
                </a:lnTo>
                <a:lnTo>
                  <a:pt x="335" y="346"/>
                </a:lnTo>
                <a:lnTo>
                  <a:pt x="315" y="342"/>
                </a:lnTo>
                <a:lnTo>
                  <a:pt x="295" y="337"/>
                </a:lnTo>
                <a:lnTo>
                  <a:pt x="275" y="331"/>
                </a:lnTo>
                <a:lnTo>
                  <a:pt x="275" y="331"/>
                </a:lnTo>
                <a:lnTo>
                  <a:pt x="272" y="330"/>
                </a:lnTo>
                <a:lnTo>
                  <a:pt x="272" y="330"/>
                </a:lnTo>
                <a:lnTo>
                  <a:pt x="276" y="302"/>
                </a:lnTo>
                <a:lnTo>
                  <a:pt x="279" y="272"/>
                </a:lnTo>
                <a:lnTo>
                  <a:pt x="279" y="272"/>
                </a:lnTo>
                <a:lnTo>
                  <a:pt x="306" y="254"/>
                </a:lnTo>
                <a:lnTo>
                  <a:pt x="333" y="234"/>
                </a:lnTo>
                <a:lnTo>
                  <a:pt x="333" y="234"/>
                </a:lnTo>
                <a:lnTo>
                  <a:pt x="357" y="255"/>
                </a:lnTo>
                <a:lnTo>
                  <a:pt x="357" y="255"/>
                </a:lnTo>
                <a:lnTo>
                  <a:pt x="370" y="268"/>
                </a:lnTo>
                <a:lnTo>
                  <a:pt x="377" y="275"/>
                </a:lnTo>
                <a:lnTo>
                  <a:pt x="383" y="283"/>
                </a:lnTo>
                <a:lnTo>
                  <a:pt x="389" y="292"/>
                </a:lnTo>
                <a:lnTo>
                  <a:pt x="394" y="301"/>
                </a:lnTo>
                <a:lnTo>
                  <a:pt x="397" y="309"/>
                </a:lnTo>
                <a:lnTo>
                  <a:pt x="400" y="319"/>
                </a:lnTo>
                <a:lnTo>
                  <a:pt x="400" y="319"/>
                </a:lnTo>
                <a:close/>
                <a:moveTo>
                  <a:pt x="318" y="114"/>
                </a:moveTo>
                <a:lnTo>
                  <a:pt x="318" y="114"/>
                </a:lnTo>
                <a:lnTo>
                  <a:pt x="336" y="111"/>
                </a:lnTo>
                <a:lnTo>
                  <a:pt x="346" y="110"/>
                </a:lnTo>
                <a:lnTo>
                  <a:pt x="358" y="109"/>
                </a:lnTo>
                <a:lnTo>
                  <a:pt x="368" y="109"/>
                </a:lnTo>
                <a:lnTo>
                  <a:pt x="378" y="111"/>
                </a:lnTo>
                <a:lnTo>
                  <a:pt x="387" y="114"/>
                </a:lnTo>
                <a:lnTo>
                  <a:pt x="391" y="117"/>
                </a:lnTo>
                <a:lnTo>
                  <a:pt x="394" y="119"/>
                </a:lnTo>
                <a:lnTo>
                  <a:pt x="394" y="119"/>
                </a:lnTo>
                <a:lnTo>
                  <a:pt x="397" y="122"/>
                </a:lnTo>
                <a:lnTo>
                  <a:pt x="399" y="127"/>
                </a:lnTo>
                <a:lnTo>
                  <a:pt x="400" y="130"/>
                </a:lnTo>
                <a:lnTo>
                  <a:pt x="401" y="134"/>
                </a:lnTo>
                <a:lnTo>
                  <a:pt x="400" y="141"/>
                </a:lnTo>
                <a:lnTo>
                  <a:pt x="398" y="149"/>
                </a:lnTo>
                <a:lnTo>
                  <a:pt x="394" y="157"/>
                </a:lnTo>
                <a:lnTo>
                  <a:pt x="390" y="164"/>
                </a:lnTo>
                <a:lnTo>
                  <a:pt x="381" y="176"/>
                </a:lnTo>
                <a:lnTo>
                  <a:pt x="381" y="176"/>
                </a:lnTo>
                <a:lnTo>
                  <a:pt x="371" y="188"/>
                </a:lnTo>
                <a:lnTo>
                  <a:pt x="360" y="200"/>
                </a:lnTo>
                <a:lnTo>
                  <a:pt x="347" y="212"/>
                </a:lnTo>
                <a:lnTo>
                  <a:pt x="335" y="223"/>
                </a:lnTo>
                <a:lnTo>
                  <a:pt x="335" y="223"/>
                </a:lnTo>
                <a:lnTo>
                  <a:pt x="321" y="213"/>
                </a:lnTo>
                <a:lnTo>
                  <a:pt x="307" y="202"/>
                </a:lnTo>
                <a:lnTo>
                  <a:pt x="279" y="184"/>
                </a:lnTo>
                <a:lnTo>
                  <a:pt x="279" y="184"/>
                </a:lnTo>
                <a:lnTo>
                  <a:pt x="276" y="155"/>
                </a:lnTo>
                <a:lnTo>
                  <a:pt x="272" y="127"/>
                </a:lnTo>
                <a:lnTo>
                  <a:pt x="272" y="127"/>
                </a:lnTo>
                <a:lnTo>
                  <a:pt x="295" y="120"/>
                </a:lnTo>
                <a:lnTo>
                  <a:pt x="318" y="114"/>
                </a:lnTo>
                <a:lnTo>
                  <a:pt x="318" y="114"/>
                </a:lnTo>
                <a:close/>
                <a:moveTo>
                  <a:pt x="151" y="101"/>
                </a:moveTo>
                <a:lnTo>
                  <a:pt x="151" y="101"/>
                </a:lnTo>
                <a:lnTo>
                  <a:pt x="156" y="80"/>
                </a:lnTo>
                <a:lnTo>
                  <a:pt x="163" y="59"/>
                </a:lnTo>
                <a:lnTo>
                  <a:pt x="167" y="48"/>
                </a:lnTo>
                <a:lnTo>
                  <a:pt x="172" y="38"/>
                </a:lnTo>
                <a:lnTo>
                  <a:pt x="177" y="28"/>
                </a:lnTo>
                <a:lnTo>
                  <a:pt x="184" y="20"/>
                </a:lnTo>
                <a:lnTo>
                  <a:pt x="184" y="20"/>
                </a:lnTo>
                <a:lnTo>
                  <a:pt x="189" y="16"/>
                </a:lnTo>
                <a:lnTo>
                  <a:pt x="193" y="13"/>
                </a:lnTo>
                <a:lnTo>
                  <a:pt x="196" y="11"/>
                </a:lnTo>
                <a:lnTo>
                  <a:pt x="200" y="9"/>
                </a:lnTo>
                <a:lnTo>
                  <a:pt x="204" y="8"/>
                </a:lnTo>
                <a:lnTo>
                  <a:pt x="207" y="9"/>
                </a:lnTo>
                <a:lnTo>
                  <a:pt x="211" y="9"/>
                </a:lnTo>
                <a:lnTo>
                  <a:pt x="214" y="11"/>
                </a:lnTo>
                <a:lnTo>
                  <a:pt x="220" y="15"/>
                </a:lnTo>
                <a:lnTo>
                  <a:pt x="226" y="22"/>
                </a:lnTo>
                <a:lnTo>
                  <a:pt x="232" y="30"/>
                </a:lnTo>
                <a:lnTo>
                  <a:pt x="237" y="40"/>
                </a:lnTo>
                <a:lnTo>
                  <a:pt x="241" y="51"/>
                </a:lnTo>
                <a:lnTo>
                  <a:pt x="246" y="61"/>
                </a:lnTo>
                <a:lnTo>
                  <a:pt x="253" y="83"/>
                </a:lnTo>
                <a:lnTo>
                  <a:pt x="258" y="101"/>
                </a:lnTo>
                <a:lnTo>
                  <a:pt x="260" y="113"/>
                </a:lnTo>
                <a:lnTo>
                  <a:pt x="260" y="113"/>
                </a:lnTo>
                <a:lnTo>
                  <a:pt x="262" y="121"/>
                </a:lnTo>
                <a:lnTo>
                  <a:pt x="262" y="121"/>
                </a:lnTo>
                <a:lnTo>
                  <a:pt x="258" y="122"/>
                </a:lnTo>
                <a:lnTo>
                  <a:pt x="258" y="122"/>
                </a:lnTo>
                <a:lnTo>
                  <a:pt x="231" y="133"/>
                </a:lnTo>
                <a:lnTo>
                  <a:pt x="205" y="145"/>
                </a:lnTo>
                <a:lnTo>
                  <a:pt x="205" y="145"/>
                </a:lnTo>
                <a:lnTo>
                  <a:pt x="176" y="133"/>
                </a:lnTo>
                <a:lnTo>
                  <a:pt x="147" y="121"/>
                </a:lnTo>
                <a:lnTo>
                  <a:pt x="147" y="121"/>
                </a:lnTo>
                <a:lnTo>
                  <a:pt x="151" y="101"/>
                </a:lnTo>
                <a:lnTo>
                  <a:pt x="151" y="101"/>
                </a:lnTo>
                <a:close/>
                <a:moveTo>
                  <a:pt x="68" y="217"/>
                </a:moveTo>
                <a:lnTo>
                  <a:pt x="68" y="217"/>
                </a:lnTo>
                <a:lnTo>
                  <a:pt x="52" y="202"/>
                </a:lnTo>
                <a:lnTo>
                  <a:pt x="36" y="186"/>
                </a:lnTo>
                <a:lnTo>
                  <a:pt x="29" y="177"/>
                </a:lnTo>
                <a:lnTo>
                  <a:pt x="22" y="169"/>
                </a:lnTo>
                <a:lnTo>
                  <a:pt x="16" y="159"/>
                </a:lnTo>
                <a:lnTo>
                  <a:pt x="12" y="150"/>
                </a:lnTo>
                <a:lnTo>
                  <a:pt x="12" y="150"/>
                </a:lnTo>
                <a:lnTo>
                  <a:pt x="10" y="144"/>
                </a:lnTo>
                <a:lnTo>
                  <a:pt x="9" y="139"/>
                </a:lnTo>
                <a:lnTo>
                  <a:pt x="8" y="134"/>
                </a:lnTo>
                <a:lnTo>
                  <a:pt x="9" y="130"/>
                </a:lnTo>
                <a:lnTo>
                  <a:pt x="10" y="127"/>
                </a:lnTo>
                <a:lnTo>
                  <a:pt x="11" y="122"/>
                </a:lnTo>
                <a:lnTo>
                  <a:pt x="14" y="120"/>
                </a:lnTo>
                <a:lnTo>
                  <a:pt x="16" y="117"/>
                </a:lnTo>
                <a:lnTo>
                  <a:pt x="25" y="114"/>
                </a:lnTo>
                <a:lnTo>
                  <a:pt x="33" y="112"/>
                </a:lnTo>
                <a:lnTo>
                  <a:pt x="44" y="111"/>
                </a:lnTo>
                <a:lnTo>
                  <a:pt x="55" y="111"/>
                </a:lnTo>
                <a:lnTo>
                  <a:pt x="66" y="112"/>
                </a:lnTo>
                <a:lnTo>
                  <a:pt x="78" y="113"/>
                </a:lnTo>
                <a:lnTo>
                  <a:pt x="101" y="117"/>
                </a:lnTo>
                <a:lnTo>
                  <a:pt x="122" y="122"/>
                </a:lnTo>
                <a:lnTo>
                  <a:pt x="134" y="127"/>
                </a:lnTo>
                <a:lnTo>
                  <a:pt x="134" y="127"/>
                </a:lnTo>
                <a:lnTo>
                  <a:pt x="136" y="127"/>
                </a:lnTo>
                <a:lnTo>
                  <a:pt x="136" y="127"/>
                </a:lnTo>
                <a:lnTo>
                  <a:pt x="133" y="156"/>
                </a:lnTo>
                <a:lnTo>
                  <a:pt x="131" y="185"/>
                </a:lnTo>
                <a:lnTo>
                  <a:pt x="131" y="185"/>
                </a:lnTo>
                <a:lnTo>
                  <a:pt x="102" y="203"/>
                </a:lnTo>
                <a:lnTo>
                  <a:pt x="76" y="223"/>
                </a:lnTo>
                <a:lnTo>
                  <a:pt x="76" y="223"/>
                </a:lnTo>
                <a:lnTo>
                  <a:pt x="68" y="217"/>
                </a:lnTo>
                <a:lnTo>
                  <a:pt x="68" y="217"/>
                </a:lnTo>
                <a:close/>
                <a:moveTo>
                  <a:pt x="131" y="273"/>
                </a:moveTo>
                <a:lnTo>
                  <a:pt x="131" y="273"/>
                </a:lnTo>
                <a:lnTo>
                  <a:pt x="134" y="302"/>
                </a:lnTo>
                <a:lnTo>
                  <a:pt x="137" y="330"/>
                </a:lnTo>
                <a:lnTo>
                  <a:pt x="137" y="330"/>
                </a:lnTo>
                <a:lnTo>
                  <a:pt x="113" y="338"/>
                </a:lnTo>
                <a:lnTo>
                  <a:pt x="113" y="338"/>
                </a:lnTo>
                <a:lnTo>
                  <a:pt x="91" y="343"/>
                </a:lnTo>
                <a:lnTo>
                  <a:pt x="80" y="345"/>
                </a:lnTo>
                <a:lnTo>
                  <a:pt x="69" y="347"/>
                </a:lnTo>
                <a:lnTo>
                  <a:pt x="58" y="347"/>
                </a:lnTo>
                <a:lnTo>
                  <a:pt x="47" y="347"/>
                </a:lnTo>
                <a:lnTo>
                  <a:pt x="36" y="346"/>
                </a:lnTo>
                <a:lnTo>
                  <a:pt x="26" y="343"/>
                </a:lnTo>
                <a:lnTo>
                  <a:pt x="26" y="343"/>
                </a:lnTo>
                <a:lnTo>
                  <a:pt x="17" y="340"/>
                </a:lnTo>
                <a:lnTo>
                  <a:pt x="11" y="335"/>
                </a:lnTo>
                <a:lnTo>
                  <a:pt x="8" y="330"/>
                </a:lnTo>
                <a:lnTo>
                  <a:pt x="7" y="324"/>
                </a:lnTo>
                <a:lnTo>
                  <a:pt x="8" y="317"/>
                </a:lnTo>
                <a:lnTo>
                  <a:pt x="11" y="309"/>
                </a:lnTo>
                <a:lnTo>
                  <a:pt x="14" y="302"/>
                </a:lnTo>
                <a:lnTo>
                  <a:pt x="19" y="294"/>
                </a:lnTo>
                <a:lnTo>
                  <a:pt x="33" y="277"/>
                </a:lnTo>
                <a:lnTo>
                  <a:pt x="48" y="261"/>
                </a:lnTo>
                <a:lnTo>
                  <a:pt x="62" y="247"/>
                </a:lnTo>
                <a:lnTo>
                  <a:pt x="75" y="235"/>
                </a:lnTo>
                <a:lnTo>
                  <a:pt x="75" y="235"/>
                </a:lnTo>
                <a:lnTo>
                  <a:pt x="89" y="245"/>
                </a:lnTo>
                <a:lnTo>
                  <a:pt x="102" y="255"/>
                </a:lnTo>
                <a:lnTo>
                  <a:pt x="131" y="273"/>
                </a:lnTo>
                <a:lnTo>
                  <a:pt x="131" y="27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545"/>
          <p:cNvSpPr>
            <a:spLocks noEditPoints="1"/>
          </p:cNvSpPr>
          <p:nvPr userDrawn="1">
            <p:custDataLst>
              <p:tags r:id="rId6"/>
            </p:custDataLst>
          </p:nvPr>
        </p:nvSpPr>
        <p:spPr bwMode="auto">
          <a:xfrm rot="1260000">
            <a:off x="71120" y="6207760"/>
            <a:ext cx="746125" cy="534670"/>
          </a:xfrm>
          <a:custGeom>
            <a:avLst/>
            <a:gdLst/>
            <a:ahLst/>
            <a:cxnLst>
              <a:cxn ang="0">
                <a:pos x="39" y="214"/>
              </a:cxn>
              <a:cxn ang="0">
                <a:pos x="148" y="226"/>
              </a:cxn>
              <a:cxn ang="0">
                <a:pos x="295" y="228"/>
              </a:cxn>
              <a:cxn ang="0">
                <a:pos x="393" y="118"/>
              </a:cxn>
              <a:cxn ang="0">
                <a:pos x="290" y="35"/>
              </a:cxn>
              <a:cxn ang="0">
                <a:pos x="159" y="11"/>
              </a:cxn>
              <a:cxn ang="0">
                <a:pos x="25" y="43"/>
              </a:cxn>
              <a:cxn ang="0">
                <a:pos x="39" y="59"/>
              </a:cxn>
              <a:cxn ang="0">
                <a:pos x="59" y="74"/>
              </a:cxn>
              <a:cxn ang="0">
                <a:pos x="105" y="37"/>
              </a:cxn>
              <a:cxn ang="0">
                <a:pos x="133" y="42"/>
              </a:cxn>
              <a:cxn ang="0">
                <a:pos x="12" y="132"/>
              </a:cxn>
              <a:cxn ang="0">
                <a:pos x="22" y="133"/>
              </a:cxn>
              <a:cxn ang="0">
                <a:pos x="65" y="108"/>
              </a:cxn>
              <a:cxn ang="0">
                <a:pos x="84" y="116"/>
              </a:cxn>
              <a:cxn ang="0">
                <a:pos x="210" y="57"/>
              </a:cxn>
              <a:cxn ang="0">
                <a:pos x="282" y="43"/>
              </a:cxn>
              <a:cxn ang="0">
                <a:pos x="87" y="141"/>
              </a:cxn>
              <a:cxn ang="0">
                <a:pos x="247" y="85"/>
              </a:cxn>
              <a:cxn ang="0">
                <a:pos x="268" y="88"/>
              </a:cxn>
              <a:cxn ang="0">
                <a:pos x="34" y="194"/>
              </a:cxn>
              <a:cxn ang="0">
                <a:pos x="41" y="189"/>
              </a:cxn>
              <a:cxn ang="0">
                <a:pos x="75" y="146"/>
              </a:cxn>
              <a:cxn ang="0">
                <a:pos x="88" y="131"/>
              </a:cxn>
              <a:cxn ang="0">
                <a:pos x="265" y="24"/>
              </a:cxn>
              <a:cxn ang="0">
                <a:pos x="45" y="101"/>
              </a:cxn>
              <a:cxn ang="0">
                <a:pos x="9" y="131"/>
              </a:cxn>
              <a:cxn ang="0">
                <a:pos x="84" y="66"/>
              </a:cxn>
              <a:cxn ang="0">
                <a:pos x="38" y="69"/>
              </a:cxn>
              <a:cxn ang="0">
                <a:pos x="8" y="121"/>
              </a:cxn>
              <a:cxn ang="0">
                <a:pos x="224" y="127"/>
              </a:cxn>
              <a:cxn ang="0">
                <a:pos x="64" y="212"/>
              </a:cxn>
              <a:cxn ang="0">
                <a:pos x="347" y="87"/>
              </a:cxn>
              <a:cxn ang="0">
                <a:pos x="223" y="221"/>
              </a:cxn>
              <a:cxn ang="0">
                <a:pos x="180" y="217"/>
              </a:cxn>
              <a:cxn ang="0">
                <a:pos x="165" y="231"/>
              </a:cxn>
              <a:cxn ang="0">
                <a:pos x="339" y="168"/>
              </a:cxn>
              <a:cxn ang="0">
                <a:pos x="328" y="154"/>
              </a:cxn>
              <a:cxn ang="0">
                <a:pos x="385" y="112"/>
              </a:cxn>
              <a:cxn ang="0">
                <a:pos x="106" y="220"/>
              </a:cxn>
              <a:cxn ang="0">
                <a:pos x="108" y="212"/>
              </a:cxn>
              <a:cxn ang="0">
                <a:pos x="342" y="88"/>
              </a:cxn>
              <a:cxn ang="0">
                <a:pos x="328" y="86"/>
              </a:cxn>
              <a:cxn ang="0">
                <a:pos x="95" y="242"/>
              </a:cxn>
              <a:cxn ang="0">
                <a:pos x="152" y="215"/>
              </a:cxn>
              <a:cxn ang="0">
                <a:pos x="379" y="126"/>
              </a:cxn>
              <a:cxn ang="0">
                <a:pos x="199" y="227"/>
              </a:cxn>
              <a:cxn ang="0">
                <a:pos x="236" y="233"/>
              </a:cxn>
              <a:cxn ang="0">
                <a:pos x="330" y="199"/>
              </a:cxn>
              <a:cxn ang="0">
                <a:pos x="294" y="218"/>
              </a:cxn>
              <a:cxn ang="0">
                <a:pos x="300" y="216"/>
              </a:cxn>
              <a:cxn ang="0">
                <a:pos x="349" y="205"/>
              </a:cxn>
              <a:cxn ang="0">
                <a:pos x="313" y="185"/>
              </a:cxn>
              <a:cxn ang="0">
                <a:pos x="381" y="100"/>
              </a:cxn>
              <a:cxn ang="0">
                <a:pos x="306" y="89"/>
              </a:cxn>
              <a:cxn ang="0">
                <a:pos x="335" y="59"/>
              </a:cxn>
              <a:cxn ang="0">
                <a:pos x="174" y="123"/>
              </a:cxn>
              <a:cxn ang="0">
                <a:pos x="285" y="61"/>
              </a:cxn>
              <a:cxn ang="0">
                <a:pos x="303" y="37"/>
              </a:cxn>
              <a:cxn ang="0">
                <a:pos x="47" y="132"/>
              </a:cxn>
              <a:cxn ang="0">
                <a:pos x="213" y="36"/>
              </a:cxn>
              <a:cxn ang="0">
                <a:pos x="127" y="27"/>
              </a:cxn>
              <a:cxn ang="0">
                <a:pos x="101" y="26"/>
              </a:cxn>
            </a:cxnLst>
            <a:rect l="0" t="0" r="r" b="b"/>
            <a:pathLst>
              <a:path w="394" h="282">
                <a:moveTo>
                  <a:pt x="27" y="93"/>
                </a:moveTo>
                <a:lnTo>
                  <a:pt x="27" y="93"/>
                </a:lnTo>
                <a:lnTo>
                  <a:pt x="21" y="95"/>
                </a:lnTo>
                <a:lnTo>
                  <a:pt x="16" y="98"/>
                </a:lnTo>
                <a:lnTo>
                  <a:pt x="11" y="102"/>
                </a:lnTo>
                <a:lnTo>
                  <a:pt x="7" y="106"/>
                </a:lnTo>
                <a:lnTo>
                  <a:pt x="4" y="110"/>
                </a:lnTo>
                <a:lnTo>
                  <a:pt x="2" y="115"/>
                </a:lnTo>
                <a:lnTo>
                  <a:pt x="0" y="121"/>
                </a:lnTo>
                <a:lnTo>
                  <a:pt x="0" y="127"/>
                </a:lnTo>
                <a:lnTo>
                  <a:pt x="0" y="127"/>
                </a:lnTo>
                <a:lnTo>
                  <a:pt x="1" y="136"/>
                </a:lnTo>
                <a:lnTo>
                  <a:pt x="3" y="142"/>
                </a:lnTo>
                <a:lnTo>
                  <a:pt x="7" y="148"/>
                </a:lnTo>
                <a:lnTo>
                  <a:pt x="12" y="152"/>
                </a:lnTo>
                <a:lnTo>
                  <a:pt x="18" y="156"/>
                </a:lnTo>
                <a:lnTo>
                  <a:pt x="25" y="160"/>
                </a:lnTo>
                <a:lnTo>
                  <a:pt x="33" y="162"/>
                </a:lnTo>
                <a:lnTo>
                  <a:pt x="40" y="164"/>
                </a:lnTo>
                <a:lnTo>
                  <a:pt x="40" y="164"/>
                </a:lnTo>
                <a:lnTo>
                  <a:pt x="35" y="168"/>
                </a:lnTo>
                <a:lnTo>
                  <a:pt x="29" y="173"/>
                </a:lnTo>
                <a:lnTo>
                  <a:pt x="26" y="178"/>
                </a:lnTo>
                <a:lnTo>
                  <a:pt x="24" y="184"/>
                </a:lnTo>
                <a:lnTo>
                  <a:pt x="23" y="189"/>
                </a:lnTo>
                <a:lnTo>
                  <a:pt x="24" y="195"/>
                </a:lnTo>
                <a:lnTo>
                  <a:pt x="27" y="201"/>
                </a:lnTo>
                <a:lnTo>
                  <a:pt x="33" y="207"/>
                </a:lnTo>
                <a:lnTo>
                  <a:pt x="33" y="207"/>
                </a:lnTo>
                <a:lnTo>
                  <a:pt x="39" y="214"/>
                </a:lnTo>
                <a:lnTo>
                  <a:pt x="47" y="217"/>
                </a:lnTo>
                <a:lnTo>
                  <a:pt x="55" y="220"/>
                </a:lnTo>
                <a:lnTo>
                  <a:pt x="64" y="221"/>
                </a:lnTo>
                <a:lnTo>
                  <a:pt x="72" y="221"/>
                </a:lnTo>
                <a:lnTo>
                  <a:pt x="81" y="221"/>
                </a:lnTo>
                <a:lnTo>
                  <a:pt x="90" y="219"/>
                </a:lnTo>
                <a:lnTo>
                  <a:pt x="98" y="217"/>
                </a:lnTo>
                <a:lnTo>
                  <a:pt x="98" y="217"/>
                </a:lnTo>
                <a:lnTo>
                  <a:pt x="95" y="225"/>
                </a:lnTo>
                <a:lnTo>
                  <a:pt x="90" y="234"/>
                </a:lnTo>
                <a:lnTo>
                  <a:pt x="85" y="241"/>
                </a:lnTo>
                <a:lnTo>
                  <a:pt x="79" y="249"/>
                </a:lnTo>
                <a:lnTo>
                  <a:pt x="65" y="262"/>
                </a:lnTo>
                <a:lnTo>
                  <a:pt x="51" y="274"/>
                </a:lnTo>
                <a:lnTo>
                  <a:pt x="51" y="274"/>
                </a:lnTo>
                <a:lnTo>
                  <a:pt x="50" y="276"/>
                </a:lnTo>
                <a:lnTo>
                  <a:pt x="50" y="277"/>
                </a:lnTo>
                <a:lnTo>
                  <a:pt x="51" y="279"/>
                </a:lnTo>
                <a:lnTo>
                  <a:pt x="51" y="279"/>
                </a:lnTo>
                <a:lnTo>
                  <a:pt x="53" y="281"/>
                </a:lnTo>
                <a:lnTo>
                  <a:pt x="54" y="282"/>
                </a:lnTo>
                <a:lnTo>
                  <a:pt x="56" y="282"/>
                </a:lnTo>
                <a:lnTo>
                  <a:pt x="56" y="282"/>
                </a:lnTo>
                <a:lnTo>
                  <a:pt x="81" y="271"/>
                </a:lnTo>
                <a:lnTo>
                  <a:pt x="94" y="266"/>
                </a:lnTo>
                <a:lnTo>
                  <a:pt x="105" y="260"/>
                </a:lnTo>
                <a:lnTo>
                  <a:pt x="118" y="253"/>
                </a:lnTo>
                <a:lnTo>
                  <a:pt x="128" y="245"/>
                </a:lnTo>
                <a:lnTo>
                  <a:pt x="139" y="236"/>
                </a:lnTo>
                <a:lnTo>
                  <a:pt x="148" y="226"/>
                </a:lnTo>
                <a:lnTo>
                  <a:pt x="148" y="226"/>
                </a:lnTo>
                <a:lnTo>
                  <a:pt x="151" y="231"/>
                </a:lnTo>
                <a:lnTo>
                  <a:pt x="155" y="235"/>
                </a:lnTo>
                <a:lnTo>
                  <a:pt x="158" y="238"/>
                </a:lnTo>
                <a:lnTo>
                  <a:pt x="162" y="240"/>
                </a:lnTo>
                <a:lnTo>
                  <a:pt x="167" y="242"/>
                </a:lnTo>
                <a:lnTo>
                  <a:pt x="171" y="243"/>
                </a:lnTo>
                <a:lnTo>
                  <a:pt x="176" y="244"/>
                </a:lnTo>
                <a:lnTo>
                  <a:pt x="180" y="244"/>
                </a:lnTo>
                <a:lnTo>
                  <a:pt x="189" y="242"/>
                </a:lnTo>
                <a:lnTo>
                  <a:pt x="199" y="238"/>
                </a:lnTo>
                <a:lnTo>
                  <a:pt x="207" y="232"/>
                </a:lnTo>
                <a:lnTo>
                  <a:pt x="214" y="224"/>
                </a:lnTo>
                <a:lnTo>
                  <a:pt x="214" y="224"/>
                </a:lnTo>
                <a:lnTo>
                  <a:pt x="221" y="231"/>
                </a:lnTo>
                <a:lnTo>
                  <a:pt x="229" y="238"/>
                </a:lnTo>
                <a:lnTo>
                  <a:pt x="233" y="241"/>
                </a:lnTo>
                <a:lnTo>
                  <a:pt x="238" y="243"/>
                </a:lnTo>
                <a:lnTo>
                  <a:pt x="243" y="245"/>
                </a:lnTo>
                <a:lnTo>
                  <a:pt x="248" y="245"/>
                </a:lnTo>
                <a:lnTo>
                  <a:pt x="248" y="245"/>
                </a:lnTo>
                <a:lnTo>
                  <a:pt x="253" y="245"/>
                </a:lnTo>
                <a:lnTo>
                  <a:pt x="258" y="244"/>
                </a:lnTo>
                <a:lnTo>
                  <a:pt x="262" y="242"/>
                </a:lnTo>
                <a:lnTo>
                  <a:pt x="267" y="238"/>
                </a:lnTo>
                <a:lnTo>
                  <a:pt x="276" y="231"/>
                </a:lnTo>
                <a:lnTo>
                  <a:pt x="283" y="222"/>
                </a:lnTo>
                <a:lnTo>
                  <a:pt x="283" y="222"/>
                </a:lnTo>
                <a:lnTo>
                  <a:pt x="288" y="226"/>
                </a:lnTo>
                <a:lnTo>
                  <a:pt x="295" y="228"/>
                </a:lnTo>
                <a:lnTo>
                  <a:pt x="303" y="228"/>
                </a:lnTo>
                <a:lnTo>
                  <a:pt x="310" y="228"/>
                </a:lnTo>
                <a:lnTo>
                  <a:pt x="317" y="226"/>
                </a:lnTo>
                <a:lnTo>
                  <a:pt x="322" y="222"/>
                </a:lnTo>
                <a:lnTo>
                  <a:pt x="326" y="218"/>
                </a:lnTo>
                <a:lnTo>
                  <a:pt x="328" y="215"/>
                </a:lnTo>
                <a:lnTo>
                  <a:pt x="328" y="212"/>
                </a:lnTo>
                <a:lnTo>
                  <a:pt x="328" y="212"/>
                </a:lnTo>
                <a:lnTo>
                  <a:pt x="335" y="215"/>
                </a:lnTo>
                <a:lnTo>
                  <a:pt x="341" y="216"/>
                </a:lnTo>
                <a:lnTo>
                  <a:pt x="348" y="215"/>
                </a:lnTo>
                <a:lnTo>
                  <a:pt x="354" y="213"/>
                </a:lnTo>
                <a:lnTo>
                  <a:pt x="362" y="210"/>
                </a:lnTo>
                <a:lnTo>
                  <a:pt x="367" y="204"/>
                </a:lnTo>
                <a:lnTo>
                  <a:pt x="373" y="199"/>
                </a:lnTo>
                <a:lnTo>
                  <a:pt x="377" y="193"/>
                </a:lnTo>
                <a:lnTo>
                  <a:pt x="381" y="187"/>
                </a:lnTo>
                <a:lnTo>
                  <a:pt x="384" y="180"/>
                </a:lnTo>
                <a:lnTo>
                  <a:pt x="386" y="173"/>
                </a:lnTo>
                <a:lnTo>
                  <a:pt x="386" y="166"/>
                </a:lnTo>
                <a:lnTo>
                  <a:pt x="386" y="159"/>
                </a:lnTo>
                <a:lnTo>
                  <a:pt x="384" y="153"/>
                </a:lnTo>
                <a:lnTo>
                  <a:pt x="380" y="147"/>
                </a:lnTo>
                <a:lnTo>
                  <a:pt x="374" y="142"/>
                </a:lnTo>
                <a:lnTo>
                  <a:pt x="374" y="142"/>
                </a:lnTo>
                <a:lnTo>
                  <a:pt x="380" y="139"/>
                </a:lnTo>
                <a:lnTo>
                  <a:pt x="385" y="134"/>
                </a:lnTo>
                <a:lnTo>
                  <a:pt x="388" y="130"/>
                </a:lnTo>
                <a:lnTo>
                  <a:pt x="391" y="123"/>
                </a:lnTo>
                <a:lnTo>
                  <a:pt x="393" y="118"/>
                </a:lnTo>
                <a:lnTo>
                  <a:pt x="394" y="112"/>
                </a:lnTo>
                <a:lnTo>
                  <a:pt x="393" y="105"/>
                </a:lnTo>
                <a:lnTo>
                  <a:pt x="391" y="99"/>
                </a:lnTo>
                <a:lnTo>
                  <a:pt x="391" y="99"/>
                </a:lnTo>
                <a:lnTo>
                  <a:pt x="388" y="93"/>
                </a:lnTo>
                <a:lnTo>
                  <a:pt x="384" y="89"/>
                </a:lnTo>
                <a:lnTo>
                  <a:pt x="379" y="85"/>
                </a:lnTo>
                <a:lnTo>
                  <a:pt x="374" y="82"/>
                </a:lnTo>
                <a:lnTo>
                  <a:pt x="369" y="79"/>
                </a:lnTo>
                <a:lnTo>
                  <a:pt x="364" y="78"/>
                </a:lnTo>
                <a:lnTo>
                  <a:pt x="358" y="77"/>
                </a:lnTo>
                <a:lnTo>
                  <a:pt x="351" y="77"/>
                </a:lnTo>
                <a:lnTo>
                  <a:pt x="351" y="77"/>
                </a:lnTo>
                <a:lnTo>
                  <a:pt x="352" y="72"/>
                </a:lnTo>
                <a:lnTo>
                  <a:pt x="352" y="66"/>
                </a:lnTo>
                <a:lnTo>
                  <a:pt x="352" y="60"/>
                </a:lnTo>
                <a:lnTo>
                  <a:pt x="351" y="54"/>
                </a:lnTo>
                <a:lnTo>
                  <a:pt x="349" y="49"/>
                </a:lnTo>
                <a:lnTo>
                  <a:pt x="347" y="43"/>
                </a:lnTo>
                <a:lnTo>
                  <a:pt x="344" y="38"/>
                </a:lnTo>
                <a:lnTo>
                  <a:pt x="340" y="33"/>
                </a:lnTo>
                <a:lnTo>
                  <a:pt x="340" y="33"/>
                </a:lnTo>
                <a:lnTo>
                  <a:pt x="335" y="29"/>
                </a:lnTo>
                <a:lnTo>
                  <a:pt x="328" y="26"/>
                </a:lnTo>
                <a:lnTo>
                  <a:pt x="322" y="25"/>
                </a:lnTo>
                <a:lnTo>
                  <a:pt x="315" y="25"/>
                </a:lnTo>
                <a:lnTo>
                  <a:pt x="309" y="26"/>
                </a:lnTo>
                <a:lnTo>
                  <a:pt x="302" y="28"/>
                </a:lnTo>
                <a:lnTo>
                  <a:pt x="296" y="31"/>
                </a:lnTo>
                <a:lnTo>
                  <a:pt x="290" y="35"/>
                </a:lnTo>
                <a:lnTo>
                  <a:pt x="290" y="35"/>
                </a:lnTo>
                <a:lnTo>
                  <a:pt x="289" y="28"/>
                </a:lnTo>
                <a:lnTo>
                  <a:pt x="287" y="22"/>
                </a:lnTo>
                <a:lnTo>
                  <a:pt x="284" y="16"/>
                </a:lnTo>
                <a:lnTo>
                  <a:pt x="280" y="12"/>
                </a:lnTo>
                <a:lnTo>
                  <a:pt x="274" y="9"/>
                </a:lnTo>
                <a:lnTo>
                  <a:pt x="269" y="6"/>
                </a:lnTo>
                <a:lnTo>
                  <a:pt x="264" y="4"/>
                </a:lnTo>
                <a:lnTo>
                  <a:pt x="258" y="3"/>
                </a:lnTo>
                <a:lnTo>
                  <a:pt x="252" y="3"/>
                </a:lnTo>
                <a:lnTo>
                  <a:pt x="246" y="4"/>
                </a:lnTo>
                <a:lnTo>
                  <a:pt x="240" y="6"/>
                </a:lnTo>
                <a:lnTo>
                  <a:pt x="234" y="8"/>
                </a:lnTo>
                <a:lnTo>
                  <a:pt x="228" y="11"/>
                </a:lnTo>
                <a:lnTo>
                  <a:pt x="223" y="14"/>
                </a:lnTo>
                <a:lnTo>
                  <a:pt x="218" y="19"/>
                </a:lnTo>
                <a:lnTo>
                  <a:pt x="214" y="24"/>
                </a:lnTo>
                <a:lnTo>
                  <a:pt x="214" y="24"/>
                </a:lnTo>
                <a:lnTo>
                  <a:pt x="208" y="14"/>
                </a:lnTo>
                <a:lnTo>
                  <a:pt x="205" y="10"/>
                </a:lnTo>
                <a:lnTo>
                  <a:pt x="201" y="6"/>
                </a:lnTo>
                <a:lnTo>
                  <a:pt x="196" y="3"/>
                </a:lnTo>
                <a:lnTo>
                  <a:pt x="190" y="1"/>
                </a:lnTo>
                <a:lnTo>
                  <a:pt x="185" y="0"/>
                </a:lnTo>
                <a:lnTo>
                  <a:pt x="179" y="0"/>
                </a:lnTo>
                <a:lnTo>
                  <a:pt x="179" y="0"/>
                </a:lnTo>
                <a:lnTo>
                  <a:pt x="173" y="2"/>
                </a:lnTo>
                <a:lnTo>
                  <a:pt x="168" y="4"/>
                </a:lnTo>
                <a:lnTo>
                  <a:pt x="163" y="7"/>
                </a:lnTo>
                <a:lnTo>
                  <a:pt x="159" y="11"/>
                </a:lnTo>
                <a:lnTo>
                  <a:pt x="155" y="15"/>
                </a:lnTo>
                <a:lnTo>
                  <a:pt x="152" y="20"/>
                </a:lnTo>
                <a:lnTo>
                  <a:pt x="149" y="25"/>
                </a:lnTo>
                <a:lnTo>
                  <a:pt x="147" y="30"/>
                </a:lnTo>
                <a:lnTo>
                  <a:pt x="147" y="30"/>
                </a:lnTo>
                <a:lnTo>
                  <a:pt x="143" y="25"/>
                </a:lnTo>
                <a:lnTo>
                  <a:pt x="139" y="21"/>
                </a:lnTo>
                <a:lnTo>
                  <a:pt x="134" y="18"/>
                </a:lnTo>
                <a:lnTo>
                  <a:pt x="129" y="16"/>
                </a:lnTo>
                <a:lnTo>
                  <a:pt x="123" y="14"/>
                </a:lnTo>
                <a:lnTo>
                  <a:pt x="118" y="13"/>
                </a:lnTo>
                <a:lnTo>
                  <a:pt x="110" y="14"/>
                </a:lnTo>
                <a:lnTo>
                  <a:pt x="104" y="15"/>
                </a:lnTo>
                <a:lnTo>
                  <a:pt x="104" y="15"/>
                </a:lnTo>
                <a:lnTo>
                  <a:pt x="97" y="18"/>
                </a:lnTo>
                <a:lnTo>
                  <a:pt x="91" y="23"/>
                </a:lnTo>
                <a:lnTo>
                  <a:pt x="86" y="28"/>
                </a:lnTo>
                <a:lnTo>
                  <a:pt x="82" y="33"/>
                </a:lnTo>
                <a:lnTo>
                  <a:pt x="80" y="40"/>
                </a:lnTo>
                <a:lnTo>
                  <a:pt x="78" y="46"/>
                </a:lnTo>
                <a:lnTo>
                  <a:pt x="76" y="62"/>
                </a:lnTo>
                <a:lnTo>
                  <a:pt x="76" y="62"/>
                </a:lnTo>
                <a:lnTo>
                  <a:pt x="70" y="55"/>
                </a:lnTo>
                <a:lnTo>
                  <a:pt x="64" y="49"/>
                </a:lnTo>
                <a:lnTo>
                  <a:pt x="57" y="44"/>
                </a:lnTo>
                <a:lnTo>
                  <a:pt x="50" y="41"/>
                </a:lnTo>
                <a:lnTo>
                  <a:pt x="42" y="39"/>
                </a:lnTo>
                <a:lnTo>
                  <a:pt x="34" y="40"/>
                </a:lnTo>
                <a:lnTo>
                  <a:pt x="29" y="41"/>
                </a:lnTo>
                <a:lnTo>
                  <a:pt x="25" y="43"/>
                </a:lnTo>
                <a:lnTo>
                  <a:pt x="21" y="46"/>
                </a:lnTo>
                <a:lnTo>
                  <a:pt x="18" y="50"/>
                </a:lnTo>
                <a:lnTo>
                  <a:pt x="18" y="50"/>
                </a:lnTo>
                <a:lnTo>
                  <a:pt x="13" y="56"/>
                </a:lnTo>
                <a:lnTo>
                  <a:pt x="11" y="62"/>
                </a:lnTo>
                <a:lnTo>
                  <a:pt x="10" y="67"/>
                </a:lnTo>
                <a:lnTo>
                  <a:pt x="11" y="73"/>
                </a:lnTo>
                <a:lnTo>
                  <a:pt x="14" y="79"/>
                </a:lnTo>
                <a:lnTo>
                  <a:pt x="17" y="84"/>
                </a:lnTo>
                <a:lnTo>
                  <a:pt x="21" y="89"/>
                </a:lnTo>
                <a:lnTo>
                  <a:pt x="27" y="93"/>
                </a:lnTo>
                <a:lnTo>
                  <a:pt x="27" y="93"/>
                </a:lnTo>
                <a:close/>
                <a:moveTo>
                  <a:pt x="20" y="66"/>
                </a:moveTo>
                <a:lnTo>
                  <a:pt x="20" y="66"/>
                </a:lnTo>
                <a:lnTo>
                  <a:pt x="20" y="66"/>
                </a:lnTo>
                <a:lnTo>
                  <a:pt x="20" y="66"/>
                </a:lnTo>
                <a:lnTo>
                  <a:pt x="37" y="54"/>
                </a:lnTo>
                <a:lnTo>
                  <a:pt x="37" y="54"/>
                </a:lnTo>
                <a:lnTo>
                  <a:pt x="42" y="50"/>
                </a:lnTo>
                <a:lnTo>
                  <a:pt x="37" y="56"/>
                </a:lnTo>
                <a:lnTo>
                  <a:pt x="37" y="56"/>
                </a:lnTo>
                <a:lnTo>
                  <a:pt x="28" y="63"/>
                </a:lnTo>
                <a:lnTo>
                  <a:pt x="20" y="70"/>
                </a:lnTo>
                <a:lnTo>
                  <a:pt x="20" y="70"/>
                </a:lnTo>
                <a:lnTo>
                  <a:pt x="20" y="66"/>
                </a:lnTo>
                <a:lnTo>
                  <a:pt x="20" y="66"/>
                </a:lnTo>
                <a:close/>
                <a:moveTo>
                  <a:pt x="52" y="51"/>
                </a:moveTo>
                <a:lnTo>
                  <a:pt x="52" y="51"/>
                </a:lnTo>
                <a:lnTo>
                  <a:pt x="46" y="55"/>
                </a:lnTo>
                <a:lnTo>
                  <a:pt x="39" y="59"/>
                </a:lnTo>
                <a:lnTo>
                  <a:pt x="39" y="59"/>
                </a:lnTo>
                <a:lnTo>
                  <a:pt x="29" y="66"/>
                </a:lnTo>
                <a:lnTo>
                  <a:pt x="24" y="69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6" y="66"/>
                </a:lnTo>
                <a:lnTo>
                  <a:pt x="33" y="61"/>
                </a:lnTo>
                <a:lnTo>
                  <a:pt x="39" y="56"/>
                </a:lnTo>
                <a:lnTo>
                  <a:pt x="45" y="49"/>
                </a:lnTo>
                <a:lnTo>
                  <a:pt x="45" y="49"/>
                </a:lnTo>
                <a:lnTo>
                  <a:pt x="49" y="50"/>
                </a:lnTo>
                <a:lnTo>
                  <a:pt x="52" y="51"/>
                </a:lnTo>
                <a:lnTo>
                  <a:pt x="52" y="51"/>
                </a:lnTo>
                <a:close/>
                <a:moveTo>
                  <a:pt x="67" y="71"/>
                </a:moveTo>
                <a:lnTo>
                  <a:pt x="67" y="71"/>
                </a:lnTo>
                <a:lnTo>
                  <a:pt x="62" y="76"/>
                </a:lnTo>
                <a:lnTo>
                  <a:pt x="56" y="81"/>
                </a:lnTo>
                <a:lnTo>
                  <a:pt x="49" y="86"/>
                </a:lnTo>
                <a:lnTo>
                  <a:pt x="43" y="92"/>
                </a:lnTo>
                <a:lnTo>
                  <a:pt x="43" y="92"/>
                </a:lnTo>
                <a:lnTo>
                  <a:pt x="39" y="90"/>
                </a:lnTo>
                <a:lnTo>
                  <a:pt x="34" y="88"/>
                </a:lnTo>
                <a:lnTo>
                  <a:pt x="34" y="88"/>
                </a:lnTo>
                <a:lnTo>
                  <a:pt x="42" y="84"/>
                </a:lnTo>
                <a:lnTo>
                  <a:pt x="51" y="79"/>
                </a:lnTo>
                <a:lnTo>
                  <a:pt x="51" y="79"/>
                </a:lnTo>
                <a:lnTo>
                  <a:pt x="59" y="74"/>
                </a:lnTo>
                <a:lnTo>
                  <a:pt x="59" y="74"/>
                </a:lnTo>
                <a:lnTo>
                  <a:pt x="64" y="71"/>
                </a:lnTo>
                <a:lnTo>
                  <a:pt x="67" y="70"/>
                </a:lnTo>
                <a:lnTo>
                  <a:pt x="68" y="70"/>
                </a:lnTo>
                <a:lnTo>
                  <a:pt x="67" y="71"/>
                </a:lnTo>
                <a:lnTo>
                  <a:pt x="67" y="71"/>
                </a:lnTo>
                <a:close/>
                <a:moveTo>
                  <a:pt x="74" y="77"/>
                </a:moveTo>
                <a:lnTo>
                  <a:pt x="74" y="77"/>
                </a:lnTo>
                <a:lnTo>
                  <a:pt x="68" y="80"/>
                </a:lnTo>
                <a:lnTo>
                  <a:pt x="61" y="84"/>
                </a:lnTo>
                <a:lnTo>
                  <a:pt x="61" y="84"/>
                </a:lnTo>
                <a:lnTo>
                  <a:pt x="52" y="90"/>
                </a:lnTo>
                <a:lnTo>
                  <a:pt x="52" y="90"/>
                </a:lnTo>
                <a:lnTo>
                  <a:pt x="47" y="93"/>
                </a:lnTo>
                <a:lnTo>
                  <a:pt x="47" y="93"/>
                </a:lnTo>
                <a:lnTo>
                  <a:pt x="47" y="93"/>
                </a:lnTo>
                <a:lnTo>
                  <a:pt x="47" y="93"/>
                </a:lnTo>
                <a:lnTo>
                  <a:pt x="46" y="92"/>
                </a:lnTo>
                <a:lnTo>
                  <a:pt x="46" y="92"/>
                </a:lnTo>
                <a:lnTo>
                  <a:pt x="47" y="91"/>
                </a:lnTo>
                <a:lnTo>
                  <a:pt x="47" y="91"/>
                </a:lnTo>
                <a:lnTo>
                  <a:pt x="52" y="86"/>
                </a:lnTo>
                <a:lnTo>
                  <a:pt x="59" y="81"/>
                </a:lnTo>
                <a:lnTo>
                  <a:pt x="66" y="75"/>
                </a:lnTo>
                <a:lnTo>
                  <a:pt x="71" y="69"/>
                </a:lnTo>
                <a:lnTo>
                  <a:pt x="71" y="69"/>
                </a:lnTo>
                <a:lnTo>
                  <a:pt x="74" y="77"/>
                </a:lnTo>
                <a:lnTo>
                  <a:pt x="74" y="77"/>
                </a:lnTo>
                <a:close/>
                <a:moveTo>
                  <a:pt x="86" y="50"/>
                </a:moveTo>
                <a:lnTo>
                  <a:pt x="86" y="50"/>
                </a:lnTo>
                <a:lnTo>
                  <a:pt x="105" y="37"/>
                </a:lnTo>
                <a:lnTo>
                  <a:pt x="105" y="37"/>
                </a:lnTo>
                <a:lnTo>
                  <a:pt x="114" y="33"/>
                </a:lnTo>
                <a:lnTo>
                  <a:pt x="122" y="30"/>
                </a:lnTo>
                <a:lnTo>
                  <a:pt x="122" y="30"/>
                </a:lnTo>
                <a:lnTo>
                  <a:pt x="116" y="34"/>
                </a:lnTo>
                <a:lnTo>
                  <a:pt x="108" y="40"/>
                </a:lnTo>
                <a:lnTo>
                  <a:pt x="108" y="40"/>
                </a:lnTo>
                <a:lnTo>
                  <a:pt x="96" y="49"/>
                </a:lnTo>
                <a:lnTo>
                  <a:pt x="84" y="59"/>
                </a:lnTo>
                <a:lnTo>
                  <a:pt x="84" y="59"/>
                </a:lnTo>
                <a:lnTo>
                  <a:pt x="86" y="50"/>
                </a:lnTo>
                <a:lnTo>
                  <a:pt x="86" y="50"/>
                </a:lnTo>
                <a:close/>
                <a:moveTo>
                  <a:pt x="142" y="38"/>
                </a:moveTo>
                <a:lnTo>
                  <a:pt x="142" y="38"/>
                </a:lnTo>
                <a:lnTo>
                  <a:pt x="144" y="42"/>
                </a:lnTo>
                <a:lnTo>
                  <a:pt x="144" y="42"/>
                </a:lnTo>
                <a:lnTo>
                  <a:pt x="136" y="48"/>
                </a:lnTo>
                <a:lnTo>
                  <a:pt x="128" y="53"/>
                </a:lnTo>
                <a:lnTo>
                  <a:pt x="110" y="61"/>
                </a:lnTo>
                <a:lnTo>
                  <a:pt x="110" y="61"/>
                </a:lnTo>
                <a:lnTo>
                  <a:pt x="83" y="76"/>
                </a:lnTo>
                <a:lnTo>
                  <a:pt x="83" y="76"/>
                </a:lnTo>
                <a:lnTo>
                  <a:pt x="83" y="75"/>
                </a:lnTo>
                <a:lnTo>
                  <a:pt x="83" y="75"/>
                </a:lnTo>
                <a:lnTo>
                  <a:pt x="111" y="57"/>
                </a:lnTo>
                <a:lnTo>
                  <a:pt x="111" y="57"/>
                </a:lnTo>
                <a:lnTo>
                  <a:pt x="130" y="44"/>
                </a:lnTo>
                <a:lnTo>
                  <a:pt x="130" y="44"/>
                </a:lnTo>
                <a:lnTo>
                  <a:pt x="133" y="42"/>
                </a:lnTo>
                <a:lnTo>
                  <a:pt x="133" y="42"/>
                </a:lnTo>
                <a:lnTo>
                  <a:pt x="142" y="38"/>
                </a:lnTo>
                <a:lnTo>
                  <a:pt x="142" y="38"/>
                </a:lnTo>
                <a:close/>
                <a:moveTo>
                  <a:pt x="195" y="13"/>
                </a:moveTo>
                <a:lnTo>
                  <a:pt x="195" y="13"/>
                </a:lnTo>
                <a:lnTo>
                  <a:pt x="193" y="13"/>
                </a:lnTo>
                <a:lnTo>
                  <a:pt x="193" y="13"/>
                </a:lnTo>
                <a:lnTo>
                  <a:pt x="175" y="23"/>
                </a:lnTo>
                <a:lnTo>
                  <a:pt x="165" y="28"/>
                </a:lnTo>
                <a:lnTo>
                  <a:pt x="156" y="32"/>
                </a:lnTo>
                <a:lnTo>
                  <a:pt x="156" y="32"/>
                </a:lnTo>
                <a:lnTo>
                  <a:pt x="157" y="29"/>
                </a:lnTo>
                <a:lnTo>
                  <a:pt x="157" y="29"/>
                </a:lnTo>
                <a:lnTo>
                  <a:pt x="169" y="21"/>
                </a:lnTo>
                <a:lnTo>
                  <a:pt x="169" y="21"/>
                </a:lnTo>
                <a:lnTo>
                  <a:pt x="178" y="15"/>
                </a:lnTo>
                <a:lnTo>
                  <a:pt x="187" y="9"/>
                </a:lnTo>
                <a:lnTo>
                  <a:pt x="187" y="9"/>
                </a:lnTo>
                <a:lnTo>
                  <a:pt x="191" y="11"/>
                </a:lnTo>
                <a:lnTo>
                  <a:pt x="195" y="13"/>
                </a:lnTo>
                <a:lnTo>
                  <a:pt x="195" y="13"/>
                </a:lnTo>
                <a:close/>
                <a:moveTo>
                  <a:pt x="201" y="19"/>
                </a:moveTo>
                <a:lnTo>
                  <a:pt x="201" y="19"/>
                </a:lnTo>
                <a:lnTo>
                  <a:pt x="154" y="48"/>
                </a:lnTo>
                <a:lnTo>
                  <a:pt x="107" y="76"/>
                </a:lnTo>
                <a:lnTo>
                  <a:pt x="107" y="76"/>
                </a:lnTo>
                <a:lnTo>
                  <a:pt x="83" y="90"/>
                </a:lnTo>
                <a:lnTo>
                  <a:pt x="59" y="102"/>
                </a:lnTo>
                <a:lnTo>
                  <a:pt x="36" y="116"/>
                </a:lnTo>
                <a:lnTo>
                  <a:pt x="23" y="123"/>
                </a:lnTo>
                <a:lnTo>
                  <a:pt x="12" y="132"/>
                </a:lnTo>
                <a:lnTo>
                  <a:pt x="12" y="132"/>
                </a:lnTo>
                <a:lnTo>
                  <a:pt x="12" y="133"/>
                </a:lnTo>
                <a:lnTo>
                  <a:pt x="12" y="133"/>
                </a:lnTo>
                <a:lnTo>
                  <a:pt x="12" y="134"/>
                </a:lnTo>
                <a:lnTo>
                  <a:pt x="13" y="134"/>
                </a:lnTo>
                <a:lnTo>
                  <a:pt x="13" y="134"/>
                </a:lnTo>
                <a:lnTo>
                  <a:pt x="24" y="125"/>
                </a:lnTo>
                <a:lnTo>
                  <a:pt x="37" y="118"/>
                </a:lnTo>
                <a:lnTo>
                  <a:pt x="61" y="104"/>
                </a:lnTo>
                <a:lnTo>
                  <a:pt x="84" y="91"/>
                </a:lnTo>
                <a:lnTo>
                  <a:pt x="108" y="78"/>
                </a:lnTo>
                <a:lnTo>
                  <a:pt x="108" y="78"/>
                </a:lnTo>
                <a:lnTo>
                  <a:pt x="155" y="51"/>
                </a:lnTo>
                <a:lnTo>
                  <a:pt x="155" y="51"/>
                </a:lnTo>
                <a:lnTo>
                  <a:pt x="178" y="36"/>
                </a:lnTo>
                <a:lnTo>
                  <a:pt x="189" y="29"/>
                </a:lnTo>
                <a:lnTo>
                  <a:pt x="199" y="22"/>
                </a:lnTo>
                <a:lnTo>
                  <a:pt x="199" y="22"/>
                </a:lnTo>
                <a:lnTo>
                  <a:pt x="188" y="30"/>
                </a:lnTo>
                <a:lnTo>
                  <a:pt x="177" y="37"/>
                </a:lnTo>
                <a:lnTo>
                  <a:pt x="155" y="51"/>
                </a:lnTo>
                <a:lnTo>
                  <a:pt x="155" y="51"/>
                </a:lnTo>
                <a:lnTo>
                  <a:pt x="130" y="67"/>
                </a:lnTo>
                <a:lnTo>
                  <a:pt x="104" y="82"/>
                </a:lnTo>
                <a:lnTo>
                  <a:pt x="104" y="82"/>
                </a:lnTo>
                <a:lnTo>
                  <a:pt x="78" y="97"/>
                </a:lnTo>
                <a:lnTo>
                  <a:pt x="53" y="113"/>
                </a:lnTo>
                <a:lnTo>
                  <a:pt x="53" y="113"/>
                </a:lnTo>
                <a:lnTo>
                  <a:pt x="33" y="125"/>
                </a:lnTo>
                <a:lnTo>
                  <a:pt x="22" y="133"/>
                </a:lnTo>
                <a:lnTo>
                  <a:pt x="13" y="140"/>
                </a:lnTo>
                <a:lnTo>
                  <a:pt x="13" y="140"/>
                </a:lnTo>
                <a:lnTo>
                  <a:pt x="10" y="134"/>
                </a:lnTo>
                <a:lnTo>
                  <a:pt x="10" y="134"/>
                </a:lnTo>
                <a:lnTo>
                  <a:pt x="10" y="133"/>
                </a:lnTo>
                <a:lnTo>
                  <a:pt x="10" y="133"/>
                </a:lnTo>
                <a:lnTo>
                  <a:pt x="20" y="124"/>
                </a:lnTo>
                <a:lnTo>
                  <a:pt x="33" y="116"/>
                </a:lnTo>
                <a:lnTo>
                  <a:pt x="56" y="102"/>
                </a:lnTo>
                <a:lnTo>
                  <a:pt x="80" y="89"/>
                </a:lnTo>
                <a:lnTo>
                  <a:pt x="104" y="75"/>
                </a:lnTo>
                <a:lnTo>
                  <a:pt x="104" y="75"/>
                </a:lnTo>
                <a:lnTo>
                  <a:pt x="155" y="42"/>
                </a:lnTo>
                <a:lnTo>
                  <a:pt x="155" y="42"/>
                </a:lnTo>
                <a:lnTo>
                  <a:pt x="176" y="29"/>
                </a:lnTo>
                <a:lnTo>
                  <a:pt x="186" y="22"/>
                </a:lnTo>
                <a:lnTo>
                  <a:pt x="197" y="15"/>
                </a:lnTo>
                <a:lnTo>
                  <a:pt x="197" y="15"/>
                </a:lnTo>
                <a:lnTo>
                  <a:pt x="201" y="19"/>
                </a:lnTo>
                <a:lnTo>
                  <a:pt x="201" y="19"/>
                </a:lnTo>
                <a:close/>
                <a:moveTo>
                  <a:pt x="207" y="28"/>
                </a:moveTo>
                <a:lnTo>
                  <a:pt x="207" y="28"/>
                </a:lnTo>
                <a:lnTo>
                  <a:pt x="196" y="34"/>
                </a:lnTo>
                <a:lnTo>
                  <a:pt x="185" y="40"/>
                </a:lnTo>
                <a:lnTo>
                  <a:pt x="166" y="53"/>
                </a:lnTo>
                <a:lnTo>
                  <a:pt x="166" y="53"/>
                </a:lnTo>
                <a:lnTo>
                  <a:pt x="140" y="68"/>
                </a:lnTo>
                <a:lnTo>
                  <a:pt x="115" y="82"/>
                </a:lnTo>
                <a:lnTo>
                  <a:pt x="115" y="82"/>
                </a:lnTo>
                <a:lnTo>
                  <a:pt x="65" y="108"/>
                </a:lnTo>
                <a:lnTo>
                  <a:pt x="65" y="108"/>
                </a:lnTo>
                <a:lnTo>
                  <a:pt x="41" y="122"/>
                </a:lnTo>
                <a:lnTo>
                  <a:pt x="41" y="122"/>
                </a:lnTo>
                <a:lnTo>
                  <a:pt x="38" y="124"/>
                </a:lnTo>
                <a:lnTo>
                  <a:pt x="38" y="124"/>
                </a:lnTo>
                <a:lnTo>
                  <a:pt x="57" y="112"/>
                </a:lnTo>
                <a:lnTo>
                  <a:pt x="76" y="101"/>
                </a:lnTo>
                <a:lnTo>
                  <a:pt x="115" y="78"/>
                </a:lnTo>
                <a:lnTo>
                  <a:pt x="115" y="78"/>
                </a:lnTo>
                <a:lnTo>
                  <a:pt x="160" y="52"/>
                </a:lnTo>
                <a:lnTo>
                  <a:pt x="182" y="37"/>
                </a:lnTo>
                <a:lnTo>
                  <a:pt x="192" y="30"/>
                </a:lnTo>
                <a:lnTo>
                  <a:pt x="203" y="21"/>
                </a:lnTo>
                <a:lnTo>
                  <a:pt x="203" y="21"/>
                </a:lnTo>
                <a:lnTo>
                  <a:pt x="207" y="28"/>
                </a:lnTo>
                <a:lnTo>
                  <a:pt x="207" y="28"/>
                </a:lnTo>
                <a:close/>
                <a:moveTo>
                  <a:pt x="244" y="19"/>
                </a:moveTo>
                <a:lnTo>
                  <a:pt x="244" y="19"/>
                </a:lnTo>
                <a:lnTo>
                  <a:pt x="252" y="15"/>
                </a:lnTo>
                <a:lnTo>
                  <a:pt x="255" y="13"/>
                </a:lnTo>
                <a:lnTo>
                  <a:pt x="255" y="13"/>
                </a:lnTo>
                <a:lnTo>
                  <a:pt x="241" y="22"/>
                </a:lnTo>
                <a:lnTo>
                  <a:pt x="241" y="22"/>
                </a:lnTo>
                <a:lnTo>
                  <a:pt x="209" y="44"/>
                </a:lnTo>
                <a:lnTo>
                  <a:pt x="209" y="44"/>
                </a:lnTo>
                <a:lnTo>
                  <a:pt x="177" y="63"/>
                </a:lnTo>
                <a:lnTo>
                  <a:pt x="146" y="81"/>
                </a:lnTo>
                <a:lnTo>
                  <a:pt x="146" y="81"/>
                </a:lnTo>
                <a:lnTo>
                  <a:pt x="115" y="98"/>
                </a:lnTo>
                <a:lnTo>
                  <a:pt x="84" y="116"/>
                </a:lnTo>
                <a:lnTo>
                  <a:pt x="84" y="116"/>
                </a:lnTo>
                <a:lnTo>
                  <a:pt x="70" y="124"/>
                </a:lnTo>
                <a:lnTo>
                  <a:pt x="56" y="134"/>
                </a:lnTo>
                <a:lnTo>
                  <a:pt x="43" y="143"/>
                </a:lnTo>
                <a:lnTo>
                  <a:pt x="28" y="152"/>
                </a:lnTo>
                <a:lnTo>
                  <a:pt x="28" y="152"/>
                </a:lnTo>
                <a:lnTo>
                  <a:pt x="21" y="148"/>
                </a:lnTo>
                <a:lnTo>
                  <a:pt x="21" y="148"/>
                </a:lnTo>
                <a:lnTo>
                  <a:pt x="27" y="146"/>
                </a:lnTo>
                <a:lnTo>
                  <a:pt x="34" y="144"/>
                </a:lnTo>
                <a:lnTo>
                  <a:pt x="45" y="137"/>
                </a:lnTo>
                <a:lnTo>
                  <a:pt x="56" y="130"/>
                </a:lnTo>
                <a:lnTo>
                  <a:pt x="66" y="123"/>
                </a:lnTo>
                <a:lnTo>
                  <a:pt x="66" y="123"/>
                </a:lnTo>
                <a:lnTo>
                  <a:pt x="97" y="106"/>
                </a:lnTo>
                <a:lnTo>
                  <a:pt x="128" y="90"/>
                </a:lnTo>
                <a:lnTo>
                  <a:pt x="128" y="90"/>
                </a:lnTo>
                <a:lnTo>
                  <a:pt x="159" y="73"/>
                </a:lnTo>
                <a:lnTo>
                  <a:pt x="175" y="64"/>
                </a:lnTo>
                <a:lnTo>
                  <a:pt x="190" y="55"/>
                </a:lnTo>
                <a:lnTo>
                  <a:pt x="190" y="55"/>
                </a:lnTo>
                <a:lnTo>
                  <a:pt x="217" y="36"/>
                </a:lnTo>
                <a:lnTo>
                  <a:pt x="230" y="27"/>
                </a:lnTo>
                <a:lnTo>
                  <a:pt x="244" y="19"/>
                </a:lnTo>
                <a:lnTo>
                  <a:pt x="244" y="19"/>
                </a:lnTo>
                <a:close/>
                <a:moveTo>
                  <a:pt x="272" y="17"/>
                </a:moveTo>
                <a:lnTo>
                  <a:pt x="272" y="17"/>
                </a:lnTo>
                <a:lnTo>
                  <a:pt x="251" y="30"/>
                </a:lnTo>
                <a:lnTo>
                  <a:pt x="230" y="43"/>
                </a:lnTo>
                <a:lnTo>
                  <a:pt x="210" y="57"/>
                </a:lnTo>
                <a:lnTo>
                  <a:pt x="189" y="70"/>
                </a:lnTo>
                <a:lnTo>
                  <a:pt x="189" y="70"/>
                </a:lnTo>
                <a:lnTo>
                  <a:pt x="172" y="79"/>
                </a:lnTo>
                <a:lnTo>
                  <a:pt x="172" y="79"/>
                </a:lnTo>
                <a:lnTo>
                  <a:pt x="162" y="84"/>
                </a:lnTo>
                <a:lnTo>
                  <a:pt x="162" y="84"/>
                </a:lnTo>
                <a:lnTo>
                  <a:pt x="134" y="98"/>
                </a:lnTo>
                <a:lnTo>
                  <a:pt x="104" y="113"/>
                </a:lnTo>
                <a:lnTo>
                  <a:pt x="47" y="143"/>
                </a:lnTo>
                <a:lnTo>
                  <a:pt x="47" y="143"/>
                </a:lnTo>
                <a:lnTo>
                  <a:pt x="49" y="141"/>
                </a:lnTo>
                <a:lnTo>
                  <a:pt x="49" y="141"/>
                </a:lnTo>
                <a:lnTo>
                  <a:pt x="76" y="123"/>
                </a:lnTo>
                <a:lnTo>
                  <a:pt x="76" y="123"/>
                </a:lnTo>
                <a:lnTo>
                  <a:pt x="106" y="105"/>
                </a:lnTo>
                <a:lnTo>
                  <a:pt x="138" y="88"/>
                </a:lnTo>
                <a:lnTo>
                  <a:pt x="138" y="88"/>
                </a:lnTo>
                <a:lnTo>
                  <a:pt x="169" y="71"/>
                </a:lnTo>
                <a:lnTo>
                  <a:pt x="200" y="52"/>
                </a:lnTo>
                <a:lnTo>
                  <a:pt x="230" y="32"/>
                </a:lnTo>
                <a:lnTo>
                  <a:pt x="260" y="12"/>
                </a:lnTo>
                <a:lnTo>
                  <a:pt x="260" y="12"/>
                </a:lnTo>
                <a:lnTo>
                  <a:pt x="266" y="14"/>
                </a:lnTo>
                <a:lnTo>
                  <a:pt x="272" y="17"/>
                </a:lnTo>
                <a:lnTo>
                  <a:pt x="272" y="17"/>
                </a:lnTo>
                <a:close/>
                <a:moveTo>
                  <a:pt x="281" y="41"/>
                </a:moveTo>
                <a:lnTo>
                  <a:pt x="281" y="41"/>
                </a:lnTo>
                <a:lnTo>
                  <a:pt x="281" y="42"/>
                </a:lnTo>
                <a:lnTo>
                  <a:pt x="282" y="43"/>
                </a:lnTo>
                <a:lnTo>
                  <a:pt x="282" y="43"/>
                </a:lnTo>
                <a:lnTo>
                  <a:pt x="276" y="48"/>
                </a:lnTo>
                <a:lnTo>
                  <a:pt x="276" y="48"/>
                </a:lnTo>
                <a:lnTo>
                  <a:pt x="274" y="49"/>
                </a:lnTo>
                <a:lnTo>
                  <a:pt x="274" y="49"/>
                </a:lnTo>
                <a:lnTo>
                  <a:pt x="262" y="56"/>
                </a:lnTo>
                <a:lnTo>
                  <a:pt x="249" y="62"/>
                </a:lnTo>
                <a:lnTo>
                  <a:pt x="249" y="62"/>
                </a:lnTo>
                <a:lnTo>
                  <a:pt x="219" y="78"/>
                </a:lnTo>
                <a:lnTo>
                  <a:pt x="204" y="87"/>
                </a:lnTo>
                <a:lnTo>
                  <a:pt x="188" y="95"/>
                </a:lnTo>
                <a:lnTo>
                  <a:pt x="188" y="95"/>
                </a:lnTo>
                <a:lnTo>
                  <a:pt x="128" y="124"/>
                </a:lnTo>
                <a:lnTo>
                  <a:pt x="98" y="141"/>
                </a:lnTo>
                <a:lnTo>
                  <a:pt x="69" y="157"/>
                </a:lnTo>
                <a:lnTo>
                  <a:pt x="69" y="157"/>
                </a:lnTo>
                <a:lnTo>
                  <a:pt x="59" y="164"/>
                </a:lnTo>
                <a:lnTo>
                  <a:pt x="49" y="171"/>
                </a:lnTo>
                <a:lnTo>
                  <a:pt x="49" y="171"/>
                </a:lnTo>
                <a:lnTo>
                  <a:pt x="40" y="178"/>
                </a:lnTo>
                <a:lnTo>
                  <a:pt x="40" y="178"/>
                </a:lnTo>
                <a:lnTo>
                  <a:pt x="47" y="171"/>
                </a:lnTo>
                <a:lnTo>
                  <a:pt x="54" y="164"/>
                </a:lnTo>
                <a:lnTo>
                  <a:pt x="54" y="164"/>
                </a:lnTo>
                <a:lnTo>
                  <a:pt x="55" y="164"/>
                </a:lnTo>
                <a:lnTo>
                  <a:pt x="55" y="164"/>
                </a:lnTo>
                <a:lnTo>
                  <a:pt x="57" y="162"/>
                </a:lnTo>
                <a:lnTo>
                  <a:pt x="57" y="162"/>
                </a:lnTo>
                <a:lnTo>
                  <a:pt x="72" y="151"/>
                </a:lnTo>
                <a:lnTo>
                  <a:pt x="87" y="141"/>
                </a:lnTo>
                <a:lnTo>
                  <a:pt x="87" y="141"/>
                </a:lnTo>
                <a:lnTo>
                  <a:pt x="130" y="115"/>
                </a:lnTo>
                <a:lnTo>
                  <a:pt x="173" y="90"/>
                </a:lnTo>
                <a:lnTo>
                  <a:pt x="173" y="90"/>
                </a:lnTo>
                <a:lnTo>
                  <a:pt x="228" y="64"/>
                </a:lnTo>
                <a:lnTo>
                  <a:pt x="254" y="50"/>
                </a:lnTo>
                <a:lnTo>
                  <a:pt x="281" y="33"/>
                </a:lnTo>
                <a:lnTo>
                  <a:pt x="281" y="33"/>
                </a:lnTo>
                <a:lnTo>
                  <a:pt x="281" y="41"/>
                </a:lnTo>
                <a:lnTo>
                  <a:pt x="281" y="41"/>
                </a:lnTo>
                <a:close/>
                <a:moveTo>
                  <a:pt x="50" y="186"/>
                </a:moveTo>
                <a:lnTo>
                  <a:pt x="50" y="186"/>
                </a:lnTo>
                <a:lnTo>
                  <a:pt x="66" y="175"/>
                </a:lnTo>
                <a:lnTo>
                  <a:pt x="83" y="166"/>
                </a:lnTo>
                <a:lnTo>
                  <a:pt x="118" y="148"/>
                </a:lnTo>
                <a:lnTo>
                  <a:pt x="118" y="148"/>
                </a:lnTo>
                <a:lnTo>
                  <a:pt x="154" y="127"/>
                </a:lnTo>
                <a:lnTo>
                  <a:pt x="190" y="108"/>
                </a:lnTo>
                <a:lnTo>
                  <a:pt x="190" y="108"/>
                </a:lnTo>
                <a:lnTo>
                  <a:pt x="262" y="75"/>
                </a:lnTo>
                <a:lnTo>
                  <a:pt x="262" y="75"/>
                </a:lnTo>
                <a:lnTo>
                  <a:pt x="276" y="68"/>
                </a:lnTo>
                <a:lnTo>
                  <a:pt x="288" y="61"/>
                </a:lnTo>
                <a:lnTo>
                  <a:pt x="313" y="46"/>
                </a:lnTo>
                <a:lnTo>
                  <a:pt x="313" y="46"/>
                </a:lnTo>
                <a:lnTo>
                  <a:pt x="303" y="54"/>
                </a:lnTo>
                <a:lnTo>
                  <a:pt x="303" y="54"/>
                </a:lnTo>
                <a:lnTo>
                  <a:pt x="286" y="65"/>
                </a:lnTo>
                <a:lnTo>
                  <a:pt x="268" y="74"/>
                </a:lnTo>
                <a:lnTo>
                  <a:pt x="268" y="74"/>
                </a:lnTo>
                <a:lnTo>
                  <a:pt x="247" y="85"/>
                </a:lnTo>
                <a:lnTo>
                  <a:pt x="226" y="95"/>
                </a:lnTo>
                <a:lnTo>
                  <a:pt x="183" y="116"/>
                </a:lnTo>
                <a:lnTo>
                  <a:pt x="183" y="116"/>
                </a:lnTo>
                <a:lnTo>
                  <a:pt x="100" y="161"/>
                </a:lnTo>
                <a:lnTo>
                  <a:pt x="100" y="161"/>
                </a:lnTo>
                <a:lnTo>
                  <a:pt x="84" y="169"/>
                </a:lnTo>
                <a:lnTo>
                  <a:pt x="68" y="179"/>
                </a:lnTo>
                <a:lnTo>
                  <a:pt x="53" y="189"/>
                </a:lnTo>
                <a:lnTo>
                  <a:pt x="38" y="200"/>
                </a:lnTo>
                <a:lnTo>
                  <a:pt x="38" y="200"/>
                </a:lnTo>
                <a:lnTo>
                  <a:pt x="35" y="196"/>
                </a:lnTo>
                <a:lnTo>
                  <a:pt x="35" y="196"/>
                </a:lnTo>
                <a:lnTo>
                  <a:pt x="42" y="191"/>
                </a:lnTo>
                <a:lnTo>
                  <a:pt x="42" y="191"/>
                </a:lnTo>
                <a:lnTo>
                  <a:pt x="50" y="186"/>
                </a:lnTo>
                <a:lnTo>
                  <a:pt x="50" y="186"/>
                </a:lnTo>
                <a:close/>
                <a:moveTo>
                  <a:pt x="47" y="206"/>
                </a:moveTo>
                <a:lnTo>
                  <a:pt x="47" y="206"/>
                </a:lnTo>
                <a:lnTo>
                  <a:pt x="43" y="204"/>
                </a:lnTo>
                <a:lnTo>
                  <a:pt x="40" y="201"/>
                </a:lnTo>
                <a:lnTo>
                  <a:pt x="40" y="201"/>
                </a:lnTo>
                <a:lnTo>
                  <a:pt x="47" y="196"/>
                </a:lnTo>
                <a:lnTo>
                  <a:pt x="55" y="191"/>
                </a:lnTo>
                <a:lnTo>
                  <a:pt x="72" y="182"/>
                </a:lnTo>
                <a:lnTo>
                  <a:pt x="107" y="165"/>
                </a:lnTo>
                <a:lnTo>
                  <a:pt x="107" y="165"/>
                </a:lnTo>
                <a:lnTo>
                  <a:pt x="187" y="126"/>
                </a:lnTo>
                <a:lnTo>
                  <a:pt x="187" y="126"/>
                </a:lnTo>
                <a:lnTo>
                  <a:pt x="228" y="107"/>
                </a:lnTo>
                <a:lnTo>
                  <a:pt x="268" y="88"/>
                </a:lnTo>
                <a:lnTo>
                  <a:pt x="268" y="88"/>
                </a:lnTo>
                <a:lnTo>
                  <a:pt x="288" y="80"/>
                </a:lnTo>
                <a:lnTo>
                  <a:pt x="307" y="71"/>
                </a:lnTo>
                <a:lnTo>
                  <a:pt x="307" y="71"/>
                </a:lnTo>
                <a:lnTo>
                  <a:pt x="323" y="63"/>
                </a:lnTo>
                <a:lnTo>
                  <a:pt x="331" y="59"/>
                </a:lnTo>
                <a:lnTo>
                  <a:pt x="338" y="53"/>
                </a:lnTo>
                <a:lnTo>
                  <a:pt x="338" y="53"/>
                </a:lnTo>
                <a:lnTo>
                  <a:pt x="330" y="59"/>
                </a:lnTo>
                <a:lnTo>
                  <a:pt x="322" y="65"/>
                </a:lnTo>
                <a:lnTo>
                  <a:pt x="313" y="70"/>
                </a:lnTo>
                <a:lnTo>
                  <a:pt x="304" y="75"/>
                </a:lnTo>
                <a:lnTo>
                  <a:pt x="265" y="91"/>
                </a:lnTo>
                <a:lnTo>
                  <a:pt x="265" y="91"/>
                </a:lnTo>
                <a:lnTo>
                  <a:pt x="225" y="110"/>
                </a:lnTo>
                <a:lnTo>
                  <a:pt x="185" y="131"/>
                </a:lnTo>
                <a:lnTo>
                  <a:pt x="185" y="131"/>
                </a:lnTo>
                <a:lnTo>
                  <a:pt x="150" y="148"/>
                </a:lnTo>
                <a:lnTo>
                  <a:pt x="115" y="166"/>
                </a:lnTo>
                <a:lnTo>
                  <a:pt x="80" y="185"/>
                </a:lnTo>
                <a:lnTo>
                  <a:pt x="64" y="196"/>
                </a:lnTo>
                <a:lnTo>
                  <a:pt x="47" y="206"/>
                </a:lnTo>
                <a:lnTo>
                  <a:pt x="47" y="206"/>
                </a:lnTo>
                <a:close/>
                <a:moveTo>
                  <a:pt x="41" y="189"/>
                </a:moveTo>
                <a:lnTo>
                  <a:pt x="41" y="189"/>
                </a:lnTo>
                <a:lnTo>
                  <a:pt x="37" y="191"/>
                </a:lnTo>
                <a:lnTo>
                  <a:pt x="37" y="192"/>
                </a:lnTo>
                <a:lnTo>
                  <a:pt x="37" y="193"/>
                </a:lnTo>
                <a:lnTo>
                  <a:pt x="37" y="193"/>
                </a:lnTo>
                <a:lnTo>
                  <a:pt x="34" y="194"/>
                </a:lnTo>
                <a:lnTo>
                  <a:pt x="34" y="194"/>
                </a:lnTo>
                <a:lnTo>
                  <a:pt x="33" y="191"/>
                </a:lnTo>
                <a:lnTo>
                  <a:pt x="33" y="188"/>
                </a:lnTo>
                <a:lnTo>
                  <a:pt x="33" y="188"/>
                </a:lnTo>
                <a:lnTo>
                  <a:pt x="45" y="177"/>
                </a:lnTo>
                <a:lnTo>
                  <a:pt x="59" y="167"/>
                </a:lnTo>
                <a:lnTo>
                  <a:pt x="73" y="158"/>
                </a:lnTo>
                <a:lnTo>
                  <a:pt x="87" y="149"/>
                </a:lnTo>
                <a:lnTo>
                  <a:pt x="87" y="149"/>
                </a:lnTo>
                <a:lnTo>
                  <a:pt x="124" y="130"/>
                </a:lnTo>
                <a:lnTo>
                  <a:pt x="160" y="110"/>
                </a:lnTo>
                <a:lnTo>
                  <a:pt x="160" y="110"/>
                </a:lnTo>
                <a:lnTo>
                  <a:pt x="193" y="94"/>
                </a:lnTo>
                <a:lnTo>
                  <a:pt x="227" y="77"/>
                </a:lnTo>
                <a:lnTo>
                  <a:pt x="227" y="77"/>
                </a:lnTo>
                <a:lnTo>
                  <a:pt x="233" y="74"/>
                </a:lnTo>
                <a:lnTo>
                  <a:pt x="233" y="74"/>
                </a:lnTo>
                <a:lnTo>
                  <a:pt x="224" y="79"/>
                </a:lnTo>
                <a:lnTo>
                  <a:pt x="224" y="79"/>
                </a:lnTo>
                <a:lnTo>
                  <a:pt x="187" y="99"/>
                </a:lnTo>
                <a:lnTo>
                  <a:pt x="150" y="118"/>
                </a:lnTo>
                <a:lnTo>
                  <a:pt x="150" y="118"/>
                </a:lnTo>
                <a:lnTo>
                  <a:pt x="116" y="138"/>
                </a:lnTo>
                <a:lnTo>
                  <a:pt x="99" y="148"/>
                </a:lnTo>
                <a:lnTo>
                  <a:pt x="82" y="158"/>
                </a:lnTo>
                <a:lnTo>
                  <a:pt x="82" y="158"/>
                </a:lnTo>
                <a:lnTo>
                  <a:pt x="68" y="169"/>
                </a:lnTo>
                <a:lnTo>
                  <a:pt x="53" y="179"/>
                </a:lnTo>
                <a:lnTo>
                  <a:pt x="53" y="179"/>
                </a:lnTo>
                <a:lnTo>
                  <a:pt x="41" y="189"/>
                </a:lnTo>
                <a:lnTo>
                  <a:pt x="41" y="189"/>
                </a:lnTo>
                <a:close/>
                <a:moveTo>
                  <a:pt x="126" y="105"/>
                </a:moveTo>
                <a:lnTo>
                  <a:pt x="126" y="105"/>
                </a:lnTo>
                <a:lnTo>
                  <a:pt x="85" y="130"/>
                </a:lnTo>
                <a:lnTo>
                  <a:pt x="46" y="156"/>
                </a:lnTo>
                <a:lnTo>
                  <a:pt x="46" y="156"/>
                </a:lnTo>
                <a:lnTo>
                  <a:pt x="39" y="155"/>
                </a:lnTo>
                <a:lnTo>
                  <a:pt x="31" y="153"/>
                </a:lnTo>
                <a:lnTo>
                  <a:pt x="31" y="153"/>
                </a:lnTo>
                <a:lnTo>
                  <a:pt x="79" y="130"/>
                </a:lnTo>
                <a:lnTo>
                  <a:pt x="126" y="105"/>
                </a:lnTo>
                <a:lnTo>
                  <a:pt x="126" y="105"/>
                </a:lnTo>
                <a:close/>
                <a:moveTo>
                  <a:pt x="57" y="159"/>
                </a:moveTo>
                <a:lnTo>
                  <a:pt x="57" y="159"/>
                </a:lnTo>
                <a:lnTo>
                  <a:pt x="57" y="159"/>
                </a:lnTo>
                <a:lnTo>
                  <a:pt x="57" y="159"/>
                </a:lnTo>
                <a:lnTo>
                  <a:pt x="56" y="157"/>
                </a:lnTo>
                <a:lnTo>
                  <a:pt x="53" y="156"/>
                </a:lnTo>
                <a:lnTo>
                  <a:pt x="53" y="156"/>
                </a:lnTo>
                <a:lnTo>
                  <a:pt x="52" y="156"/>
                </a:lnTo>
                <a:lnTo>
                  <a:pt x="52" y="156"/>
                </a:lnTo>
                <a:lnTo>
                  <a:pt x="63" y="150"/>
                </a:lnTo>
                <a:lnTo>
                  <a:pt x="74" y="144"/>
                </a:lnTo>
                <a:lnTo>
                  <a:pt x="95" y="131"/>
                </a:lnTo>
                <a:lnTo>
                  <a:pt x="95" y="131"/>
                </a:lnTo>
                <a:lnTo>
                  <a:pt x="136" y="109"/>
                </a:lnTo>
                <a:lnTo>
                  <a:pt x="136" y="109"/>
                </a:lnTo>
                <a:lnTo>
                  <a:pt x="116" y="120"/>
                </a:lnTo>
                <a:lnTo>
                  <a:pt x="95" y="133"/>
                </a:lnTo>
                <a:lnTo>
                  <a:pt x="75" y="146"/>
                </a:lnTo>
                <a:lnTo>
                  <a:pt x="57" y="159"/>
                </a:lnTo>
                <a:lnTo>
                  <a:pt x="57" y="159"/>
                </a:lnTo>
                <a:close/>
                <a:moveTo>
                  <a:pt x="203" y="74"/>
                </a:moveTo>
                <a:lnTo>
                  <a:pt x="203" y="74"/>
                </a:lnTo>
                <a:lnTo>
                  <a:pt x="204" y="74"/>
                </a:lnTo>
                <a:lnTo>
                  <a:pt x="204" y="74"/>
                </a:lnTo>
                <a:lnTo>
                  <a:pt x="230" y="59"/>
                </a:lnTo>
                <a:lnTo>
                  <a:pt x="255" y="43"/>
                </a:lnTo>
                <a:lnTo>
                  <a:pt x="255" y="43"/>
                </a:lnTo>
                <a:lnTo>
                  <a:pt x="267" y="36"/>
                </a:lnTo>
                <a:lnTo>
                  <a:pt x="267" y="36"/>
                </a:lnTo>
                <a:lnTo>
                  <a:pt x="274" y="33"/>
                </a:lnTo>
                <a:lnTo>
                  <a:pt x="277" y="32"/>
                </a:lnTo>
                <a:lnTo>
                  <a:pt x="272" y="35"/>
                </a:lnTo>
                <a:lnTo>
                  <a:pt x="272" y="35"/>
                </a:lnTo>
                <a:lnTo>
                  <a:pt x="257" y="45"/>
                </a:lnTo>
                <a:lnTo>
                  <a:pt x="241" y="54"/>
                </a:lnTo>
                <a:lnTo>
                  <a:pt x="241" y="54"/>
                </a:lnTo>
                <a:lnTo>
                  <a:pt x="203" y="74"/>
                </a:lnTo>
                <a:lnTo>
                  <a:pt x="203" y="74"/>
                </a:lnTo>
                <a:close/>
                <a:moveTo>
                  <a:pt x="227" y="58"/>
                </a:moveTo>
                <a:lnTo>
                  <a:pt x="227" y="58"/>
                </a:lnTo>
                <a:lnTo>
                  <a:pt x="166" y="92"/>
                </a:lnTo>
                <a:lnTo>
                  <a:pt x="166" y="92"/>
                </a:lnTo>
                <a:lnTo>
                  <a:pt x="119" y="115"/>
                </a:lnTo>
                <a:lnTo>
                  <a:pt x="119" y="115"/>
                </a:lnTo>
                <a:lnTo>
                  <a:pt x="84" y="135"/>
                </a:lnTo>
                <a:lnTo>
                  <a:pt x="50" y="156"/>
                </a:lnTo>
                <a:lnTo>
                  <a:pt x="50" y="156"/>
                </a:lnTo>
                <a:lnTo>
                  <a:pt x="88" y="131"/>
                </a:lnTo>
                <a:lnTo>
                  <a:pt x="127" y="107"/>
                </a:lnTo>
                <a:lnTo>
                  <a:pt x="127" y="107"/>
                </a:lnTo>
                <a:lnTo>
                  <a:pt x="168" y="84"/>
                </a:lnTo>
                <a:lnTo>
                  <a:pt x="210" y="61"/>
                </a:lnTo>
                <a:lnTo>
                  <a:pt x="210" y="61"/>
                </a:lnTo>
                <a:lnTo>
                  <a:pt x="243" y="42"/>
                </a:lnTo>
                <a:lnTo>
                  <a:pt x="259" y="31"/>
                </a:lnTo>
                <a:lnTo>
                  <a:pt x="266" y="25"/>
                </a:lnTo>
                <a:lnTo>
                  <a:pt x="273" y="19"/>
                </a:lnTo>
                <a:lnTo>
                  <a:pt x="273" y="19"/>
                </a:lnTo>
                <a:lnTo>
                  <a:pt x="273" y="19"/>
                </a:lnTo>
                <a:lnTo>
                  <a:pt x="273" y="19"/>
                </a:lnTo>
                <a:lnTo>
                  <a:pt x="278" y="24"/>
                </a:lnTo>
                <a:lnTo>
                  <a:pt x="280" y="30"/>
                </a:lnTo>
                <a:lnTo>
                  <a:pt x="280" y="30"/>
                </a:lnTo>
                <a:lnTo>
                  <a:pt x="272" y="31"/>
                </a:lnTo>
                <a:lnTo>
                  <a:pt x="265" y="34"/>
                </a:lnTo>
                <a:lnTo>
                  <a:pt x="252" y="41"/>
                </a:lnTo>
                <a:lnTo>
                  <a:pt x="239" y="51"/>
                </a:lnTo>
                <a:lnTo>
                  <a:pt x="227" y="58"/>
                </a:lnTo>
                <a:lnTo>
                  <a:pt x="227" y="58"/>
                </a:lnTo>
                <a:close/>
                <a:moveTo>
                  <a:pt x="231" y="45"/>
                </a:moveTo>
                <a:lnTo>
                  <a:pt x="231" y="45"/>
                </a:lnTo>
                <a:lnTo>
                  <a:pt x="248" y="34"/>
                </a:lnTo>
                <a:lnTo>
                  <a:pt x="264" y="24"/>
                </a:lnTo>
                <a:lnTo>
                  <a:pt x="264" y="24"/>
                </a:lnTo>
                <a:lnTo>
                  <a:pt x="266" y="23"/>
                </a:lnTo>
                <a:lnTo>
                  <a:pt x="266" y="23"/>
                </a:lnTo>
                <a:lnTo>
                  <a:pt x="265" y="24"/>
                </a:lnTo>
                <a:lnTo>
                  <a:pt x="265" y="24"/>
                </a:lnTo>
                <a:lnTo>
                  <a:pt x="258" y="29"/>
                </a:lnTo>
                <a:lnTo>
                  <a:pt x="250" y="34"/>
                </a:lnTo>
                <a:lnTo>
                  <a:pt x="250" y="34"/>
                </a:lnTo>
                <a:lnTo>
                  <a:pt x="231" y="45"/>
                </a:lnTo>
                <a:lnTo>
                  <a:pt x="231" y="45"/>
                </a:lnTo>
                <a:close/>
                <a:moveTo>
                  <a:pt x="14" y="141"/>
                </a:moveTo>
                <a:lnTo>
                  <a:pt x="14" y="141"/>
                </a:lnTo>
                <a:lnTo>
                  <a:pt x="40" y="125"/>
                </a:lnTo>
                <a:lnTo>
                  <a:pt x="64" y="111"/>
                </a:lnTo>
                <a:lnTo>
                  <a:pt x="116" y="84"/>
                </a:lnTo>
                <a:lnTo>
                  <a:pt x="116" y="84"/>
                </a:lnTo>
                <a:lnTo>
                  <a:pt x="135" y="73"/>
                </a:lnTo>
                <a:lnTo>
                  <a:pt x="135" y="73"/>
                </a:lnTo>
                <a:lnTo>
                  <a:pt x="107" y="88"/>
                </a:lnTo>
                <a:lnTo>
                  <a:pt x="107" y="88"/>
                </a:lnTo>
                <a:lnTo>
                  <a:pt x="84" y="100"/>
                </a:lnTo>
                <a:lnTo>
                  <a:pt x="62" y="114"/>
                </a:lnTo>
                <a:lnTo>
                  <a:pt x="40" y="130"/>
                </a:lnTo>
                <a:lnTo>
                  <a:pt x="18" y="146"/>
                </a:lnTo>
                <a:lnTo>
                  <a:pt x="18" y="146"/>
                </a:lnTo>
                <a:lnTo>
                  <a:pt x="14" y="141"/>
                </a:lnTo>
                <a:lnTo>
                  <a:pt x="14" y="141"/>
                </a:lnTo>
                <a:close/>
                <a:moveTo>
                  <a:pt x="8" y="124"/>
                </a:moveTo>
                <a:lnTo>
                  <a:pt x="8" y="124"/>
                </a:lnTo>
                <a:lnTo>
                  <a:pt x="44" y="101"/>
                </a:lnTo>
                <a:lnTo>
                  <a:pt x="44" y="101"/>
                </a:lnTo>
                <a:lnTo>
                  <a:pt x="44" y="101"/>
                </a:lnTo>
                <a:lnTo>
                  <a:pt x="44" y="101"/>
                </a:lnTo>
                <a:lnTo>
                  <a:pt x="45" y="101"/>
                </a:lnTo>
                <a:lnTo>
                  <a:pt x="45" y="101"/>
                </a:lnTo>
                <a:lnTo>
                  <a:pt x="46" y="101"/>
                </a:lnTo>
                <a:lnTo>
                  <a:pt x="48" y="100"/>
                </a:lnTo>
                <a:lnTo>
                  <a:pt x="50" y="98"/>
                </a:lnTo>
                <a:lnTo>
                  <a:pt x="50" y="98"/>
                </a:lnTo>
                <a:lnTo>
                  <a:pt x="59" y="93"/>
                </a:lnTo>
                <a:lnTo>
                  <a:pt x="68" y="87"/>
                </a:lnTo>
                <a:lnTo>
                  <a:pt x="68" y="87"/>
                </a:lnTo>
                <a:lnTo>
                  <a:pt x="80" y="81"/>
                </a:lnTo>
                <a:lnTo>
                  <a:pt x="80" y="81"/>
                </a:lnTo>
                <a:lnTo>
                  <a:pt x="82" y="80"/>
                </a:lnTo>
                <a:lnTo>
                  <a:pt x="83" y="79"/>
                </a:lnTo>
                <a:lnTo>
                  <a:pt x="83" y="79"/>
                </a:lnTo>
                <a:lnTo>
                  <a:pt x="98" y="71"/>
                </a:lnTo>
                <a:lnTo>
                  <a:pt x="112" y="63"/>
                </a:lnTo>
                <a:lnTo>
                  <a:pt x="112" y="63"/>
                </a:lnTo>
                <a:lnTo>
                  <a:pt x="121" y="58"/>
                </a:lnTo>
                <a:lnTo>
                  <a:pt x="129" y="54"/>
                </a:lnTo>
                <a:lnTo>
                  <a:pt x="138" y="50"/>
                </a:lnTo>
                <a:lnTo>
                  <a:pt x="146" y="44"/>
                </a:lnTo>
                <a:lnTo>
                  <a:pt x="146" y="44"/>
                </a:lnTo>
                <a:lnTo>
                  <a:pt x="147" y="45"/>
                </a:lnTo>
                <a:lnTo>
                  <a:pt x="147" y="45"/>
                </a:lnTo>
                <a:lnTo>
                  <a:pt x="98" y="76"/>
                </a:lnTo>
                <a:lnTo>
                  <a:pt x="98" y="76"/>
                </a:lnTo>
                <a:lnTo>
                  <a:pt x="76" y="89"/>
                </a:lnTo>
                <a:lnTo>
                  <a:pt x="53" y="102"/>
                </a:lnTo>
                <a:lnTo>
                  <a:pt x="30" y="115"/>
                </a:lnTo>
                <a:lnTo>
                  <a:pt x="19" y="122"/>
                </a:lnTo>
                <a:lnTo>
                  <a:pt x="9" y="131"/>
                </a:lnTo>
                <a:lnTo>
                  <a:pt x="9" y="131"/>
                </a:lnTo>
                <a:lnTo>
                  <a:pt x="8" y="124"/>
                </a:lnTo>
                <a:lnTo>
                  <a:pt x="8" y="124"/>
                </a:lnTo>
                <a:close/>
                <a:moveTo>
                  <a:pt x="50" y="95"/>
                </a:moveTo>
                <a:lnTo>
                  <a:pt x="50" y="95"/>
                </a:lnTo>
                <a:lnTo>
                  <a:pt x="49" y="94"/>
                </a:lnTo>
                <a:lnTo>
                  <a:pt x="49" y="94"/>
                </a:lnTo>
                <a:lnTo>
                  <a:pt x="57" y="89"/>
                </a:lnTo>
                <a:lnTo>
                  <a:pt x="57" y="89"/>
                </a:lnTo>
                <a:lnTo>
                  <a:pt x="66" y="83"/>
                </a:lnTo>
                <a:lnTo>
                  <a:pt x="66" y="83"/>
                </a:lnTo>
                <a:lnTo>
                  <a:pt x="69" y="81"/>
                </a:lnTo>
                <a:lnTo>
                  <a:pt x="69" y="81"/>
                </a:lnTo>
                <a:lnTo>
                  <a:pt x="50" y="95"/>
                </a:lnTo>
                <a:lnTo>
                  <a:pt x="50" y="95"/>
                </a:lnTo>
                <a:close/>
                <a:moveTo>
                  <a:pt x="155" y="35"/>
                </a:moveTo>
                <a:lnTo>
                  <a:pt x="155" y="35"/>
                </a:lnTo>
                <a:lnTo>
                  <a:pt x="163" y="31"/>
                </a:lnTo>
                <a:lnTo>
                  <a:pt x="172" y="27"/>
                </a:lnTo>
                <a:lnTo>
                  <a:pt x="188" y="18"/>
                </a:lnTo>
                <a:lnTo>
                  <a:pt x="188" y="18"/>
                </a:lnTo>
                <a:lnTo>
                  <a:pt x="171" y="30"/>
                </a:lnTo>
                <a:lnTo>
                  <a:pt x="153" y="41"/>
                </a:lnTo>
                <a:lnTo>
                  <a:pt x="153" y="41"/>
                </a:lnTo>
                <a:lnTo>
                  <a:pt x="154" y="39"/>
                </a:lnTo>
                <a:lnTo>
                  <a:pt x="154" y="39"/>
                </a:lnTo>
                <a:lnTo>
                  <a:pt x="155" y="35"/>
                </a:lnTo>
                <a:lnTo>
                  <a:pt x="155" y="35"/>
                </a:lnTo>
                <a:close/>
                <a:moveTo>
                  <a:pt x="84" y="71"/>
                </a:moveTo>
                <a:lnTo>
                  <a:pt x="84" y="71"/>
                </a:lnTo>
                <a:lnTo>
                  <a:pt x="84" y="66"/>
                </a:lnTo>
                <a:lnTo>
                  <a:pt x="84" y="66"/>
                </a:lnTo>
                <a:lnTo>
                  <a:pt x="92" y="61"/>
                </a:lnTo>
                <a:lnTo>
                  <a:pt x="101" y="56"/>
                </a:lnTo>
                <a:lnTo>
                  <a:pt x="120" y="49"/>
                </a:lnTo>
                <a:lnTo>
                  <a:pt x="120" y="49"/>
                </a:lnTo>
                <a:lnTo>
                  <a:pt x="84" y="71"/>
                </a:lnTo>
                <a:lnTo>
                  <a:pt x="84" y="71"/>
                </a:lnTo>
                <a:close/>
                <a:moveTo>
                  <a:pt x="31" y="87"/>
                </a:moveTo>
                <a:lnTo>
                  <a:pt x="31" y="87"/>
                </a:lnTo>
                <a:lnTo>
                  <a:pt x="26" y="82"/>
                </a:lnTo>
                <a:lnTo>
                  <a:pt x="26" y="82"/>
                </a:lnTo>
                <a:lnTo>
                  <a:pt x="34" y="79"/>
                </a:lnTo>
                <a:lnTo>
                  <a:pt x="40" y="75"/>
                </a:lnTo>
                <a:lnTo>
                  <a:pt x="52" y="65"/>
                </a:lnTo>
                <a:lnTo>
                  <a:pt x="52" y="65"/>
                </a:lnTo>
                <a:lnTo>
                  <a:pt x="58" y="62"/>
                </a:lnTo>
                <a:lnTo>
                  <a:pt x="51" y="68"/>
                </a:lnTo>
                <a:lnTo>
                  <a:pt x="51" y="68"/>
                </a:lnTo>
                <a:lnTo>
                  <a:pt x="33" y="86"/>
                </a:lnTo>
                <a:lnTo>
                  <a:pt x="33" y="86"/>
                </a:lnTo>
                <a:lnTo>
                  <a:pt x="31" y="87"/>
                </a:lnTo>
                <a:lnTo>
                  <a:pt x="31" y="87"/>
                </a:lnTo>
                <a:close/>
                <a:moveTo>
                  <a:pt x="30" y="78"/>
                </a:moveTo>
                <a:lnTo>
                  <a:pt x="30" y="78"/>
                </a:lnTo>
                <a:lnTo>
                  <a:pt x="28" y="77"/>
                </a:lnTo>
                <a:lnTo>
                  <a:pt x="28" y="76"/>
                </a:lnTo>
                <a:lnTo>
                  <a:pt x="31" y="74"/>
                </a:lnTo>
                <a:lnTo>
                  <a:pt x="31" y="74"/>
                </a:lnTo>
                <a:lnTo>
                  <a:pt x="38" y="69"/>
                </a:lnTo>
                <a:lnTo>
                  <a:pt x="38" y="69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61" y="58"/>
                </a:lnTo>
                <a:lnTo>
                  <a:pt x="61" y="58"/>
                </a:lnTo>
                <a:lnTo>
                  <a:pt x="53" y="62"/>
                </a:lnTo>
                <a:lnTo>
                  <a:pt x="46" y="68"/>
                </a:lnTo>
                <a:lnTo>
                  <a:pt x="38" y="73"/>
                </a:lnTo>
                <a:lnTo>
                  <a:pt x="30" y="78"/>
                </a:lnTo>
                <a:lnTo>
                  <a:pt x="30" y="78"/>
                </a:lnTo>
                <a:close/>
                <a:moveTo>
                  <a:pt x="21" y="74"/>
                </a:moveTo>
                <a:lnTo>
                  <a:pt x="21" y="74"/>
                </a:lnTo>
                <a:lnTo>
                  <a:pt x="28" y="70"/>
                </a:lnTo>
                <a:lnTo>
                  <a:pt x="36" y="65"/>
                </a:lnTo>
                <a:lnTo>
                  <a:pt x="43" y="59"/>
                </a:lnTo>
                <a:lnTo>
                  <a:pt x="51" y="54"/>
                </a:lnTo>
                <a:lnTo>
                  <a:pt x="51" y="54"/>
                </a:lnTo>
                <a:lnTo>
                  <a:pt x="44" y="59"/>
                </a:lnTo>
                <a:lnTo>
                  <a:pt x="37" y="65"/>
                </a:lnTo>
                <a:lnTo>
                  <a:pt x="29" y="72"/>
                </a:lnTo>
                <a:lnTo>
                  <a:pt x="23" y="79"/>
                </a:lnTo>
                <a:lnTo>
                  <a:pt x="23" y="79"/>
                </a:lnTo>
                <a:lnTo>
                  <a:pt x="21" y="74"/>
                </a:lnTo>
                <a:lnTo>
                  <a:pt x="21" y="74"/>
                </a:lnTo>
                <a:close/>
                <a:moveTo>
                  <a:pt x="41" y="101"/>
                </a:moveTo>
                <a:lnTo>
                  <a:pt x="41" y="101"/>
                </a:lnTo>
                <a:lnTo>
                  <a:pt x="24" y="111"/>
                </a:lnTo>
                <a:lnTo>
                  <a:pt x="8" y="121"/>
                </a:lnTo>
                <a:lnTo>
                  <a:pt x="8" y="121"/>
                </a:lnTo>
                <a:lnTo>
                  <a:pt x="10" y="117"/>
                </a:lnTo>
                <a:lnTo>
                  <a:pt x="13" y="112"/>
                </a:lnTo>
                <a:lnTo>
                  <a:pt x="16" y="109"/>
                </a:lnTo>
                <a:lnTo>
                  <a:pt x="20" y="106"/>
                </a:lnTo>
                <a:lnTo>
                  <a:pt x="25" y="103"/>
                </a:lnTo>
                <a:lnTo>
                  <a:pt x="30" y="102"/>
                </a:lnTo>
                <a:lnTo>
                  <a:pt x="36" y="101"/>
                </a:lnTo>
                <a:lnTo>
                  <a:pt x="41" y="101"/>
                </a:lnTo>
                <a:lnTo>
                  <a:pt x="41" y="101"/>
                </a:lnTo>
                <a:close/>
                <a:moveTo>
                  <a:pt x="47" y="168"/>
                </a:moveTo>
                <a:lnTo>
                  <a:pt x="47" y="168"/>
                </a:lnTo>
                <a:lnTo>
                  <a:pt x="34" y="182"/>
                </a:lnTo>
                <a:lnTo>
                  <a:pt x="34" y="182"/>
                </a:lnTo>
                <a:lnTo>
                  <a:pt x="36" y="179"/>
                </a:lnTo>
                <a:lnTo>
                  <a:pt x="36" y="179"/>
                </a:lnTo>
                <a:lnTo>
                  <a:pt x="38" y="176"/>
                </a:lnTo>
                <a:lnTo>
                  <a:pt x="41" y="173"/>
                </a:lnTo>
                <a:lnTo>
                  <a:pt x="47" y="168"/>
                </a:lnTo>
                <a:lnTo>
                  <a:pt x="47" y="168"/>
                </a:lnTo>
                <a:close/>
                <a:moveTo>
                  <a:pt x="57" y="211"/>
                </a:moveTo>
                <a:lnTo>
                  <a:pt x="57" y="211"/>
                </a:lnTo>
                <a:lnTo>
                  <a:pt x="64" y="205"/>
                </a:lnTo>
                <a:lnTo>
                  <a:pt x="71" y="201"/>
                </a:lnTo>
                <a:lnTo>
                  <a:pt x="87" y="194"/>
                </a:lnTo>
                <a:lnTo>
                  <a:pt x="103" y="187"/>
                </a:lnTo>
                <a:lnTo>
                  <a:pt x="119" y="180"/>
                </a:lnTo>
                <a:lnTo>
                  <a:pt x="119" y="180"/>
                </a:lnTo>
                <a:lnTo>
                  <a:pt x="187" y="145"/>
                </a:lnTo>
                <a:lnTo>
                  <a:pt x="187" y="145"/>
                </a:lnTo>
                <a:lnTo>
                  <a:pt x="224" y="127"/>
                </a:lnTo>
                <a:lnTo>
                  <a:pt x="261" y="111"/>
                </a:lnTo>
                <a:lnTo>
                  <a:pt x="261" y="111"/>
                </a:lnTo>
                <a:lnTo>
                  <a:pt x="280" y="103"/>
                </a:lnTo>
                <a:lnTo>
                  <a:pt x="297" y="95"/>
                </a:lnTo>
                <a:lnTo>
                  <a:pt x="315" y="87"/>
                </a:lnTo>
                <a:lnTo>
                  <a:pt x="332" y="79"/>
                </a:lnTo>
                <a:lnTo>
                  <a:pt x="332" y="79"/>
                </a:lnTo>
                <a:lnTo>
                  <a:pt x="337" y="77"/>
                </a:lnTo>
                <a:lnTo>
                  <a:pt x="334" y="79"/>
                </a:lnTo>
                <a:lnTo>
                  <a:pt x="334" y="79"/>
                </a:lnTo>
                <a:lnTo>
                  <a:pt x="317" y="88"/>
                </a:lnTo>
                <a:lnTo>
                  <a:pt x="317" y="88"/>
                </a:lnTo>
                <a:lnTo>
                  <a:pt x="301" y="97"/>
                </a:lnTo>
                <a:lnTo>
                  <a:pt x="285" y="105"/>
                </a:lnTo>
                <a:lnTo>
                  <a:pt x="285" y="105"/>
                </a:lnTo>
                <a:lnTo>
                  <a:pt x="250" y="121"/>
                </a:lnTo>
                <a:lnTo>
                  <a:pt x="234" y="131"/>
                </a:lnTo>
                <a:lnTo>
                  <a:pt x="218" y="139"/>
                </a:lnTo>
                <a:lnTo>
                  <a:pt x="218" y="139"/>
                </a:lnTo>
                <a:lnTo>
                  <a:pt x="201" y="148"/>
                </a:lnTo>
                <a:lnTo>
                  <a:pt x="184" y="157"/>
                </a:lnTo>
                <a:lnTo>
                  <a:pt x="151" y="174"/>
                </a:lnTo>
                <a:lnTo>
                  <a:pt x="151" y="174"/>
                </a:lnTo>
                <a:lnTo>
                  <a:pt x="117" y="191"/>
                </a:lnTo>
                <a:lnTo>
                  <a:pt x="99" y="200"/>
                </a:lnTo>
                <a:lnTo>
                  <a:pt x="83" y="212"/>
                </a:lnTo>
                <a:lnTo>
                  <a:pt x="83" y="212"/>
                </a:lnTo>
                <a:lnTo>
                  <a:pt x="76" y="213"/>
                </a:lnTo>
                <a:lnTo>
                  <a:pt x="70" y="213"/>
                </a:lnTo>
                <a:lnTo>
                  <a:pt x="64" y="212"/>
                </a:lnTo>
                <a:lnTo>
                  <a:pt x="57" y="211"/>
                </a:lnTo>
                <a:lnTo>
                  <a:pt x="57" y="211"/>
                </a:lnTo>
                <a:close/>
                <a:moveTo>
                  <a:pt x="347" y="87"/>
                </a:moveTo>
                <a:lnTo>
                  <a:pt x="347" y="87"/>
                </a:lnTo>
                <a:lnTo>
                  <a:pt x="324" y="103"/>
                </a:lnTo>
                <a:lnTo>
                  <a:pt x="324" y="103"/>
                </a:lnTo>
                <a:lnTo>
                  <a:pt x="310" y="112"/>
                </a:lnTo>
                <a:lnTo>
                  <a:pt x="295" y="120"/>
                </a:lnTo>
                <a:lnTo>
                  <a:pt x="263" y="136"/>
                </a:lnTo>
                <a:lnTo>
                  <a:pt x="263" y="136"/>
                </a:lnTo>
                <a:lnTo>
                  <a:pt x="203" y="164"/>
                </a:lnTo>
                <a:lnTo>
                  <a:pt x="142" y="192"/>
                </a:lnTo>
                <a:lnTo>
                  <a:pt x="142" y="192"/>
                </a:lnTo>
                <a:lnTo>
                  <a:pt x="127" y="199"/>
                </a:lnTo>
                <a:lnTo>
                  <a:pt x="127" y="199"/>
                </a:lnTo>
                <a:lnTo>
                  <a:pt x="110" y="208"/>
                </a:lnTo>
                <a:lnTo>
                  <a:pt x="110" y="208"/>
                </a:lnTo>
                <a:lnTo>
                  <a:pt x="108" y="205"/>
                </a:lnTo>
                <a:lnTo>
                  <a:pt x="108" y="205"/>
                </a:lnTo>
                <a:lnTo>
                  <a:pt x="136" y="193"/>
                </a:lnTo>
                <a:lnTo>
                  <a:pt x="136" y="193"/>
                </a:lnTo>
                <a:lnTo>
                  <a:pt x="200" y="163"/>
                </a:lnTo>
                <a:lnTo>
                  <a:pt x="200" y="163"/>
                </a:lnTo>
                <a:lnTo>
                  <a:pt x="263" y="133"/>
                </a:lnTo>
                <a:lnTo>
                  <a:pt x="295" y="117"/>
                </a:lnTo>
                <a:lnTo>
                  <a:pt x="326" y="101"/>
                </a:lnTo>
                <a:lnTo>
                  <a:pt x="326" y="101"/>
                </a:lnTo>
                <a:lnTo>
                  <a:pt x="336" y="94"/>
                </a:lnTo>
                <a:lnTo>
                  <a:pt x="347" y="87"/>
                </a:lnTo>
                <a:lnTo>
                  <a:pt x="347" y="87"/>
                </a:lnTo>
                <a:lnTo>
                  <a:pt x="347" y="87"/>
                </a:lnTo>
                <a:lnTo>
                  <a:pt x="347" y="87"/>
                </a:lnTo>
                <a:close/>
                <a:moveTo>
                  <a:pt x="382" y="102"/>
                </a:moveTo>
                <a:lnTo>
                  <a:pt x="382" y="102"/>
                </a:lnTo>
                <a:lnTo>
                  <a:pt x="384" y="105"/>
                </a:lnTo>
                <a:lnTo>
                  <a:pt x="385" y="109"/>
                </a:lnTo>
                <a:lnTo>
                  <a:pt x="385" y="109"/>
                </a:lnTo>
                <a:lnTo>
                  <a:pt x="348" y="124"/>
                </a:lnTo>
                <a:lnTo>
                  <a:pt x="311" y="139"/>
                </a:lnTo>
                <a:lnTo>
                  <a:pt x="273" y="152"/>
                </a:lnTo>
                <a:lnTo>
                  <a:pt x="237" y="168"/>
                </a:lnTo>
                <a:lnTo>
                  <a:pt x="237" y="168"/>
                </a:lnTo>
                <a:lnTo>
                  <a:pt x="161" y="202"/>
                </a:lnTo>
                <a:lnTo>
                  <a:pt x="161" y="202"/>
                </a:lnTo>
                <a:lnTo>
                  <a:pt x="144" y="211"/>
                </a:lnTo>
                <a:lnTo>
                  <a:pt x="128" y="219"/>
                </a:lnTo>
                <a:lnTo>
                  <a:pt x="128" y="219"/>
                </a:lnTo>
                <a:lnTo>
                  <a:pt x="155" y="203"/>
                </a:lnTo>
                <a:lnTo>
                  <a:pt x="183" y="189"/>
                </a:lnTo>
                <a:lnTo>
                  <a:pt x="241" y="161"/>
                </a:lnTo>
                <a:lnTo>
                  <a:pt x="241" y="161"/>
                </a:lnTo>
                <a:lnTo>
                  <a:pt x="259" y="154"/>
                </a:lnTo>
                <a:lnTo>
                  <a:pt x="277" y="147"/>
                </a:lnTo>
                <a:lnTo>
                  <a:pt x="312" y="133"/>
                </a:lnTo>
                <a:lnTo>
                  <a:pt x="347" y="118"/>
                </a:lnTo>
                <a:lnTo>
                  <a:pt x="366" y="110"/>
                </a:lnTo>
                <a:lnTo>
                  <a:pt x="382" y="102"/>
                </a:lnTo>
                <a:lnTo>
                  <a:pt x="382" y="102"/>
                </a:lnTo>
                <a:close/>
                <a:moveTo>
                  <a:pt x="223" y="221"/>
                </a:moveTo>
                <a:lnTo>
                  <a:pt x="223" y="221"/>
                </a:lnTo>
                <a:lnTo>
                  <a:pt x="217" y="215"/>
                </a:lnTo>
                <a:lnTo>
                  <a:pt x="217" y="215"/>
                </a:lnTo>
                <a:lnTo>
                  <a:pt x="254" y="200"/>
                </a:lnTo>
                <a:lnTo>
                  <a:pt x="254" y="200"/>
                </a:lnTo>
                <a:lnTo>
                  <a:pt x="278" y="192"/>
                </a:lnTo>
                <a:lnTo>
                  <a:pt x="302" y="185"/>
                </a:lnTo>
                <a:lnTo>
                  <a:pt x="325" y="177"/>
                </a:lnTo>
                <a:lnTo>
                  <a:pt x="347" y="168"/>
                </a:lnTo>
                <a:lnTo>
                  <a:pt x="347" y="168"/>
                </a:lnTo>
                <a:lnTo>
                  <a:pt x="360" y="163"/>
                </a:lnTo>
                <a:lnTo>
                  <a:pt x="372" y="157"/>
                </a:lnTo>
                <a:lnTo>
                  <a:pt x="372" y="157"/>
                </a:lnTo>
                <a:lnTo>
                  <a:pt x="367" y="160"/>
                </a:lnTo>
                <a:lnTo>
                  <a:pt x="362" y="163"/>
                </a:lnTo>
                <a:lnTo>
                  <a:pt x="357" y="166"/>
                </a:lnTo>
                <a:lnTo>
                  <a:pt x="351" y="168"/>
                </a:lnTo>
                <a:lnTo>
                  <a:pt x="351" y="168"/>
                </a:lnTo>
                <a:lnTo>
                  <a:pt x="331" y="175"/>
                </a:lnTo>
                <a:lnTo>
                  <a:pt x="312" y="183"/>
                </a:lnTo>
                <a:lnTo>
                  <a:pt x="312" y="183"/>
                </a:lnTo>
                <a:lnTo>
                  <a:pt x="263" y="204"/>
                </a:lnTo>
                <a:lnTo>
                  <a:pt x="263" y="204"/>
                </a:lnTo>
                <a:lnTo>
                  <a:pt x="243" y="213"/>
                </a:lnTo>
                <a:lnTo>
                  <a:pt x="223" y="221"/>
                </a:lnTo>
                <a:lnTo>
                  <a:pt x="223" y="221"/>
                </a:lnTo>
                <a:close/>
                <a:moveTo>
                  <a:pt x="156" y="223"/>
                </a:moveTo>
                <a:lnTo>
                  <a:pt x="156" y="223"/>
                </a:lnTo>
                <a:lnTo>
                  <a:pt x="164" y="222"/>
                </a:lnTo>
                <a:lnTo>
                  <a:pt x="172" y="220"/>
                </a:lnTo>
                <a:lnTo>
                  <a:pt x="180" y="217"/>
                </a:lnTo>
                <a:lnTo>
                  <a:pt x="187" y="214"/>
                </a:lnTo>
                <a:lnTo>
                  <a:pt x="187" y="214"/>
                </a:lnTo>
                <a:lnTo>
                  <a:pt x="215" y="201"/>
                </a:lnTo>
                <a:lnTo>
                  <a:pt x="242" y="190"/>
                </a:lnTo>
                <a:lnTo>
                  <a:pt x="242" y="190"/>
                </a:lnTo>
                <a:lnTo>
                  <a:pt x="300" y="169"/>
                </a:lnTo>
                <a:lnTo>
                  <a:pt x="358" y="149"/>
                </a:lnTo>
                <a:lnTo>
                  <a:pt x="358" y="149"/>
                </a:lnTo>
                <a:lnTo>
                  <a:pt x="334" y="158"/>
                </a:lnTo>
                <a:lnTo>
                  <a:pt x="311" y="167"/>
                </a:lnTo>
                <a:lnTo>
                  <a:pt x="264" y="188"/>
                </a:lnTo>
                <a:lnTo>
                  <a:pt x="264" y="188"/>
                </a:lnTo>
                <a:lnTo>
                  <a:pt x="240" y="198"/>
                </a:lnTo>
                <a:lnTo>
                  <a:pt x="214" y="208"/>
                </a:lnTo>
                <a:lnTo>
                  <a:pt x="188" y="219"/>
                </a:lnTo>
                <a:lnTo>
                  <a:pt x="163" y="230"/>
                </a:lnTo>
                <a:lnTo>
                  <a:pt x="163" y="230"/>
                </a:lnTo>
                <a:lnTo>
                  <a:pt x="160" y="227"/>
                </a:lnTo>
                <a:lnTo>
                  <a:pt x="156" y="223"/>
                </a:lnTo>
                <a:lnTo>
                  <a:pt x="156" y="223"/>
                </a:lnTo>
                <a:close/>
                <a:moveTo>
                  <a:pt x="165" y="231"/>
                </a:moveTo>
                <a:lnTo>
                  <a:pt x="165" y="231"/>
                </a:lnTo>
                <a:lnTo>
                  <a:pt x="186" y="224"/>
                </a:lnTo>
                <a:lnTo>
                  <a:pt x="209" y="215"/>
                </a:lnTo>
                <a:lnTo>
                  <a:pt x="209" y="215"/>
                </a:lnTo>
                <a:lnTo>
                  <a:pt x="208" y="216"/>
                </a:lnTo>
                <a:lnTo>
                  <a:pt x="208" y="216"/>
                </a:lnTo>
                <a:lnTo>
                  <a:pt x="165" y="231"/>
                </a:lnTo>
                <a:lnTo>
                  <a:pt x="165" y="231"/>
                </a:lnTo>
                <a:lnTo>
                  <a:pt x="165" y="231"/>
                </a:lnTo>
                <a:lnTo>
                  <a:pt x="165" y="231"/>
                </a:lnTo>
                <a:close/>
                <a:moveTo>
                  <a:pt x="327" y="173"/>
                </a:moveTo>
                <a:lnTo>
                  <a:pt x="327" y="173"/>
                </a:lnTo>
                <a:lnTo>
                  <a:pt x="300" y="182"/>
                </a:lnTo>
                <a:lnTo>
                  <a:pt x="273" y="192"/>
                </a:lnTo>
                <a:lnTo>
                  <a:pt x="273" y="192"/>
                </a:lnTo>
                <a:lnTo>
                  <a:pt x="244" y="202"/>
                </a:lnTo>
                <a:lnTo>
                  <a:pt x="216" y="213"/>
                </a:lnTo>
                <a:lnTo>
                  <a:pt x="216" y="213"/>
                </a:lnTo>
                <a:lnTo>
                  <a:pt x="215" y="212"/>
                </a:lnTo>
                <a:lnTo>
                  <a:pt x="215" y="212"/>
                </a:lnTo>
                <a:lnTo>
                  <a:pt x="266" y="190"/>
                </a:lnTo>
                <a:lnTo>
                  <a:pt x="266" y="190"/>
                </a:lnTo>
                <a:lnTo>
                  <a:pt x="318" y="168"/>
                </a:lnTo>
                <a:lnTo>
                  <a:pt x="318" y="168"/>
                </a:lnTo>
                <a:lnTo>
                  <a:pt x="342" y="159"/>
                </a:lnTo>
                <a:lnTo>
                  <a:pt x="353" y="153"/>
                </a:lnTo>
                <a:lnTo>
                  <a:pt x="359" y="150"/>
                </a:lnTo>
                <a:lnTo>
                  <a:pt x="364" y="147"/>
                </a:lnTo>
                <a:lnTo>
                  <a:pt x="364" y="147"/>
                </a:lnTo>
                <a:lnTo>
                  <a:pt x="364" y="146"/>
                </a:lnTo>
                <a:lnTo>
                  <a:pt x="364" y="146"/>
                </a:lnTo>
                <a:lnTo>
                  <a:pt x="365" y="147"/>
                </a:lnTo>
                <a:lnTo>
                  <a:pt x="365" y="147"/>
                </a:lnTo>
                <a:lnTo>
                  <a:pt x="371" y="150"/>
                </a:lnTo>
                <a:lnTo>
                  <a:pt x="374" y="155"/>
                </a:lnTo>
                <a:lnTo>
                  <a:pt x="374" y="155"/>
                </a:lnTo>
                <a:lnTo>
                  <a:pt x="363" y="159"/>
                </a:lnTo>
                <a:lnTo>
                  <a:pt x="350" y="164"/>
                </a:lnTo>
                <a:lnTo>
                  <a:pt x="339" y="168"/>
                </a:lnTo>
                <a:lnTo>
                  <a:pt x="327" y="173"/>
                </a:lnTo>
                <a:lnTo>
                  <a:pt x="327" y="173"/>
                </a:lnTo>
                <a:close/>
                <a:moveTo>
                  <a:pt x="365" y="140"/>
                </a:moveTo>
                <a:lnTo>
                  <a:pt x="365" y="140"/>
                </a:lnTo>
                <a:lnTo>
                  <a:pt x="363" y="142"/>
                </a:lnTo>
                <a:lnTo>
                  <a:pt x="364" y="145"/>
                </a:lnTo>
                <a:lnTo>
                  <a:pt x="364" y="145"/>
                </a:lnTo>
                <a:lnTo>
                  <a:pt x="363" y="145"/>
                </a:lnTo>
                <a:lnTo>
                  <a:pt x="363" y="145"/>
                </a:lnTo>
                <a:lnTo>
                  <a:pt x="305" y="165"/>
                </a:lnTo>
                <a:lnTo>
                  <a:pt x="247" y="186"/>
                </a:lnTo>
                <a:lnTo>
                  <a:pt x="247" y="186"/>
                </a:lnTo>
                <a:lnTo>
                  <a:pt x="222" y="195"/>
                </a:lnTo>
                <a:lnTo>
                  <a:pt x="198" y="206"/>
                </a:lnTo>
                <a:lnTo>
                  <a:pt x="198" y="206"/>
                </a:lnTo>
                <a:lnTo>
                  <a:pt x="184" y="213"/>
                </a:lnTo>
                <a:lnTo>
                  <a:pt x="170" y="218"/>
                </a:lnTo>
                <a:lnTo>
                  <a:pt x="170" y="218"/>
                </a:lnTo>
                <a:lnTo>
                  <a:pt x="163" y="220"/>
                </a:lnTo>
                <a:lnTo>
                  <a:pt x="159" y="221"/>
                </a:lnTo>
                <a:lnTo>
                  <a:pt x="158" y="221"/>
                </a:lnTo>
                <a:lnTo>
                  <a:pt x="159" y="220"/>
                </a:lnTo>
                <a:lnTo>
                  <a:pt x="159" y="220"/>
                </a:lnTo>
                <a:lnTo>
                  <a:pt x="168" y="217"/>
                </a:lnTo>
                <a:lnTo>
                  <a:pt x="176" y="213"/>
                </a:lnTo>
                <a:lnTo>
                  <a:pt x="176" y="213"/>
                </a:lnTo>
                <a:lnTo>
                  <a:pt x="292" y="167"/>
                </a:lnTo>
                <a:lnTo>
                  <a:pt x="292" y="167"/>
                </a:lnTo>
                <a:lnTo>
                  <a:pt x="309" y="160"/>
                </a:lnTo>
                <a:lnTo>
                  <a:pt x="328" y="154"/>
                </a:lnTo>
                <a:lnTo>
                  <a:pt x="346" y="148"/>
                </a:lnTo>
                <a:lnTo>
                  <a:pt x="365" y="139"/>
                </a:lnTo>
                <a:lnTo>
                  <a:pt x="365" y="139"/>
                </a:lnTo>
                <a:lnTo>
                  <a:pt x="365" y="140"/>
                </a:lnTo>
                <a:lnTo>
                  <a:pt x="365" y="140"/>
                </a:lnTo>
                <a:close/>
                <a:moveTo>
                  <a:pt x="381" y="123"/>
                </a:moveTo>
                <a:lnTo>
                  <a:pt x="381" y="123"/>
                </a:lnTo>
                <a:lnTo>
                  <a:pt x="367" y="130"/>
                </a:lnTo>
                <a:lnTo>
                  <a:pt x="351" y="136"/>
                </a:lnTo>
                <a:lnTo>
                  <a:pt x="337" y="142"/>
                </a:lnTo>
                <a:lnTo>
                  <a:pt x="323" y="147"/>
                </a:lnTo>
                <a:lnTo>
                  <a:pt x="323" y="147"/>
                </a:lnTo>
                <a:lnTo>
                  <a:pt x="294" y="157"/>
                </a:lnTo>
                <a:lnTo>
                  <a:pt x="264" y="169"/>
                </a:lnTo>
                <a:lnTo>
                  <a:pt x="264" y="169"/>
                </a:lnTo>
                <a:lnTo>
                  <a:pt x="238" y="179"/>
                </a:lnTo>
                <a:lnTo>
                  <a:pt x="212" y="189"/>
                </a:lnTo>
                <a:lnTo>
                  <a:pt x="212" y="189"/>
                </a:lnTo>
                <a:lnTo>
                  <a:pt x="245" y="174"/>
                </a:lnTo>
                <a:lnTo>
                  <a:pt x="280" y="159"/>
                </a:lnTo>
                <a:lnTo>
                  <a:pt x="280" y="159"/>
                </a:lnTo>
                <a:lnTo>
                  <a:pt x="309" y="148"/>
                </a:lnTo>
                <a:lnTo>
                  <a:pt x="337" y="136"/>
                </a:lnTo>
                <a:lnTo>
                  <a:pt x="337" y="136"/>
                </a:lnTo>
                <a:lnTo>
                  <a:pt x="349" y="131"/>
                </a:lnTo>
                <a:lnTo>
                  <a:pt x="363" y="125"/>
                </a:lnTo>
                <a:lnTo>
                  <a:pt x="375" y="120"/>
                </a:lnTo>
                <a:lnTo>
                  <a:pt x="380" y="116"/>
                </a:lnTo>
                <a:lnTo>
                  <a:pt x="385" y="112"/>
                </a:lnTo>
                <a:lnTo>
                  <a:pt x="385" y="112"/>
                </a:lnTo>
                <a:lnTo>
                  <a:pt x="384" y="118"/>
                </a:lnTo>
                <a:lnTo>
                  <a:pt x="381" y="123"/>
                </a:lnTo>
                <a:lnTo>
                  <a:pt x="381" y="123"/>
                </a:lnTo>
                <a:close/>
                <a:moveTo>
                  <a:pt x="77" y="263"/>
                </a:moveTo>
                <a:lnTo>
                  <a:pt x="77" y="263"/>
                </a:lnTo>
                <a:lnTo>
                  <a:pt x="80" y="263"/>
                </a:lnTo>
                <a:lnTo>
                  <a:pt x="80" y="263"/>
                </a:lnTo>
                <a:lnTo>
                  <a:pt x="75" y="264"/>
                </a:lnTo>
                <a:lnTo>
                  <a:pt x="75" y="264"/>
                </a:lnTo>
                <a:lnTo>
                  <a:pt x="77" y="263"/>
                </a:lnTo>
                <a:lnTo>
                  <a:pt x="77" y="263"/>
                </a:lnTo>
                <a:close/>
                <a:moveTo>
                  <a:pt x="91" y="258"/>
                </a:moveTo>
                <a:lnTo>
                  <a:pt x="91" y="258"/>
                </a:lnTo>
                <a:lnTo>
                  <a:pt x="80" y="260"/>
                </a:lnTo>
                <a:lnTo>
                  <a:pt x="80" y="260"/>
                </a:lnTo>
                <a:lnTo>
                  <a:pt x="87" y="253"/>
                </a:lnTo>
                <a:lnTo>
                  <a:pt x="87" y="253"/>
                </a:lnTo>
                <a:lnTo>
                  <a:pt x="116" y="243"/>
                </a:lnTo>
                <a:lnTo>
                  <a:pt x="116" y="243"/>
                </a:lnTo>
                <a:lnTo>
                  <a:pt x="103" y="251"/>
                </a:lnTo>
                <a:lnTo>
                  <a:pt x="91" y="258"/>
                </a:lnTo>
                <a:lnTo>
                  <a:pt x="91" y="258"/>
                </a:lnTo>
                <a:close/>
                <a:moveTo>
                  <a:pt x="230" y="164"/>
                </a:moveTo>
                <a:lnTo>
                  <a:pt x="230" y="164"/>
                </a:lnTo>
                <a:lnTo>
                  <a:pt x="198" y="179"/>
                </a:lnTo>
                <a:lnTo>
                  <a:pt x="165" y="195"/>
                </a:lnTo>
                <a:lnTo>
                  <a:pt x="134" y="213"/>
                </a:lnTo>
                <a:lnTo>
                  <a:pt x="102" y="231"/>
                </a:lnTo>
                <a:lnTo>
                  <a:pt x="102" y="231"/>
                </a:lnTo>
                <a:lnTo>
                  <a:pt x="106" y="220"/>
                </a:lnTo>
                <a:lnTo>
                  <a:pt x="106" y="220"/>
                </a:lnTo>
                <a:lnTo>
                  <a:pt x="143" y="202"/>
                </a:lnTo>
                <a:lnTo>
                  <a:pt x="179" y="186"/>
                </a:lnTo>
                <a:lnTo>
                  <a:pt x="216" y="170"/>
                </a:lnTo>
                <a:lnTo>
                  <a:pt x="253" y="154"/>
                </a:lnTo>
                <a:lnTo>
                  <a:pt x="253" y="154"/>
                </a:lnTo>
                <a:lnTo>
                  <a:pt x="290" y="140"/>
                </a:lnTo>
                <a:lnTo>
                  <a:pt x="326" y="124"/>
                </a:lnTo>
                <a:lnTo>
                  <a:pt x="326" y="124"/>
                </a:lnTo>
                <a:lnTo>
                  <a:pt x="360" y="110"/>
                </a:lnTo>
                <a:lnTo>
                  <a:pt x="360" y="110"/>
                </a:lnTo>
                <a:lnTo>
                  <a:pt x="363" y="109"/>
                </a:lnTo>
                <a:lnTo>
                  <a:pt x="363" y="109"/>
                </a:lnTo>
                <a:lnTo>
                  <a:pt x="346" y="117"/>
                </a:lnTo>
                <a:lnTo>
                  <a:pt x="330" y="124"/>
                </a:lnTo>
                <a:lnTo>
                  <a:pt x="297" y="138"/>
                </a:lnTo>
                <a:lnTo>
                  <a:pt x="263" y="150"/>
                </a:lnTo>
                <a:lnTo>
                  <a:pt x="246" y="157"/>
                </a:lnTo>
                <a:lnTo>
                  <a:pt x="230" y="164"/>
                </a:lnTo>
                <a:lnTo>
                  <a:pt x="230" y="164"/>
                </a:lnTo>
                <a:close/>
                <a:moveTo>
                  <a:pt x="109" y="216"/>
                </a:moveTo>
                <a:lnTo>
                  <a:pt x="109" y="216"/>
                </a:lnTo>
                <a:lnTo>
                  <a:pt x="107" y="217"/>
                </a:lnTo>
                <a:lnTo>
                  <a:pt x="107" y="217"/>
                </a:lnTo>
                <a:lnTo>
                  <a:pt x="108" y="213"/>
                </a:lnTo>
                <a:lnTo>
                  <a:pt x="108" y="213"/>
                </a:lnTo>
                <a:lnTo>
                  <a:pt x="108" y="212"/>
                </a:lnTo>
                <a:lnTo>
                  <a:pt x="108" y="212"/>
                </a:lnTo>
                <a:lnTo>
                  <a:pt x="108" y="212"/>
                </a:lnTo>
                <a:lnTo>
                  <a:pt x="108" y="212"/>
                </a:lnTo>
                <a:lnTo>
                  <a:pt x="122" y="206"/>
                </a:lnTo>
                <a:lnTo>
                  <a:pt x="134" y="199"/>
                </a:lnTo>
                <a:lnTo>
                  <a:pt x="160" y="186"/>
                </a:lnTo>
                <a:lnTo>
                  <a:pt x="160" y="186"/>
                </a:lnTo>
                <a:lnTo>
                  <a:pt x="196" y="170"/>
                </a:lnTo>
                <a:lnTo>
                  <a:pt x="196" y="170"/>
                </a:lnTo>
                <a:lnTo>
                  <a:pt x="260" y="142"/>
                </a:lnTo>
                <a:lnTo>
                  <a:pt x="293" y="127"/>
                </a:lnTo>
                <a:lnTo>
                  <a:pt x="324" y="112"/>
                </a:lnTo>
                <a:lnTo>
                  <a:pt x="324" y="112"/>
                </a:lnTo>
                <a:lnTo>
                  <a:pt x="353" y="97"/>
                </a:lnTo>
                <a:lnTo>
                  <a:pt x="353" y="97"/>
                </a:lnTo>
                <a:lnTo>
                  <a:pt x="355" y="97"/>
                </a:lnTo>
                <a:lnTo>
                  <a:pt x="355" y="97"/>
                </a:lnTo>
                <a:lnTo>
                  <a:pt x="341" y="105"/>
                </a:lnTo>
                <a:lnTo>
                  <a:pt x="327" y="112"/>
                </a:lnTo>
                <a:lnTo>
                  <a:pt x="299" y="126"/>
                </a:lnTo>
                <a:lnTo>
                  <a:pt x="299" y="126"/>
                </a:lnTo>
                <a:lnTo>
                  <a:pt x="239" y="154"/>
                </a:lnTo>
                <a:lnTo>
                  <a:pt x="209" y="167"/>
                </a:lnTo>
                <a:lnTo>
                  <a:pt x="179" y="181"/>
                </a:lnTo>
                <a:lnTo>
                  <a:pt x="179" y="181"/>
                </a:lnTo>
                <a:lnTo>
                  <a:pt x="109" y="216"/>
                </a:lnTo>
                <a:lnTo>
                  <a:pt x="109" y="216"/>
                </a:lnTo>
                <a:close/>
                <a:moveTo>
                  <a:pt x="340" y="82"/>
                </a:moveTo>
                <a:lnTo>
                  <a:pt x="340" y="82"/>
                </a:lnTo>
                <a:lnTo>
                  <a:pt x="339" y="84"/>
                </a:lnTo>
                <a:lnTo>
                  <a:pt x="340" y="86"/>
                </a:lnTo>
                <a:lnTo>
                  <a:pt x="340" y="86"/>
                </a:lnTo>
                <a:lnTo>
                  <a:pt x="342" y="88"/>
                </a:lnTo>
                <a:lnTo>
                  <a:pt x="342" y="88"/>
                </a:lnTo>
                <a:lnTo>
                  <a:pt x="321" y="100"/>
                </a:lnTo>
                <a:lnTo>
                  <a:pt x="301" y="111"/>
                </a:lnTo>
                <a:lnTo>
                  <a:pt x="301" y="111"/>
                </a:lnTo>
                <a:lnTo>
                  <a:pt x="265" y="130"/>
                </a:lnTo>
                <a:lnTo>
                  <a:pt x="230" y="147"/>
                </a:lnTo>
                <a:lnTo>
                  <a:pt x="230" y="147"/>
                </a:lnTo>
                <a:lnTo>
                  <a:pt x="158" y="180"/>
                </a:lnTo>
                <a:lnTo>
                  <a:pt x="158" y="180"/>
                </a:lnTo>
                <a:lnTo>
                  <a:pt x="133" y="192"/>
                </a:lnTo>
                <a:lnTo>
                  <a:pt x="106" y="204"/>
                </a:lnTo>
                <a:lnTo>
                  <a:pt x="106" y="204"/>
                </a:lnTo>
                <a:lnTo>
                  <a:pt x="103" y="204"/>
                </a:lnTo>
                <a:lnTo>
                  <a:pt x="103" y="204"/>
                </a:lnTo>
                <a:lnTo>
                  <a:pt x="97" y="207"/>
                </a:lnTo>
                <a:lnTo>
                  <a:pt x="91" y="210"/>
                </a:lnTo>
                <a:lnTo>
                  <a:pt x="91" y="210"/>
                </a:lnTo>
                <a:lnTo>
                  <a:pt x="101" y="202"/>
                </a:lnTo>
                <a:lnTo>
                  <a:pt x="111" y="196"/>
                </a:lnTo>
                <a:lnTo>
                  <a:pt x="111" y="196"/>
                </a:lnTo>
                <a:lnTo>
                  <a:pt x="147" y="178"/>
                </a:lnTo>
                <a:lnTo>
                  <a:pt x="147" y="178"/>
                </a:lnTo>
                <a:lnTo>
                  <a:pt x="180" y="161"/>
                </a:lnTo>
                <a:lnTo>
                  <a:pt x="214" y="144"/>
                </a:lnTo>
                <a:lnTo>
                  <a:pt x="214" y="144"/>
                </a:lnTo>
                <a:lnTo>
                  <a:pt x="247" y="126"/>
                </a:lnTo>
                <a:lnTo>
                  <a:pt x="281" y="110"/>
                </a:lnTo>
                <a:lnTo>
                  <a:pt x="281" y="110"/>
                </a:lnTo>
                <a:lnTo>
                  <a:pt x="312" y="95"/>
                </a:lnTo>
                <a:lnTo>
                  <a:pt x="328" y="86"/>
                </a:lnTo>
                <a:lnTo>
                  <a:pt x="342" y="76"/>
                </a:lnTo>
                <a:lnTo>
                  <a:pt x="342" y="76"/>
                </a:lnTo>
                <a:lnTo>
                  <a:pt x="340" y="82"/>
                </a:lnTo>
                <a:lnTo>
                  <a:pt x="340" y="82"/>
                </a:lnTo>
                <a:close/>
                <a:moveTo>
                  <a:pt x="122" y="239"/>
                </a:moveTo>
                <a:lnTo>
                  <a:pt x="122" y="239"/>
                </a:lnTo>
                <a:lnTo>
                  <a:pt x="106" y="244"/>
                </a:lnTo>
                <a:lnTo>
                  <a:pt x="90" y="249"/>
                </a:lnTo>
                <a:lnTo>
                  <a:pt x="90" y="249"/>
                </a:lnTo>
                <a:lnTo>
                  <a:pt x="93" y="245"/>
                </a:lnTo>
                <a:lnTo>
                  <a:pt x="93" y="245"/>
                </a:lnTo>
                <a:lnTo>
                  <a:pt x="102" y="242"/>
                </a:lnTo>
                <a:lnTo>
                  <a:pt x="112" y="237"/>
                </a:lnTo>
                <a:lnTo>
                  <a:pt x="112" y="237"/>
                </a:lnTo>
                <a:lnTo>
                  <a:pt x="124" y="231"/>
                </a:lnTo>
                <a:lnTo>
                  <a:pt x="124" y="231"/>
                </a:lnTo>
                <a:lnTo>
                  <a:pt x="131" y="228"/>
                </a:lnTo>
                <a:lnTo>
                  <a:pt x="138" y="225"/>
                </a:lnTo>
                <a:lnTo>
                  <a:pt x="138" y="225"/>
                </a:lnTo>
                <a:lnTo>
                  <a:pt x="130" y="232"/>
                </a:lnTo>
                <a:lnTo>
                  <a:pt x="122" y="239"/>
                </a:lnTo>
                <a:lnTo>
                  <a:pt x="122" y="239"/>
                </a:lnTo>
                <a:close/>
                <a:moveTo>
                  <a:pt x="141" y="221"/>
                </a:moveTo>
                <a:lnTo>
                  <a:pt x="141" y="221"/>
                </a:lnTo>
                <a:lnTo>
                  <a:pt x="141" y="221"/>
                </a:lnTo>
                <a:lnTo>
                  <a:pt x="141" y="221"/>
                </a:lnTo>
                <a:lnTo>
                  <a:pt x="129" y="226"/>
                </a:lnTo>
                <a:lnTo>
                  <a:pt x="118" y="232"/>
                </a:lnTo>
                <a:lnTo>
                  <a:pt x="106" y="238"/>
                </a:lnTo>
                <a:lnTo>
                  <a:pt x="95" y="242"/>
                </a:lnTo>
                <a:lnTo>
                  <a:pt x="95" y="242"/>
                </a:lnTo>
                <a:lnTo>
                  <a:pt x="99" y="236"/>
                </a:lnTo>
                <a:lnTo>
                  <a:pt x="99" y="236"/>
                </a:lnTo>
                <a:lnTo>
                  <a:pt x="124" y="224"/>
                </a:lnTo>
                <a:lnTo>
                  <a:pt x="147" y="212"/>
                </a:lnTo>
                <a:lnTo>
                  <a:pt x="147" y="212"/>
                </a:lnTo>
                <a:lnTo>
                  <a:pt x="208" y="183"/>
                </a:lnTo>
                <a:lnTo>
                  <a:pt x="208" y="183"/>
                </a:lnTo>
                <a:lnTo>
                  <a:pt x="241" y="169"/>
                </a:lnTo>
                <a:lnTo>
                  <a:pt x="273" y="156"/>
                </a:lnTo>
                <a:lnTo>
                  <a:pt x="340" y="131"/>
                </a:lnTo>
                <a:lnTo>
                  <a:pt x="340" y="131"/>
                </a:lnTo>
                <a:lnTo>
                  <a:pt x="366" y="120"/>
                </a:lnTo>
                <a:lnTo>
                  <a:pt x="366" y="120"/>
                </a:lnTo>
                <a:lnTo>
                  <a:pt x="381" y="113"/>
                </a:lnTo>
                <a:lnTo>
                  <a:pt x="381" y="113"/>
                </a:lnTo>
                <a:lnTo>
                  <a:pt x="382" y="113"/>
                </a:lnTo>
                <a:lnTo>
                  <a:pt x="377" y="115"/>
                </a:lnTo>
                <a:lnTo>
                  <a:pt x="369" y="119"/>
                </a:lnTo>
                <a:lnTo>
                  <a:pt x="369" y="119"/>
                </a:lnTo>
                <a:lnTo>
                  <a:pt x="306" y="147"/>
                </a:lnTo>
                <a:lnTo>
                  <a:pt x="306" y="147"/>
                </a:lnTo>
                <a:lnTo>
                  <a:pt x="243" y="173"/>
                </a:lnTo>
                <a:lnTo>
                  <a:pt x="213" y="186"/>
                </a:lnTo>
                <a:lnTo>
                  <a:pt x="182" y="200"/>
                </a:lnTo>
                <a:lnTo>
                  <a:pt x="182" y="200"/>
                </a:lnTo>
                <a:lnTo>
                  <a:pt x="179" y="202"/>
                </a:lnTo>
                <a:lnTo>
                  <a:pt x="179" y="202"/>
                </a:lnTo>
                <a:lnTo>
                  <a:pt x="165" y="208"/>
                </a:lnTo>
                <a:lnTo>
                  <a:pt x="152" y="215"/>
                </a:lnTo>
                <a:lnTo>
                  <a:pt x="152" y="215"/>
                </a:lnTo>
                <a:lnTo>
                  <a:pt x="149" y="215"/>
                </a:lnTo>
                <a:lnTo>
                  <a:pt x="149" y="215"/>
                </a:lnTo>
                <a:lnTo>
                  <a:pt x="147" y="215"/>
                </a:lnTo>
                <a:lnTo>
                  <a:pt x="145" y="216"/>
                </a:lnTo>
                <a:lnTo>
                  <a:pt x="145" y="216"/>
                </a:lnTo>
                <a:lnTo>
                  <a:pt x="141" y="221"/>
                </a:lnTo>
                <a:lnTo>
                  <a:pt x="141" y="221"/>
                </a:lnTo>
                <a:close/>
                <a:moveTo>
                  <a:pt x="154" y="217"/>
                </a:moveTo>
                <a:lnTo>
                  <a:pt x="154" y="217"/>
                </a:lnTo>
                <a:lnTo>
                  <a:pt x="176" y="206"/>
                </a:lnTo>
                <a:lnTo>
                  <a:pt x="176" y="206"/>
                </a:lnTo>
                <a:lnTo>
                  <a:pt x="179" y="204"/>
                </a:lnTo>
                <a:lnTo>
                  <a:pt x="179" y="204"/>
                </a:lnTo>
                <a:lnTo>
                  <a:pt x="210" y="193"/>
                </a:lnTo>
                <a:lnTo>
                  <a:pt x="240" y="182"/>
                </a:lnTo>
                <a:lnTo>
                  <a:pt x="240" y="182"/>
                </a:lnTo>
                <a:lnTo>
                  <a:pt x="270" y="169"/>
                </a:lnTo>
                <a:lnTo>
                  <a:pt x="287" y="162"/>
                </a:lnTo>
                <a:lnTo>
                  <a:pt x="302" y="156"/>
                </a:lnTo>
                <a:lnTo>
                  <a:pt x="302" y="156"/>
                </a:lnTo>
                <a:lnTo>
                  <a:pt x="333" y="145"/>
                </a:lnTo>
                <a:lnTo>
                  <a:pt x="348" y="139"/>
                </a:lnTo>
                <a:lnTo>
                  <a:pt x="365" y="133"/>
                </a:lnTo>
                <a:lnTo>
                  <a:pt x="365" y="133"/>
                </a:lnTo>
                <a:lnTo>
                  <a:pt x="372" y="130"/>
                </a:lnTo>
                <a:lnTo>
                  <a:pt x="377" y="126"/>
                </a:lnTo>
                <a:lnTo>
                  <a:pt x="379" y="126"/>
                </a:lnTo>
                <a:lnTo>
                  <a:pt x="379" y="126"/>
                </a:lnTo>
                <a:lnTo>
                  <a:pt x="379" y="126"/>
                </a:lnTo>
                <a:lnTo>
                  <a:pt x="379" y="127"/>
                </a:lnTo>
                <a:lnTo>
                  <a:pt x="379" y="127"/>
                </a:lnTo>
                <a:lnTo>
                  <a:pt x="377" y="129"/>
                </a:lnTo>
                <a:lnTo>
                  <a:pt x="377" y="129"/>
                </a:lnTo>
                <a:lnTo>
                  <a:pt x="371" y="133"/>
                </a:lnTo>
                <a:lnTo>
                  <a:pt x="365" y="136"/>
                </a:lnTo>
                <a:lnTo>
                  <a:pt x="365" y="136"/>
                </a:lnTo>
                <a:lnTo>
                  <a:pt x="349" y="143"/>
                </a:lnTo>
                <a:lnTo>
                  <a:pt x="334" y="149"/>
                </a:lnTo>
                <a:lnTo>
                  <a:pt x="334" y="149"/>
                </a:lnTo>
                <a:lnTo>
                  <a:pt x="302" y="161"/>
                </a:lnTo>
                <a:lnTo>
                  <a:pt x="269" y="173"/>
                </a:lnTo>
                <a:lnTo>
                  <a:pt x="269" y="173"/>
                </a:lnTo>
                <a:lnTo>
                  <a:pt x="212" y="195"/>
                </a:lnTo>
                <a:lnTo>
                  <a:pt x="183" y="206"/>
                </a:lnTo>
                <a:lnTo>
                  <a:pt x="155" y="220"/>
                </a:lnTo>
                <a:lnTo>
                  <a:pt x="155" y="220"/>
                </a:lnTo>
                <a:lnTo>
                  <a:pt x="154" y="217"/>
                </a:lnTo>
                <a:lnTo>
                  <a:pt x="154" y="217"/>
                </a:lnTo>
                <a:lnTo>
                  <a:pt x="154" y="217"/>
                </a:lnTo>
                <a:lnTo>
                  <a:pt x="154" y="217"/>
                </a:lnTo>
                <a:close/>
                <a:moveTo>
                  <a:pt x="167" y="233"/>
                </a:moveTo>
                <a:lnTo>
                  <a:pt x="167" y="233"/>
                </a:lnTo>
                <a:lnTo>
                  <a:pt x="185" y="226"/>
                </a:lnTo>
                <a:lnTo>
                  <a:pt x="205" y="219"/>
                </a:lnTo>
                <a:lnTo>
                  <a:pt x="205" y="219"/>
                </a:lnTo>
                <a:lnTo>
                  <a:pt x="207" y="218"/>
                </a:lnTo>
                <a:lnTo>
                  <a:pt x="207" y="218"/>
                </a:lnTo>
                <a:lnTo>
                  <a:pt x="203" y="223"/>
                </a:lnTo>
                <a:lnTo>
                  <a:pt x="199" y="227"/>
                </a:lnTo>
                <a:lnTo>
                  <a:pt x="193" y="231"/>
                </a:lnTo>
                <a:lnTo>
                  <a:pt x="188" y="233"/>
                </a:lnTo>
                <a:lnTo>
                  <a:pt x="182" y="235"/>
                </a:lnTo>
                <a:lnTo>
                  <a:pt x="177" y="235"/>
                </a:lnTo>
                <a:lnTo>
                  <a:pt x="172" y="234"/>
                </a:lnTo>
                <a:lnTo>
                  <a:pt x="167" y="233"/>
                </a:lnTo>
                <a:lnTo>
                  <a:pt x="167" y="233"/>
                </a:lnTo>
                <a:close/>
                <a:moveTo>
                  <a:pt x="225" y="223"/>
                </a:moveTo>
                <a:lnTo>
                  <a:pt x="225" y="223"/>
                </a:lnTo>
                <a:lnTo>
                  <a:pt x="304" y="196"/>
                </a:lnTo>
                <a:lnTo>
                  <a:pt x="304" y="196"/>
                </a:lnTo>
                <a:lnTo>
                  <a:pt x="323" y="190"/>
                </a:lnTo>
                <a:lnTo>
                  <a:pt x="341" y="183"/>
                </a:lnTo>
                <a:lnTo>
                  <a:pt x="341" y="183"/>
                </a:lnTo>
                <a:lnTo>
                  <a:pt x="363" y="175"/>
                </a:lnTo>
                <a:lnTo>
                  <a:pt x="363" y="175"/>
                </a:lnTo>
                <a:lnTo>
                  <a:pt x="371" y="172"/>
                </a:lnTo>
                <a:lnTo>
                  <a:pt x="373" y="172"/>
                </a:lnTo>
                <a:lnTo>
                  <a:pt x="370" y="174"/>
                </a:lnTo>
                <a:lnTo>
                  <a:pt x="370" y="174"/>
                </a:lnTo>
                <a:lnTo>
                  <a:pt x="347" y="184"/>
                </a:lnTo>
                <a:lnTo>
                  <a:pt x="325" y="193"/>
                </a:lnTo>
                <a:lnTo>
                  <a:pt x="281" y="212"/>
                </a:lnTo>
                <a:lnTo>
                  <a:pt x="281" y="212"/>
                </a:lnTo>
                <a:lnTo>
                  <a:pt x="279" y="212"/>
                </a:lnTo>
                <a:lnTo>
                  <a:pt x="278" y="213"/>
                </a:lnTo>
                <a:lnTo>
                  <a:pt x="278" y="213"/>
                </a:lnTo>
                <a:lnTo>
                  <a:pt x="256" y="222"/>
                </a:lnTo>
                <a:lnTo>
                  <a:pt x="236" y="233"/>
                </a:lnTo>
                <a:lnTo>
                  <a:pt x="236" y="233"/>
                </a:lnTo>
                <a:lnTo>
                  <a:pt x="230" y="228"/>
                </a:lnTo>
                <a:lnTo>
                  <a:pt x="225" y="223"/>
                </a:lnTo>
                <a:lnTo>
                  <a:pt x="225" y="223"/>
                </a:lnTo>
                <a:close/>
                <a:moveTo>
                  <a:pt x="334" y="204"/>
                </a:moveTo>
                <a:lnTo>
                  <a:pt x="334" y="204"/>
                </a:lnTo>
                <a:lnTo>
                  <a:pt x="330" y="201"/>
                </a:lnTo>
                <a:lnTo>
                  <a:pt x="330" y="201"/>
                </a:lnTo>
                <a:lnTo>
                  <a:pt x="331" y="201"/>
                </a:lnTo>
                <a:lnTo>
                  <a:pt x="331" y="201"/>
                </a:lnTo>
                <a:lnTo>
                  <a:pt x="357" y="191"/>
                </a:lnTo>
                <a:lnTo>
                  <a:pt x="357" y="191"/>
                </a:lnTo>
                <a:lnTo>
                  <a:pt x="366" y="186"/>
                </a:lnTo>
                <a:lnTo>
                  <a:pt x="366" y="186"/>
                </a:lnTo>
                <a:lnTo>
                  <a:pt x="370" y="185"/>
                </a:lnTo>
                <a:lnTo>
                  <a:pt x="371" y="185"/>
                </a:lnTo>
                <a:lnTo>
                  <a:pt x="370" y="186"/>
                </a:lnTo>
                <a:lnTo>
                  <a:pt x="364" y="190"/>
                </a:lnTo>
                <a:lnTo>
                  <a:pt x="364" y="190"/>
                </a:lnTo>
                <a:lnTo>
                  <a:pt x="357" y="194"/>
                </a:lnTo>
                <a:lnTo>
                  <a:pt x="348" y="196"/>
                </a:lnTo>
                <a:lnTo>
                  <a:pt x="340" y="199"/>
                </a:lnTo>
                <a:lnTo>
                  <a:pt x="337" y="201"/>
                </a:lnTo>
                <a:lnTo>
                  <a:pt x="334" y="204"/>
                </a:lnTo>
                <a:lnTo>
                  <a:pt x="334" y="204"/>
                </a:lnTo>
                <a:close/>
                <a:moveTo>
                  <a:pt x="372" y="182"/>
                </a:moveTo>
                <a:lnTo>
                  <a:pt x="372" y="182"/>
                </a:lnTo>
                <a:lnTo>
                  <a:pt x="363" y="185"/>
                </a:lnTo>
                <a:lnTo>
                  <a:pt x="353" y="190"/>
                </a:lnTo>
                <a:lnTo>
                  <a:pt x="353" y="190"/>
                </a:lnTo>
                <a:lnTo>
                  <a:pt x="330" y="199"/>
                </a:lnTo>
                <a:lnTo>
                  <a:pt x="330" y="199"/>
                </a:lnTo>
                <a:lnTo>
                  <a:pt x="329" y="200"/>
                </a:lnTo>
                <a:lnTo>
                  <a:pt x="329" y="201"/>
                </a:lnTo>
                <a:lnTo>
                  <a:pt x="329" y="201"/>
                </a:lnTo>
                <a:lnTo>
                  <a:pt x="328" y="199"/>
                </a:lnTo>
                <a:lnTo>
                  <a:pt x="328" y="199"/>
                </a:lnTo>
                <a:lnTo>
                  <a:pt x="325" y="198"/>
                </a:lnTo>
                <a:lnTo>
                  <a:pt x="323" y="198"/>
                </a:lnTo>
                <a:lnTo>
                  <a:pt x="323" y="198"/>
                </a:lnTo>
                <a:lnTo>
                  <a:pt x="321" y="198"/>
                </a:lnTo>
                <a:lnTo>
                  <a:pt x="320" y="200"/>
                </a:lnTo>
                <a:lnTo>
                  <a:pt x="320" y="200"/>
                </a:lnTo>
                <a:lnTo>
                  <a:pt x="316" y="200"/>
                </a:lnTo>
                <a:lnTo>
                  <a:pt x="316" y="200"/>
                </a:lnTo>
                <a:lnTo>
                  <a:pt x="329" y="195"/>
                </a:lnTo>
                <a:lnTo>
                  <a:pt x="329" y="195"/>
                </a:lnTo>
                <a:lnTo>
                  <a:pt x="362" y="180"/>
                </a:lnTo>
                <a:lnTo>
                  <a:pt x="362" y="180"/>
                </a:lnTo>
                <a:lnTo>
                  <a:pt x="370" y="176"/>
                </a:lnTo>
                <a:lnTo>
                  <a:pt x="374" y="174"/>
                </a:lnTo>
                <a:lnTo>
                  <a:pt x="377" y="172"/>
                </a:lnTo>
                <a:lnTo>
                  <a:pt x="377" y="172"/>
                </a:lnTo>
                <a:lnTo>
                  <a:pt x="376" y="177"/>
                </a:lnTo>
                <a:lnTo>
                  <a:pt x="374" y="183"/>
                </a:lnTo>
                <a:lnTo>
                  <a:pt x="374" y="183"/>
                </a:lnTo>
                <a:lnTo>
                  <a:pt x="373" y="182"/>
                </a:lnTo>
                <a:lnTo>
                  <a:pt x="372" y="182"/>
                </a:lnTo>
                <a:lnTo>
                  <a:pt x="372" y="182"/>
                </a:lnTo>
                <a:close/>
                <a:moveTo>
                  <a:pt x="294" y="218"/>
                </a:moveTo>
                <a:lnTo>
                  <a:pt x="294" y="218"/>
                </a:lnTo>
                <a:lnTo>
                  <a:pt x="290" y="217"/>
                </a:lnTo>
                <a:lnTo>
                  <a:pt x="287" y="215"/>
                </a:lnTo>
                <a:lnTo>
                  <a:pt x="287" y="215"/>
                </a:lnTo>
                <a:lnTo>
                  <a:pt x="295" y="212"/>
                </a:lnTo>
                <a:lnTo>
                  <a:pt x="295" y="212"/>
                </a:lnTo>
                <a:lnTo>
                  <a:pt x="311" y="204"/>
                </a:lnTo>
                <a:lnTo>
                  <a:pt x="311" y="204"/>
                </a:lnTo>
                <a:lnTo>
                  <a:pt x="314" y="203"/>
                </a:lnTo>
                <a:lnTo>
                  <a:pt x="316" y="203"/>
                </a:lnTo>
                <a:lnTo>
                  <a:pt x="317" y="204"/>
                </a:lnTo>
                <a:lnTo>
                  <a:pt x="316" y="204"/>
                </a:lnTo>
                <a:lnTo>
                  <a:pt x="314" y="206"/>
                </a:lnTo>
                <a:lnTo>
                  <a:pt x="314" y="206"/>
                </a:lnTo>
                <a:lnTo>
                  <a:pt x="303" y="212"/>
                </a:lnTo>
                <a:lnTo>
                  <a:pt x="299" y="214"/>
                </a:lnTo>
                <a:lnTo>
                  <a:pt x="294" y="218"/>
                </a:lnTo>
                <a:lnTo>
                  <a:pt x="294" y="218"/>
                </a:lnTo>
                <a:lnTo>
                  <a:pt x="294" y="218"/>
                </a:lnTo>
                <a:lnTo>
                  <a:pt x="294" y="218"/>
                </a:lnTo>
                <a:close/>
                <a:moveTo>
                  <a:pt x="304" y="214"/>
                </a:moveTo>
                <a:lnTo>
                  <a:pt x="304" y="214"/>
                </a:lnTo>
                <a:lnTo>
                  <a:pt x="312" y="210"/>
                </a:lnTo>
                <a:lnTo>
                  <a:pt x="319" y="205"/>
                </a:lnTo>
                <a:lnTo>
                  <a:pt x="319" y="205"/>
                </a:lnTo>
                <a:lnTo>
                  <a:pt x="320" y="208"/>
                </a:lnTo>
                <a:lnTo>
                  <a:pt x="319" y="212"/>
                </a:lnTo>
                <a:lnTo>
                  <a:pt x="319" y="212"/>
                </a:lnTo>
                <a:lnTo>
                  <a:pt x="308" y="215"/>
                </a:lnTo>
                <a:lnTo>
                  <a:pt x="308" y="215"/>
                </a:lnTo>
                <a:lnTo>
                  <a:pt x="300" y="216"/>
                </a:lnTo>
                <a:lnTo>
                  <a:pt x="300" y="216"/>
                </a:lnTo>
                <a:lnTo>
                  <a:pt x="300" y="216"/>
                </a:lnTo>
                <a:lnTo>
                  <a:pt x="304" y="214"/>
                </a:lnTo>
                <a:lnTo>
                  <a:pt x="304" y="214"/>
                </a:lnTo>
                <a:close/>
                <a:moveTo>
                  <a:pt x="248" y="237"/>
                </a:moveTo>
                <a:lnTo>
                  <a:pt x="248" y="237"/>
                </a:lnTo>
                <a:lnTo>
                  <a:pt x="243" y="236"/>
                </a:lnTo>
                <a:lnTo>
                  <a:pt x="239" y="235"/>
                </a:lnTo>
                <a:lnTo>
                  <a:pt x="239" y="235"/>
                </a:lnTo>
                <a:lnTo>
                  <a:pt x="272" y="221"/>
                </a:lnTo>
                <a:lnTo>
                  <a:pt x="272" y="221"/>
                </a:lnTo>
                <a:lnTo>
                  <a:pt x="267" y="227"/>
                </a:lnTo>
                <a:lnTo>
                  <a:pt x="261" y="231"/>
                </a:lnTo>
                <a:lnTo>
                  <a:pt x="255" y="235"/>
                </a:lnTo>
                <a:lnTo>
                  <a:pt x="248" y="237"/>
                </a:lnTo>
                <a:lnTo>
                  <a:pt x="248" y="237"/>
                </a:lnTo>
                <a:close/>
                <a:moveTo>
                  <a:pt x="298" y="219"/>
                </a:moveTo>
                <a:lnTo>
                  <a:pt x="298" y="219"/>
                </a:lnTo>
                <a:lnTo>
                  <a:pt x="318" y="214"/>
                </a:lnTo>
                <a:lnTo>
                  <a:pt x="318" y="214"/>
                </a:lnTo>
                <a:lnTo>
                  <a:pt x="315" y="217"/>
                </a:lnTo>
                <a:lnTo>
                  <a:pt x="310" y="219"/>
                </a:lnTo>
                <a:lnTo>
                  <a:pt x="304" y="220"/>
                </a:lnTo>
                <a:lnTo>
                  <a:pt x="298" y="219"/>
                </a:lnTo>
                <a:lnTo>
                  <a:pt x="298" y="219"/>
                </a:lnTo>
                <a:close/>
                <a:moveTo>
                  <a:pt x="342" y="206"/>
                </a:moveTo>
                <a:lnTo>
                  <a:pt x="342" y="206"/>
                </a:lnTo>
                <a:lnTo>
                  <a:pt x="355" y="202"/>
                </a:lnTo>
                <a:lnTo>
                  <a:pt x="355" y="202"/>
                </a:lnTo>
                <a:lnTo>
                  <a:pt x="349" y="205"/>
                </a:lnTo>
                <a:lnTo>
                  <a:pt x="342" y="206"/>
                </a:lnTo>
                <a:lnTo>
                  <a:pt x="342" y="206"/>
                </a:lnTo>
                <a:close/>
                <a:moveTo>
                  <a:pt x="360" y="199"/>
                </a:moveTo>
                <a:lnTo>
                  <a:pt x="360" y="199"/>
                </a:lnTo>
                <a:lnTo>
                  <a:pt x="360" y="199"/>
                </a:lnTo>
                <a:lnTo>
                  <a:pt x="360" y="199"/>
                </a:lnTo>
                <a:lnTo>
                  <a:pt x="353" y="200"/>
                </a:lnTo>
                <a:lnTo>
                  <a:pt x="348" y="202"/>
                </a:lnTo>
                <a:lnTo>
                  <a:pt x="342" y="204"/>
                </a:lnTo>
                <a:lnTo>
                  <a:pt x="336" y="204"/>
                </a:lnTo>
                <a:lnTo>
                  <a:pt x="336" y="204"/>
                </a:lnTo>
                <a:lnTo>
                  <a:pt x="340" y="202"/>
                </a:lnTo>
                <a:lnTo>
                  <a:pt x="344" y="200"/>
                </a:lnTo>
                <a:lnTo>
                  <a:pt x="353" y="197"/>
                </a:lnTo>
                <a:lnTo>
                  <a:pt x="363" y="193"/>
                </a:lnTo>
                <a:lnTo>
                  <a:pt x="367" y="191"/>
                </a:lnTo>
                <a:lnTo>
                  <a:pt x="370" y="188"/>
                </a:lnTo>
                <a:lnTo>
                  <a:pt x="370" y="188"/>
                </a:lnTo>
                <a:lnTo>
                  <a:pt x="366" y="194"/>
                </a:lnTo>
                <a:lnTo>
                  <a:pt x="360" y="199"/>
                </a:lnTo>
                <a:lnTo>
                  <a:pt x="360" y="199"/>
                </a:lnTo>
                <a:close/>
                <a:moveTo>
                  <a:pt x="378" y="168"/>
                </a:moveTo>
                <a:lnTo>
                  <a:pt x="378" y="168"/>
                </a:lnTo>
                <a:lnTo>
                  <a:pt x="335" y="183"/>
                </a:lnTo>
                <a:lnTo>
                  <a:pt x="293" y="198"/>
                </a:lnTo>
                <a:lnTo>
                  <a:pt x="293" y="198"/>
                </a:lnTo>
                <a:lnTo>
                  <a:pt x="260" y="208"/>
                </a:lnTo>
                <a:lnTo>
                  <a:pt x="260" y="208"/>
                </a:lnTo>
                <a:lnTo>
                  <a:pt x="287" y="197"/>
                </a:lnTo>
                <a:lnTo>
                  <a:pt x="313" y="185"/>
                </a:lnTo>
                <a:lnTo>
                  <a:pt x="313" y="185"/>
                </a:lnTo>
                <a:lnTo>
                  <a:pt x="328" y="179"/>
                </a:lnTo>
                <a:lnTo>
                  <a:pt x="345" y="173"/>
                </a:lnTo>
                <a:lnTo>
                  <a:pt x="353" y="170"/>
                </a:lnTo>
                <a:lnTo>
                  <a:pt x="362" y="166"/>
                </a:lnTo>
                <a:lnTo>
                  <a:pt x="369" y="162"/>
                </a:lnTo>
                <a:lnTo>
                  <a:pt x="376" y="157"/>
                </a:lnTo>
                <a:lnTo>
                  <a:pt x="376" y="157"/>
                </a:lnTo>
                <a:lnTo>
                  <a:pt x="377" y="162"/>
                </a:lnTo>
                <a:lnTo>
                  <a:pt x="378" y="168"/>
                </a:lnTo>
                <a:lnTo>
                  <a:pt x="378" y="168"/>
                </a:lnTo>
                <a:close/>
                <a:moveTo>
                  <a:pt x="381" y="100"/>
                </a:moveTo>
                <a:lnTo>
                  <a:pt x="381" y="100"/>
                </a:lnTo>
                <a:lnTo>
                  <a:pt x="345" y="115"/>
                </a:lnTo>
                <a:lnTo>
                  <a:pt x="309" y="130"/>
                </a:lnTo>
                <a:lnTo>
                  <a:pt x="272" y="144"/>
                </a:lnTo>
                <a:lnTo>
                  <a:pt x="237" y="158"/>
                </a:lnTo>
                <a:lnTo>
                  <a:pt x="237" y="158"/>
                </a:lnTo>
                <a:lnTo>
                  <a:pt x="187" y="180"/>
                </a:lnTo>
                <a:lnTo>
                  <a:pt x="187" y="180"/>
                </a:lnTo>
                <a:lnTo>
                  <a:pt x="243" y="154"/>
                </a:lnTo>
                <a:lnTo>
                  <a:pt x="243" y="154"/>
                </a:lnTo>
                <a:lnTo>
                  <a:pt x="276" y="140"/>
                </a:lnTo>
                <a:lnTo>
                  <a:pt x="308" y="124"/>
                </a:lnTo>
                <a:lnTo>
                  <a:pt x="340" y="108"/>
                </a:lnTo>
                <a:lnTo>
                  <a:pt x="355" y="99"/>
                </a:lnTo>
                <a:lnTo>
                  <a:pt x="371" y="89"/>
                </a:lnTo>
                <a:lnTo>
                  <a:pt x="371" y="89"/>
                </a:lnTo>
                <a:lnTo>
                  <a:pt x="376" y="94"/>
                </a:lnTo>
                <a:lnTo>
                  <a:pt x="381" y="100"/>
                </a:lnTo>
                <a:lnTo>
                  <a:pt x="381" y="100"/>
                </a:lnTo>
                <a:close/>
                <a:moveTo>
                  <a:pt x="368" y="88"/>
                </a:moveTo>
                <a:lnTo>
                  <a:pt x="368" y="88"/>
                </a:lnTo>
                <a:lnTo>
                  <a:pt x="352" y="95"/>
                </a:lnTo>
                <a:lnTo>
                  <a:pt x="337" y="103"/>
                </a:lnTo>
                <a:lnTo>
                  <a:pt x="308" y="118"/>
                </a:lnTo>
                <a:lnTo>
                  <a:pt x="308" y="118"/>
                </a:lnTo>
                <a:lnTo>
                  <a:pt x="272" y="135"/>
                </a:lnTo>
                <a:lnTo>
                  <a:pt x="236" y="151"/>
                </a:lnTo>
                <a:lnTo>
                  <a:pt x="236" y="151"/>
                </a:lnTo>
                <a:lnTo>
                  <a:pt x="220" y="157"/>
                </a:lnTo>
                <a:lnTo>
                  <a:pt x="220" y="157"/>
                </a:lnTo>
                <a:lnTo>
                  <a:pt x="230" y="153"/>
                </a:lnTo>
                <a:lnTo>
                  <a:pt x="230" y="153"/>
                </a:lnTo>
                <a:lnTo>
                  <a:pt x="261" y="139"/>
                </a:lnTo>
                <a:lnTo>
                  <a:pt x="293" y="123"/>
                </a:lnTo>
                <a:lnTo>
                  <a:pt x="293" y="123"/>
                </a:lnTo>
                <a:lnTo>
                  <a:pt x="309" y="115"/>
                </a:lnTo>
                <a:lnTo>
                  <a:pt x="324" y="106"/>
                </a:lnTo>
                <a:lnTo>
                  <a:pt x="352" y="86"/>
                </a:lnTo>
                <a:lnTo>
                  <a:pt x="352" y="86"/>
                </a:lnTo>
                <a:lnTo>
                  <a:pt x="361" y="86"/>
                </a:lnTo>
                <a:lnTo>
                  <a:pt x="368" y="88"/>
                </a:lnTo>
                <a:lnTo>
                  <a:pt x="368" y="88"/>
                </a:lnTo>
                <a:close/>
                <a:moveTo>
                  <a:pt x="343" y="74"/>
                </a:moveTo>
                <a:lnTo>
                  <a:pt x="343" y="74"/>
                </a:lnTo>
                <a:lnTo>
                  <a:pt x="342" y="74"/>
                </a:lnTo>
                <a:lnTo>
                  <a:pt x="342" y="74"/>
                </a:lnTo>
                <a:lnTo>
                  <a:pt x="324" y="81"/>
                </a:lnTo>
                <a:lnTo>
                  <a:pt x="306" y="89"/>
                </a:lnTo>
                <a:lnTo>
                  <a:pt x="289" y="97"/>
                </a:lnTo>
                <a:lnTo>
                  <a:pt x="270" y="105"/>
                </a:lnTo>
                <a:lnTo>
                  <a:pt x="270" y="105"/>
                </a:lnTo>
                <a:lnTo>
                  <a:pt x="233" y="121"/>
                </a:lnTo>
                <a:lnTo>
                  <a:pt x="197" y="138"/>
                </a:lnTo>
                <a:lnTo>
                  <a:pt x="197" y="138"/>
                </a:lnTo>
                <a:lnTo>
                  <a:pt x="157" y="158"/>
                </a:lnTo>
                <a:lnTo>
                  <a:pt x="118" y="178"/>
                </a:lnTo>
                <a:lnTo>
                  <a:pt x="118" y="178"/>
                </a:lnTo>
                <a:lnTo>
                  <a:pt x="101" y="185"/>
                </a:lnTo>
                <a:lnTo>
                  <a:pt x="85" y="192"/>
                </a:lnTo>
                <a:lnTo>
                  <a:pt x="69" y="200"/>
                </a:lnTo>
                <a:lnTo>
                  <a:pt x="62" y="204"/>
                </a:lnTo>
                <a:lnTo>
                  <a:pt x="55" y="210"/>
                </a:lnTo>
                <a:lnTo>
                  <a:pt x="55" y="210"/>
                </a:lnTo>
                <a:lnTo>
                  <a:pt x="50" y="208"/>
                </a:lnTo>
                <a:lnTo>
                  <a:pt x="50" y="208"/>
                </a:lnTo>
                <a:lnTo>
                  <a:pt x="66" y="196"/>
                </a:lnTo>
                <a:lnTo>
                  <a:pt x="83" y="186"/>
                </a:lnTo>
                <a:lnTo>
                  <a:pt x="119" y="166"/>
                </a:lnTo>
                <a:lnTo>
                  <a:pt x="155" y="148"/>
                </a:lnTo>
                <a:lnTo>
                  <a:pt x="191" y="130"/>
                </a:lnTo>
                <a:lnTo>
                  <a:pt x="191" y="130"/>
                </a:lnTo>
                <a:lnTo>
                  <a:pt x="234" y="108"/>
                </a:lnTo>
                <a:lnTo>
                  <a:pt x="277" y="88"/>
                </a:lnTo>
                <a:lnTo>
                  <a:pt x="277" y="88"/>
                </a:lnTo>
                <a:lnTo>
                  <a:pt x="294" y="81"/>
                </a:lnTo>
                <a:lnTo>
                  <a:pt x="311" y="73"/>
                </a:lnTo>
                <a:lnTo>
                  <a:pt x="327" y="64"/>
                </a:lnTo>
                <a:lnTo>
                  <a:pt x="335" y="59"/>
                </a:lnTo>
                <a:lnTo>
                  <a:pt x="342" y="53"/>
                </a:lnTo>
                <a:lnTo>
                  <a:pt x="342" y="53"/>
                </a:lnTo>
                <a:lnTo>
                  <a:pt x="343" y="58"/>
                </a:lnTo>
                <a:lnTo>
                  <a:pt x="344" y="63"/>
                </a:lnTo>
                <a:lnTo>
                  <a:pt x="343" y="69"/>
                </a:lnTo>
                <a:lnTo>
                  <a:pt x="343" y="74"/>
                </a:lnTo>
                <a:lnTo>
                  <a:pt x="343" y="74"/>
                </a:lnTo>
                <a:close/>
                <a:moveTo>
                  <a:pt x="341" y="50"/>
                </a:moveTo>
                <a:lnTo>
                  <a:pt x="341" y="50"/>
                </a:lnTo>
                <a:lnTo>
                  <a:pt x="336" y="52"/>
                </a:lnTo>
                <a:lnTo>
                  <a:pt x="332" y="55"/>
                </a:lnTo>
                <a:lnTo>
                  <a:pt x="324" y="60"/>
                </a:lnTo>
                <a:lnTo>
                  <a:pt x="324" y="60"/>
                </a:lnTo>
                <a:lnTo>
                  <a:pt x="311" y="67"/>
                </a:lnTo>
                <a:lnTo>
                  <a:pt x="297" y="74"/>
                </a:lnTo>
                <a:lnTo>
                  <a:pt x="297" y="74"/>
                </a:lnTo>
                <a:lnTo>
                  <a:pt x="282" y="81"/>
                </a:lnTo>
                <a:lnTo>
                  <a:pt x="266" y="87"/>
                </a:lnTo>
                <a:lnTo>
                  <a:pt x="237" y="100"/>
                </a:lnTo>
                <a:lnTo>
                  <a:pt x="237" y="100"/>
                </a:lnTo>
                <a:lnTo>
                  <a:pt x="176" y="130"/>
                </a:lnTo>
                <a:lnTo>
                  <a:pt x="117" y="158"/>
                </a:lnTo>
                <a:lnTo>
                  <a:pt x="117" y="158"/>
                </a:lnTo>
                <a:lnTo>
                  <a:pt x="90" y="171"/>
                </a:lnTo>
                <a:lnTo>
                  <a:pt x="65" y="184"/>
                </a:lnTo>
                <a:lnTo>
                  <a:pt x="65" y="184"/>
                </a:lnTo>
                <a:lnTo>
                  <a:pt x="92" y="168"/>
                </a:lnTo>
                <a:lnTo>
                  <a:pt x="120" y="153"/>
                </a:lnTo>
                <a:lnTo>
                  <a:pt x="174" y="123"/>
                </a:lnTo>
                <a:lnTo>
                  <a:pt x="174" y="123"/>
                </a:lnTo>
                <a:lnTo>
                  <a:pt x="233" y="93"/>
                </a:lnTo>
                <a:lnTo>
                  <a:pt x="263" y="78"/>
                </a:lnTo>
                <a:lnTo>
                  <a:pt x="293" y="63"/>
                </a:lnTo>
                <a:lnTo>
                  <a:pt x="293" y="63"/>
                </a:lnTo>
                <a:lnTo>
                  <a:pt x="303" y="57"/>
                </a:lnTo>
                <a:lnTo>
                  <a:pt x="312" y="51"/>
                </a:lnTo>
                <a:lnTo>
                  <a:pt x="312" y="51"/>
                </a:lnTo>
                <a:lnTo>
                  <a:pt x="319" y="44"/>
                </a:lnTo>
                <a:lnTo>
                  <a:pt x="319" y="44"/>
                </a:lnTo>
                <a:lnTo>
                  <a:pt x="322" y="42"/>
                </a:lnTo>
                <a:lnTo>
                  <a:pt x="324" y="40"/>
                </a:lnTo>
                <a:lnTo>
                  <a:pt x="324" y="40"/>
                </a:lnTo>
                <a:lnTo>
                  <a:pt x="331" y="37"/>
                </a:lnTo>
                <a:lnTo>
                  <a:pt x="331" y="37"/>
                </a:lnTo>
                <a:lnTo>
                  <a:pt x="336" y="41"/>
                </a:lnTo>
                <a:lnTo>
                  <a:pt x="336" y="41"/>
                </a:lnTo>
                <a:lnTo>
                  <a:pt x="339" y="45"/>
                </a:lnTo>
                <a:lnTo>
                  <a:pt x="341" y="50"/>
                </a:lnTo>
                <a:lnTo>
                  <a:pt x="341" y="50"/>
                </a:lnTo>
                <a:close/>
                <a:moveTo>
                  <a:pt x="328" y="36"/>
                </a:moveTo>
                <a:lnTo>
                  <a:pt x="328" y="36"/>
                </a:lnTo>
                <a:lnTo>
                  <a:pt x="326" y="37"/>
                </a:lnTo>
                <a:lnTo>
                  <a:pt x="326" y="37"/>
                </a:lnTo>
                <a:lnTo>
                  <a:pt x="326" y="37"/>
                </a:lnTo>
                <a:lnTo>
                  <a:pt x="326" y="37"/>
                </a:lnTo>
                <a:lnTo>
                  <a:pt x="319" y="40"/>
                </a:lnTo>
                <a:lnTo>
                  <a:pt x="313" y="45"/>
                </a:lnTo>
                <a:lnTo>
                  <a:pt x="313" y="45"/>
                </a:lnTo>
                <a:lnTo>
                  <a:pt x="299" y="54"/>
                </a:lnTo>
                <a:lnTo>
                  <a:pt x="285" y="61"/>
                </a:lnTo>
                <a:lnTo>
                  <a:pt x="256" y="75"/>
                </a:lnTo>
                <a:lnTo>
                  <a:pt x="256" y="75"/>
                </a:lnTo>
                <a:lnTo>
                  <a:pt x="199" y="103"/>
                </a:lnTo>
                <a:lnTo>
                  <a:pt x="169" y="117"/>
                </a:lnTo>
                <a:lnTo>
                  <a:pt x="141" y="132"/>
                </a:lnTo>
                <a:lnTo>
                  <a:pt x="141" y="132"/>
                </a:lnTo>
                <a:lnTo>
                  <a:pt x="112" y="148"/>
                </a:lnTo>
                <a:lnTo>
                  <a:pt x="83" y="164"/>
                </a:lnTo>
                <a:lnTo>
                  <a:pt x="83" y="164"/>
                </a:lnTo>
                <a:lnTo>
                  <a:pt x="63" y="175"/>
                </a:lnTo>
                <a:lnTo>
                  <a:pt x="63" y="175"/>
                </a:lnTo>
                <a:lnTo>
                  <a:pt x="87" y="159"/>
                </a:lnTo>
                <a:lnTo>
                  <a:pt x="112" y="143"/>
                </a:lnTo>
                <a:lnTo>
                  <a:pt x="138" y="127"/>
                </a:lnTo>
                <a:lnTo>
                  <a:pt x="163" y="113"/>
                </a:lnTo>
                <a:lnTo>
                  <a:pt x="215" y="86"/>
                </a:lnTo>
                <a:lnTo>
                  <a:pt x="266" y="57"/>
                </a:lnTo>
                <a:lnTo>
                  <a:pt x="266" y="57"/>
                </a:lnTo>
                <a:lnTo>
                  <a:pt x="280" y="49"/>
                </a:lnTo>
                <a:lnTo>
                  <a:pt x="280" y="49"/>
                </a:lnTo>
                <a:lnTo>
                  <a:pt x="283" y="45"/>
                </a:lnTo>
                <a:lnTo>
                  <a:pt x="283" y="45"/>
                </a:lnTo>
                <a:lnTo>
                  <a:pt x="284" y="45"/>
                </a:lnTo>
                <a:lnTo>
                  <a:pt x="284" y="45"/>
                </a:lnTo>
                <a:lnTo>
                  <a:pt x="287" y="46"/>
                </a:lnTo>
                <a:lnTo>
                  <a:pt x="288" y="46"/>
                </a:lnTo>
                <a:lnTo>
                  <a:pt x="290" y="45"/>
                </a:lnTo>
                <a:lnTo>
                  <a:pt x="290" y="45"/>
                </a:lnTo>
                <a:lnTo>
                  <a:pt x="299" y="39"/>
                </a:lnTo>
                <a:lnTo>
                  <a:pt x="303" y="37"/>
                </a:lnTo>
                <a:lnTo>
                  <a:pt x="308" y="35"/>
                </a:lnTo>
                <a:lnTo>
                  <a:pt x="313" y="34"/>
                </a:lnTo>
                <a:lnTo>
                  <a:pt x="318" y="33"/>
                </a:lnTo>
                <a:lnTo>
                  <a:pt x="323" y="34"/>
                </a:lnTo>
                <a:lnTo>
                  <a:pt x="328" y="36"/>
                </a:lnTo>
                <a:lnTo>
                  <a:pt x="328" y="36"/>
                </a:lnTo>
                <a:close/>
                <a:moveTo>
                  <a:pt x="255" y="12"/>
                </a:moveTo>
                <a:lnTo>
                  <a:pt x="255" y="12"/>
                </a:lnTo>
                <a:lnTo>
                  <a:pt x="246" y="16"/>
                </a:lnTo>
                <a:lnTo>
                  <a:pt x="237" y="21"/>
                </a:lnTo>
                <a:lnTo>
                  <a:pt x="220" y="32"/>
                </a:lnTo>
                <a:lnTo>
                  <a:pt x="220" y="32"/>
                </a:lnTo>
                <a:lnTo>
                  <a:pt x="223" y="27"/>
                </a:lnTo>
                <a:lnTo>
                  <a:pt x="226" y="23"/>
                </a:lnTo>
                <a:lnTo>
                  <a:pt x="230" y="20"/>
                </a:lnTo>
                <a:lnTo>
                  <a:pt x="235" y="17"/>
                </a:lnTo>
                <a:lnTo>
                  <a:pt x="240" y="15"/>
                </a:lnTo>
                <a:lnTo>
                  <a:pt x="245" y="13"/>
                </a:lnTo>
                <a:lnTo>
                  <a:pt x="250" y="12"/>
                </a:lnTo>
                <a:lnTo>
                  <a:pt x="255" y="12"/>
                </a:lnTo>
                <a:lnTo>
                  <a:pt x="255" y="12"/>
                </a:lnTo>
                <a:close/>
                <a:moveTo>
                  <a:pt x="213" y="36"/>
                </a:moveTo>
                <a:lnTo>
                  <a:pt x="213" y="36"/>
                </a:lnTo>
                <a:lnTo>
                  <a:pt x="187" y="54"/>
                </a:lnTo>
                <a:lnTo>
                  <a:pt x="161" y="70"/>
                </a:lnTo>
                <a:lnTo>
                  <a:pt x="161" y="70"/>
                </a:lnTo>
                <a:lnTo>
                  <a:pt x="133" y="86"/>
                </a:lnTo>
                <a:lnTo>
                  <a:pt x="103" y="101"/>
                </a:lnTo>
                <a:lnTo>
                  <a:pt x="75" y="116"/>
                </a:lnTo>
                <a:lnTo>
                  <a:pt x="47" y="132"/>
                </a:lnTo>
                <a:lnTo>
                  <a:pt x="47" y="132"/>
                </a:lnTo>
                <a:lnTo>
                  <a:pt x="35" y="140"/>
                </a:lnTo>
                <a:lnTo>
                  <a:pt x="27" y="144"/>
                </a:lnTo>
                <a:lnTo>
                  <a:pt x="21" y="146"/>
                </a:lnTo>
                <a:lnTo>
                  <a:pt x="21" y="146"/>
                </a:lnTo>
                <a:lnTo>
                  <a:pt x="27" y="143"/>
                </a:lnTo>
                <a:lnTo>
                  <a:pt x="34" y="139"/>
                </a:lnTo>
                <a:lnTo>
                  <a:pt x="45" y="130"/>
                </a:lnTo>
                <a:lnTo>
                  <a:pt x="45" y="130"/>
                </a:lnTo>
                <a:lnTo>
                  <a:pt x="58" y="119"/>
                </a:lnTo>
                <a:lnTo>
                  <a:pt x="71" y="111"/>
                </a:lnTo>
                <a:lnTo>
                  <a:pt x="99" y="95"/>
                </a:lnTo>
                <a:lnTo>
                  <a:pt x="99" y="95"/>
                </a:lnTo>
                <a:lnTo>
                  <a:pt x="129" y="79"/>
                </a:lnTo>
                <a:lnTo>
                  <a:pt x="157" y="63"/>
                </a:lnTo>
                <a:lnTo>
                  <a:pt x="157" y="63"/>
                </a:lnTo>
                <a:lnTo>
                  <a:pt x="168" y="56"/>
                </a:lnTo>
                <a:lnTo>
                  <a:pt x="179" y="49"/>
                </a:lnTo>
                <a:lnTo>
                  <a:pt x="201" y="34"/>
                </a:lnTo>
                <a:lnTo>
                  <a:pt x="201" y="34"/>
                </a:lnTo>
                <a:lnTo>
                  <a:pt x="203" y="33"/>
                </a:lnTo>
                <a:lnTo>
                  <a:pt x="204" y="32"/>
                </a:lnTo>
                <a:lnTo>
                  <a:pt x="204" y="32"/>
                </a:lnTo>
                <a:lnTo>
                  <a:pt x="208" y="30"/>
                </a:lnTo>
                <a:lnTo>
                  <a:pt x="208" y="30"/>
                </a:lnTo>
                <a:lnTo>
                  <a:pt x="209" y="34"/>
                </a:lnTo>
                <a:lnTo>
                  <a:pt x="209" y="34"/>
                </a:lnTo>
                <a:lnTo>
                  <a:pt x="211" y="36"/>
                </a:lnTo>
                <a:lnTo>
                  <a:pt x="213" y="36"/>
                </a:lnTo>
                <a:lnTo>
                  <a:pt x="213" y="36"/>
                </a:lnTo>
                <a:close/>
                <a:moveTo>
                  <a:pt x="173" y="11"/>
                </a:moveTo>
                <a:lnTo>
                  <a:pt x="173" y="11"/>
                </a:lnTo>
                <a:lnTo>
                  <a:pt x="179" y="9"/>
                </a:lnTo>
                <a:lnTo>
                  <a:pt x="184" y="8"/>
                </a:lnTo>
                <a:lnTo>
                  <a:pt x="184" y="8"/>
                </a:lnTo>
                <a:lnTo>
                  <a:pt x="174" y="15"/>
                </a:lnTo>
                <a:lnTo>
                  <a:pt x="163" y="22"/>
                </a:lnTo>
                <a:lnTo>
                  <a:pt x="163" y="22"/>
                </a:lnTo>
                <a:lnTo>
                  <a:pt x="159" y="25"/>
                </a:lnTo>
                <a:lnTo>
                  <a:pt x="159" y="25"/>
                </a:lnTo>
                <a:lnTo>
                  <a:pt x="162" y="21"/>
                </a:lnTo>
                <a:lnTo>
                  <a:pt x="165" y="17"/>
                </a:lnTo>
                <a:lnTo>
                  <a:pt x="169" y="14"/>
                </a:lnTo>
                <a:lnTo>
                  <a:pt x="173" y="11"/>
                </a:lnTo>
                <a:lnTo>
                  <a:pt x="173" y="11"/>
                </a:lnTo>
                <a:close/>
                <a:moveTo>
                  <a:pt x="140" y="36"/>
                </a:moveTo>
                <a:lnTo>
                  <a:pt x="140" y="36"/>
                </a:lnTo>
                <a:lnTo>
                  <a:pt x="133" y="40"/>
                </a:lnTo>
                <a:lnTo>
                  <a:pt x="133" y="40"/>
                </a:lnTo>
                <a:lnTo>
                  <a:pt x="121" y="45"/>
                </a:lnTo>
                <a:lnTo>
                  <a:pt x="108" y="51"/>
                </a:lnTo>
                <a:lnTo>
                  <a:pt x="96" y="57"/>
                </a:lnTo>
                <a:lnTo>
                  <a:pt x="84" y="63"/>
                </a:lnTo>
                <a:lnTo>
                  <a:pt x="84" y="63"/>
                </a:lnTo>
                <a:lnTo>
                  <a:pt x="84" y="63"/>
                </a:lnTo>
                <a:lnTo>
                  <a:pt x="84" y="63"/>
                </a:lnTo>
                <a:lnTo>
                  <a:pt x="105" y="46"/>
                </a:lnTo>
                <a:lnTo>
                  <a:pt x="127" y="28"/>
                </a:lnTo>
                <a:lnTo>
                  <a:pt x="127" y="28"/>
                </a:lnTo>
                <a:lnTo>
                  <a:pt x="127" y="27"/>
                </a:lnTo>
                <a:lnTo>
                  <a:pt x="126" y="27"/>
                </a:lnTo>
                <a:lnTo>
                  <a:pt x="126" y="27"/>
                </a:lnTo>
                <a:lnTo>
                  <a:pt x="116" y="30"/>
                </a:lnTo>
                <a:lnTo>
                  <a:pt x="106" y="34"/>
                </a:lnTo>
                <a:lnTo>
                  <a:pt x="88" y="45"/>
                </a:lnTo>
                <a:lnTo>
                  <a:pt x="88" y="45"/>
                </a:lnTo>
                <a:lnTo>
                  <a:pt x="87" y="46"/>
                </a:lnTo>
                <a:lnTo>
                  <a:pt x="87" y="46"/>
                </a:lnTo>
                <a:lnTo>
                  <a:pt x="88" y="43"/>
                </a:lnTo>
                <a:lnTo>
                  <a:pt x="88" y="43"/>
                </a:lnTo>
                <a:lnTo>
                  <a:pt x="96" y="36"/>
                </a:lnTo>
                <a:lnTo>
                  <a:pt x="96" y="36"/>
                </a:lnTo>
                <a:lnTo>
                  <a:pt x="118" y="22"/>
                </a:lnTo>
                <a:lnTo>
                  <a:pt x="118" y="22"/>
                </a:lnTo>
                <a:lnTo>
                  <a:pt x="125" y="23"/>
                </a:lnTo>
                <a:lnTo>
                  <a:pt x="130" y="26"/>
                </a:lnTo>
                <a:lnTo>
                  <a:pt x="136" y="30"/>
                </a:lnTo>
                <a:lnTo>
                  <a:pt x="140" y="36"/>
                </a:lnTo>
                <a:lnTo>
                  <a:pt x="140" y="36"/>
                </a:lnTo>
                <a:close/>
                <a:moveTo>
                  <a:pt x="101" y="26"/>
                </a:moveTo>
                <a:lnTo>
                  <a:pt x="101" y="26"/>
                </a:lnTo>
                <a:lnTo>
                  <a:pt x="107" y="23"/>
                </a:lnTo>
                <a:lnTo>
                  <a:pt x="114" y="22"/>
                </a:lnTo>
                <a:lnTo>
                  <a:pt x="114" y="22"/>
                </a:lnTo>
                <a:lnTo>
                  <a:pt x="102" y="28"/>
                </a:lnTo>
                <a:lnTo>
                  <a:pt x="91" y="36"/>
                </a:lnTo>
                <a:lnTo>
                  <a:pt x="91" y="36"/>
                </a:lnTo>
                <a:lnTo>
                  <a:pt x="96" y="31"/>
                </a:lnTo>
                <a:lnTo>
                  <a:pt x="101" y="26"/>
                </a:lnTo>
                <a:lnTo>
                  <a:pt x="101" y="26"/>
                </a:lnTo>
                <a:close/>
                <a:moveTo>
                  <a:pt x="69" y="66"/>
                </a:moveTo>
                <a:lnTo>
                  <a:pt x="69" y="66"/>
                </a:lnTo>
                <a:lnTo>
                  <a:pt x="55" y="74"/>
                </a:lnTo>
                <a:lnTo>
                  <a:pt x="41" y="82"/>
                </a:lnTo>
                <a:lnTo>
                  <a:pt x="41" y="82"/>
                </a:lnTo>
                <a:lnTo>
                  <a:pt x="39" y="83"/>
                </a:lnTo>
                <a:lnTo>
                  <a:pt x="38" y="83"/>
                </a:lnTo>
                <a:lnTo>
                  <a:pt x="41" y="80"/>
                </a:lnTo>
                <a:lnTo>
                  <a:pt x="49" y="73"/>
                </a:lnTo>
                <a:lnTo>
                  <a:pt x="49" y="73"/>
                </a:lnTo>
                <a:lnTo>
                  <a:pt x="63" y="59"/>
                </a:lnTo>
                <a:lnTo>
                  <a:pt x="63" y="59"/>
                </a:lnTo>
                <a:lnTo>
                  <a:pt x="69" y="66"/>
                </a:lnTo>
                <a:lnTo>
                  <a:pt x="69" y="66"/>
                </a:lnTo>
                <a:close/>
                <a:moveTo>
                  <a:pt x="40" y="49"/>
                </a:moveTo>
                <a:lnTo>
                  <a:pt x="40" y="49"/>
                </a:lnTo>
                <a:lnTo>
                  <a:pt x="20" y="63"/>
                </a:lnTo>
                <a:lnTo>
                  <a:pt x="20" y="63"/>
                </a:lnTo>
                <a:lnTo>
                  <a:pt x="22" y="59"/>
                </a:lnTo>
                <a:lnTo>
                  <a:pt x="22" y="59"/>
                </a:lnTo>
                <a:lnTo>
                  <a:pt x="25" y="55"/>
                </a:lnTo>
                <a:lnTo>
                  <a:pt x="29" y="52"/>
                </a:lnTo>
                <a:lnTo>
                  <a:pt x="35" y="50"/>
                </a:lnTo>
                <a:lnTo>
                  <a:pt x="40" y="49"/>
                </a:lnTo>
                <a:lnTo>
                  <a:pt x="40" y="4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1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1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2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7" Type="http://schemas.openxmlformats.org/officeDocument/2006/relationships/theme" Target="../theme/theme2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1.png"/><Relationship Id="rId24" Type="http://schemas.openxmlformats.org/officeDocument/2006/relationships/tags" Target="../tags/tag386.xml"/><Relationship Id="rId23" Type="http://schemas.openxmlformats.org/officeDocument/2006/relationships/tags" Target="../tags/tag385.xml"/><Relationship Id="rId22" Type="http://schemas.openxmlformats.org/officeDocument/2006/relationships/tags" Target="../tags/tag384.xml"/><Relationship Id="rId21" Type="http://schemas.openxmlformats.org/officeDocument/2006/relationships/tags" Target="../tags/tag383.xml"/><Relationship Id="rId20" Type="http://schemas.openxmlformats.org/officeDocument/2006/relationships/tags" Target="../tags/tag382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381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85000"/>
                <a:lumOff val="15000"/>
              </a:schemeClr>
            </a:gs>
            <a:gs pos="37000">
              <a:schemeClr val="tx1">
                <a:lumMod val="75000"/>
                <a:lumOff val="25000"/>
              </a:schemeClr>
            </a:gs>
            <a:gs pos="86000">
              <a:schemeClr val="tx1">
                <a:lumMod val="85000"/>
                <a:lumOff val="15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D5C2891-CB4F-4060-95B9-492DF68119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2911454-3924-4857-9D39-586A9DB8D729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ransition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" Type="http://schemas.openxmlformats.org/officeDocument/2006/relationships/tags" Target="../tags/tag3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文本框 64"/>
          <p:cNvSpPr txBox="1"/>
          <p:nvPr>
            <p:custDataLst>
              <p:tags r:id="rId1"/>
            </p:custDataLst>
          </p:nvPr>
        </p:nvSpPr>
        <p:spPr>
          <a:xfrm>
            <a:off x="0" y="3421903"/>
            <a:ext cx="12192000" cy="1224567"/>
          </a:xfrm>
          <a:prstGeom prst="rect">
            <a:avLst/>
          </a:prstGeom>
        </p:spPr>
        <p:txBody>
          <a:bodyPr vert="horz" lIns="90000" tIns="46800" rIns="90000" bIns="46800" rtlCol="0" anchor="b">
            <a:normAutofit/>
          </a:bodyPr>
          <a:lstStyle>
            <a:lvl1pPr algn="ctr">
              <a:lnSpc>
                <a:spcPct val="120000"/>
              </a:lnSpc>
              <a:spcBef>
                <a:spcPct val="0"/>
              </a:spcBef>
              <a:buNone/>
              <a:defRPr sz="6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sz="5400" b="1" dirty="0">
                <a:solidFill>
                  <a:schemeClr val="accent1"/>
                </a:solidFill>
                <a:latin typeface="+mj-ea"/>
                <a:sym typeface="Times New Roman" panose="02020603050405020304"/>
              </a:rPr>
              <a:t>请输入微课题目</a:t>
            </a:r>
            <a:r>
              <a:rPr lang="en-US" altLang="zh-CN" sz="2800" b="1" dirty="0">
                <a:solidFill>
                  <a:schemeClr val="accent1"/>
                </a:solidFill>
                <a:latin typeface="+mj-ea"/>
                <a:sym typeface="Times New Roman" panose="02020603050405020304"/>
              </a:rPr>
              <a:t>(</a:t>
            </a:r>
            <a:r>
              <a:rPr lang="zh-CN" altLang="zh-CN" sz="2800" b="1" dirty="0">
                <a:solidFill>
                  <a:schemeClr val="accent1"/>
                </a:solidFill>
                <a:latin typeface="+mj-ea"/>
                <a:sym typeface="Times New Roman" panose="02020603050405020304"/>
              </a:rPr>
              <a:t>字体黑体，字号</a:t>
            </a:r>
            <a:r>
              <a:rPr lang="en-US" altLang="zh-CN" sz="2800" b="1" dirty="0">
                <a:solidFill>
                  <a:schemeClr val="accent1"/>
                </a:solidFill>
                <a:latin typeface="+mj-ea"/>
                <a:sym typeface="Times New Roman" panose="02020603050405020304"/>
              </a:rPr>
              <a:t>56</a:t>
            </a:r>
            <a:r>
              <a:rPr lang="zh-CN" altLang="en-US" sz="2800" b="1" dirty="0">
                <a:solidFill>
                  <a:schemeClr val="accent1"/>
                </a:solidFill>
                <a:latin typeface="+mj-ea"/>
                <a:sym typeface="Times New Roman" panose="02020603050405020304"/>
              </a:rPr>
              <a:t>）</a:t>
            </a:r>
            <a:endParaRPr lang="zh-CN" altLang="en-US" sz="2800" b="1" dirty="0">
              <a:solidFill>
                <a:schemeClr val="accent1"/>
              </a:solidFill>
              <a:latin typeface="+mj-ea"/>
              <a:sym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43180" y="5484471"/>
            <a:ext cx="12192000" cy="902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请输入您的学校</a:t>
            </a:r>
            <a:r>
              <a:rPr lang="en-US" altLang="zh-CN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(</a:t>
            </a:r>
            <a:r>
              <a:rPr lang="zh-CN" altLang="en-US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字体黑体，字号</a:t>
            </a:r>
            <a:r>
              <a:rPr lang="en-US" altLang="zh-CN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24</a:t>
            </a:r>
            <a:r>
              <a:rPr lang="zh-CN" altLang="en-US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）</a:t>
            </a:r>
            <a:endParaRPr lang="zh-CN" altLang="en-US" sz="2400" b="1" kern="0" dirty="0">
              <a:solidFill>
                <a:schemeClr val="accent3">
                  <a:lumMod val="60000"/>
                  <a:lumOff val="40000"/>
                </a:schemeClr>
              </a:solidFill>
              <a:latin typeface="+mj-ea"/>
              <a:ea typeface="+mj-ea"/>
              <a:cs typeface="+mj-ea"/>
            </a:endParaRPr>
          </a:p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400" b="1" kern="0" dirty="0">
              <a:solidFill>
                <a:schemeClr val="accent3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-43180" y="4984726"/>
            <a:ext cx="12192000" cy="497205"/>
          </a:xfrm>
          <a:prstGeom prst="rect">
            <a:avLst/>
          </a:prstGeom>
        </p:spPr>
        <p:txBody>
          <a:bodyPr wrap="square">
            <a:spAutoFit/>
          </a:bodyPr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</a:rPr>
              <a:t>请输入您所选题目的年级</a:t>
            </a:r>
            <a:r>
              <a:rPr lang="en-US" altLang="zh-CN" sz="24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</a:rPr>
              <a:t>+</a:t>
            </a:r>
            <a:r>
              <a:rPr lang="zh-CN" altLang="en-US" sz="24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</a:rPr>
              <a:t>学期</a:t>
            </a:r>
            <a:r>
              <a:rPr lang="en-US" altLang="zh-CN" sz="24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</a:rPr>
              <a:t>+</a:t>
            </a:r>
            <a:r>
              <a:rPr lang="zh-CN" altLang="en-US" sz="24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</a:rPr>
              <a:t>科目</a:t>
            </a:r>
            <a:r>
              <a:rPr lang="en-US" altLang="zh-CN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</a:rPr>
              <a:t>(</a:t>
            </a:r>
            <a:r>
              <a:rPr lang="zh-CN" altLang="en-US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</a:rPr>
              <a:t>字体黑体，字号</a:t>
            </a:r>
            <a:r>
              <a:rPr lang="en-US" altLang="zh-CN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</a:rPr>
              <a:t>24</a:t>
            </a:r>
            <a:r>
              <a:rPr lang="zh-CN" altLang="en-US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</a:rPr>
              <a:t>）</a:t>
            </a:r>
            <a:endParaRPr lang="zh-CN" altLang="en-US" sz="2000" b="1" kern="0" dirty="0">
              <a:solidFill>
                <a:schemeClr val="accent3">
                  <a:lumMod val="60000"/>
                  <a:lumOff val="40000"/>
                </a:schemeClr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-43180" y="5984216"/>
            <a:ext cx="12192000" cy="902970"/>
          </a:xfrm>
          <a:prstGeom prst="rect">
            <a:avLst/>
          </a:prstGeom>
        </p:spPr>
        <p:txBody>
          <a:bodyPr wrap="square">
            <a:spAutoFit/>
          </a:bodyPr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请输入您的姓名</a:t>
            </a:r>
            <a:r>
              <a:rPr lang="en-US" altLang="zh-CN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(</a:t>
            </a:r>
            <a:r>
              <a:rPr lang="zh-CN" altLang="en-US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字体黑体，字号</a:t>
            </a:r>
            <a:r>
              <a:rPr lang="en-US" altLang="zh-CN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24</a:t>
            </a:r>
            <a:r>
              <a:rPr lang="zh-CN" altLang="en-US" sz="2000" b="1" kern="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ea"/>
                <a:ea typeface="+mj-ea"/>
                <a:cs typeface="+mj-ea"/>
                <a:sym typeface="+mn-ea"/>
              </a:rPr>
              <a:t>）</a:t>
            </a:r>
            <a:endParaRPr lang="zh-CN" altLang="en-US" sz="2400" b="1" kern="0" dirty="0">
              <a:solidFill>
                <a:schemeClr val="accent3">
                  <a:lumMod val="60000"/>
                  <a:lumOff val="40000"/>
                </a:schemeClr>
              </a:solidFill>
              <a:latin typeface="+mj-ea"/>
              <a:ea typeface="+mj-ea"/>
              <a:cs typeface="+mj-ea"/>
            </a:endParaRPr>
          </a:p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400" b="1" kern="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2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2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2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2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2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2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2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3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3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3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3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3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1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33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3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3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3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4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4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4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4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44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45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346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47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48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49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0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51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52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5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1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35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5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5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5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5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5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6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36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36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6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6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6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6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6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6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7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7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37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7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7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7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7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7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8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063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063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6.xml><?xml version="1.0" encoding="utf-8"?>
<p:tagLst xmlns:p="http://schemas.openxmlformats.org/presentationml/2006/main">
  <p:tag name="KSO_WM_BEAUTIFY_FLAG" val="#wm#"/>
  <p:tag name="KSO_WM_COMBINE_RELATE_SLIDE_ID" val="background20177573_1"/>
  <p:tag name="KSO_WM_TAG_VERSION" val="1.0"/>
  <p:tag name="KSO_WM_TEMPLATE_CATEGORY" val="custom"/>
  <p:tag name="KSO_WM_TEMPLATE_INDEX" val="20180634"/>
  <p:tag name="KSO_WM_TEMPLATE_MASTER_TYPE" val="1"/>
  <p:tag name="KSO_WM_TEMPLATE_SUBCATEGORY" val="combine"/>
  <p:tag name="KSO_WM_TEMPLATE_THUMBS_INDEX" val="1、5、6、12、13、19、24、27、28、31"/>
</p:tagLst>
</file>

<file path=ppt/tags/tag38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0634"/>
  <p:tag name="KSO_WM_UNIT_COMPATIBLE" val="0"/>
  <p:tag name="KSO_WM_UNIT_DIAGRAM_ISNUMVISUAL" val="0"/>
  <p:tag name="KSO_WM_UNIT_DIAGRAM_ISREFERUNIT" val="0"/>
  <p:tag name="KSO_WM_UNIT_HIGHLIGHT" val="0"/>
  <p:tag name="KSO_WM_UNIT_ID" val="custom20180634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黑板手绘通用模板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13"/>
</p:tagLst>
</file>

<file path=ppt/tags/tag388.xml><?xml version="1.0" encoding="utf-8"?>
<p:tagLst xmlns:p="http://schemas.openxmlformats.org/presentationml/2006/main">
  <p:tag name="KSO_WM_BEAUTIFY_FLAG" val="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0.xml><?xml version="1.0" encoding="utf-8"?>
<p:tagLst xmlns:p="http://schemas.openxmlformats.org/presentationml/2006/main">
  <p:tag name="KSO_WM_BEAUTIFY_FLAG" val="#wm#"/>
  <p:tag name="KSO_WM_COMBINE_RELATE_SLIDE_ID" val="background20177573_1"/>
  <p:tag name="KSO_WM_SLIDE_CONTENT_AREA" val="{&quot;left&quot;:&quot;32.85&quot;,&quot;top&quot;:&quot;118.65&quot;,&quot;width&quot;:&quot;559.25&quot;,&quot;height&quot;:&quot;270.8&quot;}"/>
  <p:tag name="KSO_WM_SLIDE_ID" val="custom20180634_1"/>
  <p:tag name="KSO_WM_SLIDE_INDEX" val="1"/>
  <p:tag name="KSO_WM_SLIDE_ITEM_CNT" val="0"/>
  <p:tag name="KSO_WM_SLIDE_LAYOUT" val="a_b_f"/>
  <p:tag name="KSO_WM_SLIDE_LAYOUT_CNT" val="1_1_1"/>
  <p:tag name="KSO_WM_SLIDE_SUBTYPE" val="pureTxt"/>
  <p:tag name="KSO_WM_SLIDE_TYPE" val="title"/>
  <p:tag name="KSO_WM_SPECIAL_SOURCE" val="bdnull"/>
  <p:tag name="KSO_WM_TAG_VERSION" val="1.0"/>
  <p:tag name="KSO_WM_TEMPLATE_CATEGORY" val="custom"/>
  <p:tag name="KSO_WM_TEMPLATE_COLOR_TYPE" val="0"/>
  <p:tag name="KSO_WM_TEMPLATE_INDEX" val="20180634"/>
  <p:tag name="KSO_WM_TEMPLATE_MASTER_TYPE" val="1"/>
  <p:tag name="KSO_WM_TEMPLATE_SUBCATEGORY" val="0"/>
  <p:tag name="KSO_WM_TEMPLATE_THUMBS_INDEX" val="1、5、6、12、13、19、24、27、28、31"/>
</p:tagLst>
</file>

<file path=ppt/tags/tag391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YzVlNzU2NjUwM2ViZjUzOGUxNDlmODgxZDljNjkwZTIifQ=="/>
  <p:tag name="commondata" val="eyJoZGlkIjoiMWU5NDZkODFhMjNlNjM1MWNmNjYxY2UwNDljYzUzMTIifQ==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heme/theme1.xml><?xml version="1.0" encoding="utf-8"?>
<a:theme xmlns:a="http://schemas.openxmlformats.org/drawingml/2006/main" name="第一PPT模板网-WWW.1PPT.COM 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11111"/>
      </a:dk2>
      <a:lt2>
        <a:srgbClr val="363636"/>
      </a:lt2>
      <a:accent1>
        <a:srgbClr val="FFD966"/>
      </a:accent1>
      <a:accent2>
        <a:srgbClr val="FFCF49"/>
      </a:accent2>
      <a:accent3>
        <a:srgbClr val="FFBE05"/>
      </a:accent3>
      <a:accent4>
        <a:srgbClr val="55A5D7"/>
      </a:accent4>
      <a:accent5>
        <a:srgbClr val="5F7CD7"/>
      </a:accent5>
      <a:accent6>
        <a:srgbClr val="4271C2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WPS 演示</Application>
  <PresentationFormat>自定义</PresentationFormat>
  <Paragraphs>10</Paragraphs>
  <Slides>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Wingdings</vt:lpstr>
      <vt:lpstr>微软雅黑</vt:lpstr>
      <vt:lpstr>Times New Roman</vt:lpstr>
      <vt:lpstr>黑体</vt:lpstr>
      <vt:lpstr>Arial Unicode MS</vt:lpstr>
      <vt:lpstr>Calibri</vt:lpstr>
      <vt:lpstr>第一PPT模板网-WWW.1PPT.COM </vt:lpstr>
      <vt:lpstr>第一PPT模板网-WWW.1PPT.COM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fnqjyjbgs</cp:lastModifiedBy>
  <cp:revision>7</cp:revision>
  <cp:lastPrinted>2024-01-22T13:21:00Z</cp:lastPrinted>
  <dcterms:created xsi:type="dcterms:W3CDTF">2024-01-22T13:21:00Z</dcterms:created>
  <dcterms:modified xsi:type="dcterms:W3CDTF">2024-03-07T08:55:32Z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8DDBCC7B58FA467B9A3E2CE88BEB8B38_13</vt:lpwstr>
  </property>
  <property fmtid="{D5CDD505-2E9C-101B-9397-08002B2CF9AE}" pid="3" name="KSOProductBuildVer">
    <vt:lpwstr>2052-12.1.0.16388</vt:lpwstr>
  </property>
</Properties>
</file>