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9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1062" y="-432"/>
      </p:cViewPr>
      <p:guideLst>
        <p:guide orient="horz" pos="2122"/>
        <p:guide pos="381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1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1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file:///D:\qq&#25991;&#20214;\712321467\Image\C2C\Image2\%7b75232B38-A165-1FB7-499C-2E1C792CACB5%7d.png" TargetMode="External"/><Relationship Id="rId17" Type="http://schemas.openxmlformats.org/officeDocument/2006/relationships/image" Target="../media/image1.png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7" r:link="rId18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63.xml"/><Relationship Id="rId1" Type="http://schemas.openxmlformats.org/officeDocument/2006/relationships/tags" Target="../tags/tag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圆角矩形 57"/>
          <p:cNvSpPr/>
          <p:nvPr/>
        </p:nvSpPr>
        <p:spPr>
          <a:xfrm rot="18900000" flipV="1">
            <a:off x="-1162852" y="1052512"/>
            <a:ext cx="2984500" cy="4318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圆角矩形 58"/>
          <p:cNvSpPr/>
          <p:nvPr/>
        </p:nvSpPr>
        <p:spPr>
          <a:xfrm rot="18900000" flipV="1">
            <a:off x="914672" y="103227"/>
            <a:ext cx="2984500" cy="4318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圆角矩形 59"/>
          <p:cNvSpPr/>
          <p:nvPr/>
        </p:nvSpPr>
        <p:spPr>
          <a:xfrm rot="18900000" flipV="1">
            <a:off x="-1420315" y="2365619"/>
            <a:ext cx="2984500" cy="4318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2406922" y="127001"/>
            <a:ext cx="1191905" cy="774700"/>
            <a:chOff x="3647506" y="400042"/>
            <a:chExt cx="1462508" cy="950583"/>
          </a:xfrm>
          <a:solidFill>
            <a:schemeClr val="accent3"/>
          </a:solidFill>
        </p:grpSpPr>
        <p:sp>
          <p:nvSpPr>
            <p:cNvPr id="61" name="圆角矩形 60"/>
            <p:cNvSpPr/>
            <p:nvPr/>
          </p:nvSpPr>
          <p:spPr>
            <a:xfrm rot="18900000" flipV="1">
              <a:off x="3647506" y="1064984"/>
              <a:ext cx="1310715" cy="28564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 rot="18900000" flipV="1">
              <a:off x="4825614" y="400042"/>
              <a:ext cx="284400" cy="28564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4" name="圆角矩形 63"/>
          <p:cNvSpPr/>
          <p:nvPr/>
        </p:nvSpPr>
        <p:spPr>
          <a:xfrm rot="18900000" flipV="1">
            <a:off x="11342808" y="5516494"/>
            <a:ext cx="1847676" cy="267323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圆角矩形 64"/>
          <p:cNvSpPr/>
          <p:nvPr/>
        </p:nvSpPr>
        <p:spPr>
          <a:xfrm rot="18900000" flipV="1">
            <a:off x="8617193" y="6642100"/>
            <a:ext cx="2984500" cy="4318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6" name="圆角矩形 65"/>
          <p:cNvSpPr/>
          <p:nvPr/>
        </p:nvSpPr>
        <p:spPr>
          <a:xfrm rot="18900000" flipV="1">
            <a:off x="11087419" y="4499418"/>
            <a:ext cx="2412212" cy="34900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7" name="组合 66"/>
          <p:cNvGrpSpPr/>
          <p:nvPr/>
        </p:nvGrpSpPr>
        <p:grpSpPr>
          <a:xfrm rot="10800000">
            <a:off x="9602967" y="5124736"/>
            <a:ext cx="1777794" cy="1155509"/>
            <a:chOff x="3647506" y="400042"/>
            <a:chExt cx="1462508" cy="950583"/>
          </a:xfrm>
          <a:solidFill>
            <a:schemeClr val="accent5"/>
          </a:solidFill>
        </p:grpSpPr>
        <p:sp>
          <p:nvSpPr>
            <p:cNvPr id="68" name="圆角矩形 67"/>
            <p:cNvSpPr/>
            <p:nvPr/>
          </p:nvSpPr>
          <p:spPr>
            <a:xfrm rot="18900000" flipV="1">
              <a:off x="3647506" y="1064984"/>
              <a:ext cx="1310715" cy="28564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 rot="18900000" flipV="1">
              <a:off x="4825614" y="400042"/>
              <a:ext cx="284400" cy="28564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0" y="1690893"/>
            <a:ext cx="12192000" cy="1224567"/>
          </a:xfrm>
          <a:prstGeom prst="rect">
            <a:avLst/>
          </a:prstGeom>
        </p:spPr>
        <p:txBody>
          <a:bodyPr vert="horz" lIns="90000" tIns="46800" rIns="90000" bIns="46800" rtlCol="0" anchor="b">
            <a:normAutofit/>
          </a:bodyPr>
          <a:lstStyle>
            <a:lvl1pPr algn="ctr">
              <a:lnSpc>
                <a:spcPct val="120000"/>
              </a:lnSpc>
              <a:spcBef>
                <a:spcPct val="0"/>
              </a:spcBef>
              <a:buNone/>
              <a:defRPr sz="6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ctr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sz="5400" b="1" dirty="0">
                <a:solidFill>
                  <a:schemeClr val="tx1"/>
                </a:solidFill>
                <a:latin typeface="+mj-ea"/>
                <a:sym typeface="Times New Roman" panose="02020603050405020304"/>
              </a:rPr>
              <a:t>请输入微课题目</a:t>
            </a:r>
            <a:r>
              <a:rPr lang="en-US" altLang="zh-CN" sz="2800" b="1" dirty="0">
                <a:solidFill>
                  <a:schemeClr val="tx1"/>
                </a:solidFill>
                <a:latin typeface="+mj-ea"/>
                <a:sym typeface="Times New Roman" panose="02020603050405020304"/>
              </a:rPr>
              <a:t>(</a:t>
            </a:r>
            <a:r>
              <a:rPr lang="zh-CN" altLang="zh-CN" sz="2800" b="1" dirty="0">
                <a:solidFill>
                  <a:schemeClr val="tx1"/>
                </a:solidFill>
                <a:latin typeface="+mj-ea"/>
                <a:sym typeface="Times New Roman" panose="02020603050405020304"/>
              </a:rPr>
              <a:t>字体黑体，字号</a:t>
            </a:r>
            <a:r>
              <a:rPr lang="en-US" altLang="zh-CN" sz="2800" b="1" dirty="0">
                <a:solidFill>
                  <a:schemeClr val="tx1"/>
                </a:solidFill>
                <a:latin typeface="+mj-ea"/>
                <a:sym typeface="Times New Roman" panose="02020603050405020304"/>
              </a:rPr>
              <a:t>54</a:t>
            </a:r>
            <a:r>
              <a:rPr lang="zh-CN" altLang="en-US" sz="2800" b="1" dirty="0">
                <a:solidFill>
                  <a:schemeClr val="tx1"/>
                </a:solidFill>
                <a:latin typeface="+mj-ea"/>
                <a:sym typeface="Times New Roman" panose="02020603050405020304"/>
              </a:rPr>
              <a:t>）</a:t>
            </a:r>
            <a:endParaRPr lang="zh-CN" altLang="en-US" sz="2800" b="1" dirty="0">
              <a:solidFill>
                <a:schemeClr val="tx1"/>
              </a:solidFill>
              <a:latin typeface="+mj-ea"/>
              <a:sym typeface="Times New Roman" panose="02020603050405020304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43180" y="4200501"/>
            <a:ext cx="12192000" cy="902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请输入您的学校</a:t>
            </a:r>
            <a:r>
              <a:rPr lang="en-US" altLang="zh-CN" sz="2400" kern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+</a:t>
            </a:r>
            <a:r>
              <a:rPr lang="zh-CN" altLang="en-US" sz="2400" kern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您的姓名</a:t>
            </a:r>
            <a:r>
              <a:rPr lang="en-US" altLang="zh-CN" sz="2000" kern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(</a:t>
            </a:r>
            <a:r>
              <a:rPr lang="zh-CN" altLang="en-US" sz="2000" kern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字体黑体，字号</a:t>
            </a:r>
            <a:r>
              <a:rPr lang="en-US" altLang="zh-CN" sz="2000" kern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24</a:t>
            </a:r>
            <a:r>
              <a:rPr lang="zh-CN" altLang="en-US" sz="2000" kern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</a:t>
            </a:r>
            <a:endParaRPr lang="zh-CN" altLang="en-US" sz="2400" b="1" kern="0" dirty="0">
              <a:solidFill>
                <a:schemeClr val="tx1"/>
              </a:solidFill>
              <a:latin typeface="+mj-ea"/>
              <a:ea typeface="+mj-ea"/>
              <a:cs typeface="+mj-ea"/>
            </a:endParaRPr>
          </a:p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400" b="1" kern="0" dirty="0">
              <a:solidFill>
                <a:schemeClr val="tx1"/>
              </a:solidFill>
              <a:latin typeface="+mj-ea"/>
              <a:ea typeface="+mj-ea"/>
              <a:cs typeface="+mj-ea"/>
            </a:endParaRPr>
          </a:p>
        </p:txBody>
      </p:sp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-43180" y="3120366"/>
            <a:ext cx="12192000" cy="497205"/>
          </a:xfrm>
          <a:prstGeom prst="rect">
            <a:avLst/>
          </a:prstGeom>
        </p:spPr>
        <p:txBody>
          <a:bodyPr wrap="square">
            <a:spAutoFit/>
          </a:bodyPr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请输入您所选题目的年级</a:t>
            </a:r>
            <a:r>
              <a:rPr lang="en-US" altLang="zh-CN" sz="2400" b="1" kern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+</a:t>
            </a:r>
            <a:r>
              <a:rPr lang="zh-CN" altLang="en-US" sz="2400" b="1" kern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学期</a:t>
            </a:r>
            <a:r>
              <a:rPr lang="en-US" altLang="zh-CN" sz="2400" b="1" kern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+</a:t>
            </a:r>
            <a:r>
              <a:rPr lang="zh-CN" altLang="en-US" sz="2400" b="1" kern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科目</a:t>
            </a:r>
            <a:r>
              <a:rPr lang="en-US" altLang="zh-CN" sz="2000" b="1" kern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(</a:t>
            </a:r>
            <a:r>
              <a:rPr lang="zh-CN" altLang="en-US" sz="2000" b="1" kern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字体黑体，字号</a:t>
            </a:r>
            <a:r>
              <a:rPr lang="en-US" altLang="zh-CN" sz="2000" b="1" kern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24</a:t>
            </a:r>
            <a:r>
              <a:rPr lang="zh-CN" altLang="en-US" sz="2000" b="1" kern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）</a:t>
            </a:r>
            <a:endParaRPr lang="zh-CN" altLang="en-US" sz="2000" b="1" kern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3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bldLvl="0" animBg="1"/>
      <p:bldP spid="59" grpId="0" bldLvl="0" animBg="1"/>
      <p:bldP spid="60" grpId="0" bldLvl="0" animBg="1"/>
      <p:bldP spid="64" grpId="0" bldLvl="0" animBg="1"/>
      <p:bldP spid="65" grpId="0" bldLvl="0" animBg="1"/>
      <p:bldP spid="66" grpId="0" bldLvl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0634"/>
  <p:tag name="KSO_WM_UNIT_COMPATIBLE" val="0"/>
  <p:tag name="KSO_WM_UNIT_DIAGRAM_ISNUMVISUAL" val="0"/>
  <p:tag name="KSO_WM_UNIT_DIAGRAM_ISREFERUNIT" val="0"/>
  <p:tag name="KSO_WM_UNIT_HIGHLIGHT" val="0"/>
  <p:tag name="KSO_WM_UNIT_ID" val="custom20180634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黑板手绘通用模板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13"/>
</p:tagLst>
</file>

<file path=ppt/tags/tag63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第一PPT模板网-WWW.1PPT.COM 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WPS 演示</Application>
  <PresentationFormat>自定义</PresentationFormat>
  <Paragraphs>7</Paragraphs>
  <Slides>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Wingdings</vt:lpstr>
      <vt:lpstr>Times New Roman</vt:lpstr>
      <vt:lpstr>黑体</vt:lpstr>
      <vt:lpstr>微软雅黑</vt:lpstr>
      <vt:lpstr>Arial Unicode MS</vt:lpstr>
      <vt:lpstr>Calibri</vt:lpstr>
      <vt:lpstr>第一PPT模板网-WWW.1PPT.COM 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漫天飞舞</cp:lastModifiedBy>
  <cp:revision>11</cp:revision>
  <cp:lastPrinted>2024-01-22T13:21:00Z</cp:lastPrinted>
  <dcterms:created xsi:type="dcterms:W3CDTF">2024-01-22T13:21:00Z</dcterms:created>
  <dcterms:modified xsi:type="dcterms:W3CDTF">2025-04-10T06:43:19Z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D91252540E6B4790BE293176DBC407D5</vt:lpwstr>
  </property>
  <property fmtid="{D5CDD505-2E9C-101B-9397-08002B2CF9AE}" pid="3" name="KSOProductBuildVer">
    <vt:lpwstr>2052-11.8.2.9022</vt:lpwstr>
  </property>
</Properties>
</file>